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20:13.3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3803 16603,'33'0,"67"0,-1 0,0 0,0 0,-33 0,34 0,-34 0,33 0,33 0,-32 0,32 0,33 0,-66 0,1 0,-1 0,-33 0,33 0,-66 0,33 0,-32 0,-1 0,66 0,-66 0,33 0,-33 0,33 0,67 0,-34 0,0 0,0 0,-33 0,67 0,-67 0,66 0,-33 0,1 0,32 0,66 0,-99 0,34 0,-1 0,-33 0,1 0,-1 0,-33 0,0 0,-33 0,66 0,-33 0,1 0,-1 0,33 0,-33 0,33 0,34 0,-1 0,0 0,0 0,1 0,32 0,-66 0,34 0,-1 0,-33 0,33 0,-65 0,131 0,-132 0,33-33,1 33,-1 0,0 0,33 0,1 0,-34 0,33 0,0 0,1 0,-1 0,33 0,34 0,32 0,-65 0,65 0,1 0,-34-34,1 1,32 0,-99 33,1-33,32 33,-33 0,-32 0,32 0,-33 0,33 0,-65 0,-1 0,0 0,-66 0,33 0,0 0,-33 0,33 0,-33 0,66 0,-66 0,33 0,0 0,0 0,-33 0,33 0,100 33,-100-33,0 0,33 33,-33-33,-33 33,66 1,-66-34,66 33,1-33,-34 0,0 33,66 0,-99-33,33 0,-33 0,33 0,0 0,33 0,34 0,-1 0,66 0,-33 0,-32 0,-34 0,33 0,-99 0,33 0,-33 0,33 0,-66 0,-66 0,-67 0,-32 0,-67 0,67 0,33 0,32 0,-98 0,65 0,-32 0,33 0,-1 0,34 0,-33 0,65 0,-32 0,0 0,0 0,-34 0,34 0,-33 0,-1 0,-32 0,-1 0,-65 0,-1 0,-33 0,34 0,32 0,100 0,0 0,0 0,-34 0,34 0,33 0,-1 0,-32 0,33 0,-66-33,32 33,1 0,-33-33,-34 0,34-1,-67 1,34 0,-1 33,1-66,33 33,-34 0,67 0,0 0,32 33,1-33,-33 33,33 0,-34 0,1 0,-33 0,32 0,1 0,0 0,33 0,-34 0,1 0,33 0,0 0,-34 0,1 0,0 0,32 0,1 0,0 0,0 0,0 0,32 0,-32 0,33 0,0 0,-33 0,33 0,-34 0,34 0,-33 0,33 0,-33 33,-1-33,34 33,33-33,-33 0,0 0,33 33,0-33,33 0,-33 33,0-33,33 66,-33-66,33 33,0-33,0 33,0 0,66 1,66-1,0-33,34 33,32 0,-33-33,34 33,32-33,1 0,66 0,-1 0,-32 0,-1 0,67 0,-66 0,-1 0,1 0,-34 0,34 0,0 0,-67 0,0 0,34-66,-34 66,34-66,-100 66,67-34,-34 34,0-33,1 0,32 33,34 0,32 0,-32 0,-1 0,-65 0,-1 0,-33 0,1 0,-1 0,66 0,-65 0,-1 0,-33 0,-33 0,-66 0,0 0,-165 33,-34-33,-65 33,-67 1,-132-1,33 66,-66-99,0 33,33-33,-99 33,165-33,-33 0,66 0,0 0,0 0,100 0,-34 0,133 0,-67-33,-65 0,131 33,-98 0,65 0,67 0,66 0,-66 0,99 0,-34 0,34 0,0 0,0 0,-33 0,0 0,33 0,-33 33,66-33,165 0,100 0,32 0,-32 0,165 0,0 0,0 0,66 0,-99 0,66 0,-100 0,67 0,-33 0,-33 0,0 0,-33 0,-67 33,1 0,66 0,-67 0,34 0,-34-33,1 33,-34-33,1 0,-1 0,1 0,-34 0,-32 0,65 0,1 0,32 0,1 0,-34 0,1 0,99-33,-100 33,-99 0,1 0,-67 0,33 0,-33 0,-66 0,66 0,-66 0,34 0,65 0,66-33,0 33,1-33,-1 0,1 33,-100 0,-66 0,-66 0,-265 0,66 33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4:15.8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4002 12171,'0'33,"33"-33,33 0,-33 0,33 0,0 0,1 0,32 0,-33 0,-33 33,33-33,-33 0,0 0,0 0,67 0,-34 0,0 0,0 0,0 0,33 0,34 0,-67 0,33 33,-33-33,66 0,-65 0,32 0,0 0,0 33,-66-33,33 0,-32 0,32 0,0 33,-33-33,33 0,33 33,-33-33,34 0,-1 0,0 0,-33 0,33 0,1 0,-34 0,-33 0,33 0,0 0,0 0,-33 0,0 0,34 0,-34 0,66 33,-66-33,33 0,-33 0,0 0,0 0,34 0,-1 0,0 0,-33 0,66 0,0 33,-66-33,34 0,-1 0,0 0,-33 0,33 0,0 33,0-33,0 0,-32 0,32 0,0 0,-33 0,0 0,33 0,-33 0,0 0,33 0,-33 0,1 0,32 0,33 0,-33 0,33 34,-33-34,1 0,32 0,-33 0,0 33,0-33,0 33,34-33,-34 0,0 0,33 0,0 0,-33 0,34 0,-34 0,0 0,-33 0,33 0,33 0,-32 0,-1 0,0 0,0 0,33 0,-33 0,1 0,32 0,0 0,-33 0,66 0,-65 0,65 0,-66 0,0 0,0 0,0 0,1 0,32 0,-33 0,0 33,33-33,-33 0,34 0,-34 33,0-33,0 0,33 0,-33 0,1 0,-1 0,0 0,0 0,0 0,33 0,-32 0,-1 0,33 0,-33 0,33 0,1 0,-67 0,33 0,0 0,0 0,0 0,-33 0,0 0,0 0,0 0,1 0,-1 0,0 0,0 0,0 0,-33 0,33 0,-33 0,33 0,0 0,0 0,0 0,0 0,33 0,1 0,-1 0,0 0,-33 0,66 0,-33 0,0 0,-33 0,67 0,-67 0,33 0,0 0,0 0,-33 0,33 0,-32 0,65 0,-66 0,33 0,0 0,0 0,-33 0,0 0,0 0,1 0,-1 0,-33 0,33 0,-33 0,0 0,-33 0,0-33,-34 0,34 33,-66 0,33 0,-99-33,32 33,1-33,0 33,-1-34,34 1,0 33,0 0,66 0,-33-33,-34 33,34 0,-33 0,33 0,-33 0,-1-33,-32 0,33 33,-33 0,-1-33,-32 0,33 33,32 0,34-33,-33 33,66 0,33 0,-66 0,33-33,0 33,-67 0,1 0,0 0,0 0,-33 0,32 0,1 0,33 0,0 0,0 0,-1 0,34 0,-33-66,66 66,-66 0,33 0,-99-33,33 0,65 33,-65-33,0-1,0 34,-33-33,98 33,-32 0,-33 0,33 0,0 0,-33 0,66 0,-67 0,-32-33,66 33,-33 0,-1 0,1 0,33 0,0 0,-33 0,33 0,32 0,1 0,-33 0,0 0,33 0,-33 0,-33 0,-1 0,34 0,0 0,33 0,-66 0,66 0,0 0,-33 0,-1 0,34 0,-33 0,33 0,-66 0,66 0,-33 0,33 0,0 0,-1 0,-32 0,66 0,-33 0,-33 0,66 0,-66 0,0 0,33 0,0 0,0 0,-34 0,34 0,-33 0,0 0,33 0,0 0,-33 0,66 0,-33 0,0 0,0 0,-34 0,-32 0,66 0,-66 0,33 0,33 0,-33 0,32 0,1 0,0 0,0 0,0 0,0 0,0 0,-33 0,0 0,33 0,-33 0,-1 0,34 0,-33 0,0 0,0 0,-33 0,66 0,-34 0,34 0,0 0,0 0,-33 0,66 0,-66 0,66 0,-33 0,-33 0,33 0,-34 0,34 0,-66 0,66 0,-33 0,33 0,0 0,0 0,-33 0,66 0,-33 0,-1-33,1 33,0 0,0 0,0 0,-33 0,66 0,-33 0,33 0,-33 0,0 0,33 0,-33 0,33 0,-33 0,0 0,33 0,-33 0,-1 0,1 0,33 0,-33 0,33 0,-33 0,33 0,-66 0,66 0,-33 0,33 0,-33 0,0 0,33 0,-33 0,0 0,0 0,33 0,-33 0,33 0,-33 0,-1 0,34 0,-33 0,-33 0,66 0,-66 0,66 0,-33 0,0 0,0 0,0 0,33 0,-66 0,66 0,-33 0,33 0,-34 0,34 0,-33 0,0 0,33 0,-33 0,33 0,-33 0,0 0,33 0,-33 0,33 0,-33 0,0 0,0 0,33 0,-33 0,33 0,-33 0,0 0,33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4:24.4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18322 12369,'0'0,"67"0,32 0,0 0,-33 0,0 0,33 0,-32 0,32 0,-66 0,-33 0,33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4:26.8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3903 13593,'0'-33,"33"33,33 0,66-33,-33 33,67 0,-34 0,33 0,1 0,-67 0,33 0,34 0,-67 0,-33 0,0 0,0 0,0 0,34 0,32 0,-33 0,0 0,34 0,32 0,33 0,-65 0,-1 0,66 0,-65 0,65 0,-66 0,-32 0,-1 0,0 0,0 0,1 0,-1 0,0 0,0 0,0 0,1 0,-34 0,-33 0,33 0,33 0,-33 0,1 0,-1 0,33 0,0 0,0 0,1 0,-34 0,33 0,-33 33,-33-33,133 0,-100 0,66 0,-33 33,-33 0,67-33,-34 0,33 0,0 0,-32 0,65 0,-66 0,34 0,-1 0,-33 0,0 0,34 0,-34 0,66 0,-66 0,67 0,-34 0,66 0,1 0,-1 0,1 0,-34 0,-33 0,34 0,-34 0,-66 0,33 0,-66 0,67 0,-34 0,0 0,33 0,34 0,-1 0,33 0,-33 0,1 0,-1 0,0 0,-32 0,32 0,-66 0,0 0,-33 0,33 0,0 0,34 0,-1 0,33 33,34 0,-67-33,66 0,-33 0,67 0,-67 0,0 0,1 0,-1 0,-33 0,1 0,-1 0,0 0,-33 0,0 0,-33 0,67 0,-100 0,33 0,0 0,0 0,66 0,-99 0,66 0,-33 0,-33 0,66 0,-33 0,-33 0,33 0,1 0,-34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4:28.9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3440 14354,'0'0,"0"0,66 0,-33 0,0 0,33 0,-33 0,0 0,-33 0,33 0,33 0,-33 0,34 0,-34 33,33-33,33 33,33-33,-32 0,-1 0,0 0,-33 33,33-33,-32 0,-1 0,0 0,33 0,0 0,-33 0,34 0,32 0,-33 0,-33 0,33 0,-32 0,65 0,0 0,34 0,-34 0,33 0,-66 0,1 0,32 0,-33 0,0 0,1 0,-1 0,0 0,0 0,34 0,-34 0,33 0,33 33,-65-33,32 0,0 0,1 0,32 0,-66 0,0 0,-33 0,34 0,-34 0,33 0,0 0,0 0,34 0,-34 0,0 0,-33 0,1 0,-34 0,33 0,0 0,-33 0,33 0,0 0,0 0,1 0,-34 0,33 0,-66 0,33 0,33 0,-66 0,33 0,-33 0,66 0,-66 0,66 0,-33 0,0 0,34 0,32 0,-66 0,0 0,0 0,0 0,0 33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5:18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3704 12700,'33'0,"0"0,-33 0,33 0,0 0,34 0,-34 0,0 0,33 33,-33-33,33 0,-33 0,66 0,1 0,-67 0,33 0,0 0,0 0,-33 0,0 0,0 0,-33 0,67 0,-34 0,0 0,33 0,0 0,0 0,-33 0,0 0,0 0,0 0,0 0,1 0,-1 0,33 0,-33 0,0 0,-33 0,33 0,0 0,0 0,0 0,0 0,33 33,-33-33,34 0,-1 0,0 33,-33-33,33 0,0 0,-66 0,33 0,33 0,-66 0,34 0,32 33,-66-33,33 0,0 0,0 0,0 0,33 0,33 0,-32 0,-34 0,33 0,0 0,-33 33,33-33,0 0,-33 0,-33 0,66 0,-32 0,-1 33,0-33,-33 0,66 0,-33 0,0 0,33 0,-33 0,33 0,-33 0,34 0,-1 0,-33 0,0 0,33 0,-66 0,66 0,-66 0,33 0,33 0,1 0,-34 0,0 0,33 0,-33 0,0 34,33-34,-33 0,0 0,0 0,0 0,0 0,1 0,-1 0,0 0,0 0,0 0,0 0,0 0,0 0,-33 0,66 0,-33 0,0 0,33 0,1 0,-1 0,-33 0,33 0,-33 0,0 0,33 0,-33 0,33 0,-32 0,32 0,-66 0,33 0,33 0,-33 0,0 0,0 0,0 0,33 0,-66 0,33 0,1 0,-1 0,0 0,0 0,0 0,0 0,0 0,0 0,0 0,0 0,66 0,1 0,-67 0,33 0,0 0,33 33,-33 0,-33-33,34 0,32 33,-33-33,-33 0,66 33,-66-33,33 0,-32 0,32 0,33 0,-66 0,0 0,66 33,-33-33,1 0,-34 0,33 0,0 0,-33 0,33 0,-33 0,33 0,0 0,-66 0,67 0,-1 0,-33 0,33 0,0 0,-33 0,0 0,-33 0,33 0,-33 0,33 0,0 0,-33 0,34 0,-34 0,33 0,-33 0,66 0,-33 0,0 0,33 0,0 0,0 0,-33 0,34 0,-34 0,0 0,33 0,-33 0,0 0,0 0,0-33,0 33,-33 0,66 0,-66-33,67 33,-34 0,33 0,-33 0,0 0,33 0,0 0,-33 0,0 0,33 0,-32 0,32 0,-33 0,66 0,-66 0,66 0,-66 0,67 0,-1 0,-33 0,0 0,-33 0,33 0,34 0,-1 0,-33 0,66 33,-66 0,34-33,-34 0,-33 0,33 0,0 0,-33 0,33 0,-33 0,33 0,1 0,-34 0,33 0,-33 0,0 0,0 0,0 0,0 0,0 0,-33 0,66 0,-66 0,34 0,-1 0,0 0,0 0,0 0,0 0,-33 0,66 0,-66-33,33 33,-33 0,33 0,0 0,0 0,-33 0,33-33,0 33,-33 0,34 0,-34 0,66 0,-66 0,33-33,0 33,0 0,-33 0,33 0,-33 0,33 0,0 0,-33 0,33 0,-33 0,33 0,-33 0,33 0,0 0,-33 0,33-33,34 33,-67 0,66 0,0 0,-66 0,66-33,-66 33,33 0,-33 0,33 0,-33 0,33 0,0-34</inkml:trace>
  <inkml:trace contextRef="#ctx0" brushRef="#br0" timeOffset="1792.1025">13924 13957,'0'0,"66"0,-33 0,0 0,0 0,0 0,-33 0,33 0,-33 0,66 0,-66 0,67 0,-1 0,0 0,0 0,-33 0,33 0,0 0,-66 0,33 0,0 0,1 0,-34 0,66 0,0 0,-33 0,0 0,66 0,-66 0,0 0,33 0,-32 0,-1 0,0 0,-33 0,33 0,0 0,-33 0,33 0,-33 0,33 0,0 0,-33 0,33 0,-33 0,33 0,-33 0,33 0,0 0,-33 0,33 0,-33 0,33 0,1 0,-1 0</inkml:trace>
  <inkml:trace contextRef="#ctx0" brushRef="#br0" timeOffset="3280.1876">13858 14122,'0'33,"33"-33,33 0,0 0,-33 0,33 0,0 0,-33 0,-33 0,67 0,-67 0,33 0,0 0,0 0,33 0,-66 0,66 0,-66 0,33 0,0 0,0 0,0 0,0 0,0 0,1 0,-1 0,0 0,-33 0,33 0,0 0,0 0,-33 0,33 0,0 0,-33 0,33 0,0 0,0 0,-33 0,33 0,0 0,0 0,1 0,-34 0,33 0,0 0,0 0,0 0,0 0,0 0,-33 0,33 0,0 0,0 0,-33 0,33 0,0 0,0 0,-33 0,33 0,1 0,-34 0,33 0</inkml:trace>
  <inkml:trace contextRef="#ctx0" brushRef="#br0" timeOffset="12384.7083">11840 16536,'0'0,"66"0,-33 0,67 34,-34-34,0 0,33 0,0 33,-33-33,34 33,32-33,-66 0,0 0,-33 33,67-33,-67 0,-33 0,33 0,0 0,33 33,0-33,-66 0,99 0,-66 33,67-33,-34 0,33 0,-33 0,33 0,0 0,34 0,-34 0,0 0,-33 0,34 0,-1 0,0 0,0 0,-33 33,34-33,-34 0,0 33,-33-33,66 33,-33-33,-33 0,0 0,67 0,-67 0,0 0,33 0,33 0,-33 0,0 33,1-33,32 0,0 33,0-33,-33 33,-32-33,65 33,-66-33,33 0,-33 0,33 0,33 0,1 0,-34 0,0 0,33 0,-33 0,0 0,34 0,-34 0,0 0,0 0,0 0,0 0,-33 0,34 0,-1 0,0 0,0 0,0 0,-33 0,66 0,-32 0,-34 0,33 0,0 0,0 0,0 0,0 0,-33 0,34 0,-1 0,-33 0,33 33,-66-33,33 0,33 0,-66 0,66 0,-33 0,0 0,-33 0,34 0,-1 0,-33 0,33 0,0 0,0 0,-33 0,33 0,0 0,0 0,-33 0,66 0,-66 0,33 0,-33 0,33 0,0 0,-33 0,34 0,-34 0,33 0,0-33,-33 33,33-33,-33 0,33 0,0 0,-33 0,33 0,-33 0,33 0,33-33,-66 33,0 0,0-1,0 34,0-33,0 0,0 0,0 33,0-33,0 33,0-66,0 66,0-33,0 0,0 0,0 0,0 33,0-33,0 0,0 0,0-1,0 1,0-33,0 33,0 0,0-33,0 33,0 0,0 33,0-33,0 0,0 33,0-33,-33-1,33 34,-66-33,66 33,-33 0,33-33,-66 0,66 33,-33 0,0-33,0 33,-34 0,1-33,33 33,-66 0,33-33,-67 0,34 33,33 0,0 0,0 0,33 0,0 0,0 0,0 0,-1-33,-32 33,66 0,-99 0,33-33,0 33,-33 0,66 0,-1 0,-32-33,0 33,33 0,-33 0,0 0,0 0,0 0,-34 0,34 0,0 0,0 0,33 0,-33-33,-1 33,67 0,-66-33,33 33,-66 0,66 0,-33 0,0 0,-34 0,34 0,33 0,-33 0,0 0,33 0,-33 0,33 0,0 0,0 0,-1 0,-65 0,99 0,-66 0,-33 0,33 0,0 0,-1 0,34 0,-33 0,66 0,-33 0,33 0,-33 0,33 0,-33 0,0 0,33 0,-33 0,0 0,0-33,-33 33,66 0,-100 0,34 0,33 0,-66 0,33 0,0 0,33 0,-67 0,34 0,0 0,0 0,0 0,-33 0,-1 0,1 0,0 0,0 0,32 0,34 0,0 0,0 0,0 0,33 0,-33-34,-33 34,66 0,-66 0,0 0,-34-33,67 33,-33 0,-33 0,33-33,0 33,-33 0,-1 0,1 0,33 0,-33 0,33 0,-1 0,1 0,33 0,0 0,0 0,-33 0,-33 0,66 0,0 0,-1 0,34 0,-33 0,0 0,33 0,-33 0,33 0,-33 0,0 0,0 0,0 0,0 0,0 33,0 0,33-33,-33 0,33 0,-33 34,33-34,0 66,0-33,0 0,0 33,-33 0,-1 0,34-33,0 33,0 1,-33-1,33-33,0 66,0-66,0 0,0 66,0-32,0-34,0 33,0 0,0 0,0 0,0-33,0 0,0-33,33 33,-33 1,0-34,34 0,32 0,0 0,0 0,-33 0,0 0,33 0,-33 0,0 0,-33 0,33 0,1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9:27.4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3737 6548,'33'0,"33"0,34 0,-34 0,33 0,-66 0,66 0,-33 0,1 0,-1 0,33 0,-33 0,33 0,1 0,-34 0,33 0,-33 0,33 0,1 0,-1 0,33 0,33 0,-32 0,-34 0,33 0,-33 0,34 0,-34 0,-33 0,0 0,0 0,1 0,-1 0,0 0,33 0,-33 34,0-34,34 0,-1 0,-33 0,33 0,-33 0,67 0,-67 0,33 0,0 0,0 0,-32 0,65 0,-66 0,33 0,0 0,-32 0,32 0,-33 0,33 0,33 0,-32 0,-34 0,33 0,-66 0,33 0,33 0,-32 0,32 0,-33 0,33 0,-33 33,34-33,-1 0,0 0,33 0,-33 0,1 0,-1 0,0 0,0 33,1-33,-1 0,0 0,0 33,-33-33,-33 0,67 0,-34 0,33 0,0 0,-33 0,34 33,-1-33,0 33,0-33,0 0,-32 0,32 0,0 0,-33 0,33 0,-32 0,-1 0,0 0,0 0,0 0,-33 0,33 0,-33 0,1 0,32 0,-66 0,33 0,33 0,-66 0,33 0,0 0,0 0,0 0,-33 0,33 0,0 0,33 0,-66 0,0 33,0-33,-66 0,0 0,0 0,-66 0,-67 0,1 0,-34 0,34 0,-34 0,-65 0,32 0,100 0,-1 0,1 0,-66 0,32 0,34 0,32 0,-65 0,66 0,-67 0,67 0,0 0,32 0,1 0,33 0,-33 0,0 0,33 0,-1 0,-65 0,33 0,0 0,-1 0,1 0,0 0,33 0,0 0,0 0,-1 0,-32 0,33 0,0 0,0-33,33 33,-100 0,67 0,0 0,0 0,-33 0,33 0,-34 0,1 0,0 0,0 0,0 0,32 0,1 0,-33 0,33 0,0 0,0 0,-1 0,-32 0,33 0,-33 0,0 0,-1 0,34 0,-33-33,66 0,-33 33,0 0,0 0,-1 0,-32 0,0-33,0 0,33 33,33 0,-34 0,67-33,-33 33,0 0,-33 0,0 0,0 0,0-34,33 34,-1 0,-32-33,33 33,-33-33,0 33,66-33,-33 33,0 0,33 0,132 0,0 0,67 0,32 0,1 0,-100 0,67 0,-67-66,0 66,0-33,-32 33,-1 0,0 0,0 0,1 0,32 0,0 0,67 0,-67 0,66 0,-65 0,-1 0,66-33,-65 33,-1 0,-33 0,0 0,34 0,-34 0,99 0,-65 0,-1 0,0 0,34 0,-67 0,33 0,-66 0,66 0,-65 0,65 0,-33 0,33 0,-32 0,-1 0,33 0,-66 0,34 0,-1 0,-33 0,33 0,-33 0,0 0,67 0,-1 0,-66 0,33 0,1 0,-1 0,-33 0,33 0,-33 0,34 0,-34 0,33 0,-33 0,0 0,33 0,1 0,-34 0,0 0,0 0,0 0,0 0,34 0,-1 0,-33 0,0 0,33 0,-33 0,34 0,-67 0,33 0,-33 0,33 0,-66 0,33 0,33 0,-66 0,66 0,1 0,-34 0,33 0,0 0,-33 0,33 0,-66 0,-66 0,-99 0,32 0,-32 0,-33 0,-1 0,34 33,-34-33,1 33,66 0,-67-33,-32 0,32 0,34 0,0 0,32 0,-32 0,66 0,-67 0,67 0,-66 0,32 0,-98 0,-1 0,1 0,-1 0,-32 0,65 0,-65 0,131 0,-98 0,99 0,-1 0,-32 0,0 0,65 0,-65 0,-33 0,65 0,1 0,-66 0,98 0,-32 0,33 0,0 0,32 0,-65 0,66 0,0 0,-33 0,33 0,-1 0,-32 0,0 0,33 0,-33 0,66 0,-1 0,1 0,0 0,66 0,133 33,65 0,34-33,-67 33,34-33,32 0,-32 0,32 0,-65 0,99 0,-67 0,34 0,32 0,-32 0,-1 0,-32 0,66 0,-1 0,34 0,33 0,-133 0,34 0,-34 0,1 0,-34 0,-65 0,-1 0,0 0,1 0,-1 0,0 0,33 0,1 0,-34 0,-33 0,1 0,-67 0,33 0,0 0,-66 0,33 0,0 0,-33 0,33 0,-33 0,33 0,0 0,0 0,0 0,1 33,-34-33,33 0,-33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9:33.6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14618 6582,'0'0,"99"0,1 0,32 0,66 0,-65 0,65 0,-66 0,1 0,-1 0,33 0,-65 0,-34 0,33 0,0-34,0 34,34 0,-67 0,99-33,-99 33,0-33,-32 33,-1 0,-33 0,66 0,-66 0,66 0,-33 0,0 0,0 0,-33 0,33 0,-33 0,33 0,0 0,-33 0,33 0,1 0,32 0,33 0,0 0,0 33,1 0,-34-33,-33 0,0 0,-33 0,33 0,-66 0,-133 0,-65 0,-34 0,1 0,32 0,1 0,32 0,100 0,33 0,0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9:38.0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4299 8070,'0'0,"67"0,32 0,0 0,33 0,67 0,32 0,1 0,-67 0,34 0,-67 0,-33 0,0 0,-33 0,34 0,-1 0,0 0,33 0,1 0,32 0,67 0,-1 0,1 0,-34 0,-33 0,34 0,-34 0,-66 0,1 0,32 0,-66 0,33 0,-33 0,67 0,-67 0,66 0,34 0,-34 0,0 0,67 0,-67 0,0 0,-33 0,34 0,-34 0,0 0,0 0,34 0,-34 0,33 0,-66 0,34 0,-34 0,33 0,0 0,0 0,-33 0,67 0,32 0,-33 0,1 0,-34 0,0 0,0 0,1 0,-1 0,0 0,33 0,-66 0,1 0,-1 0,-33 0,33 0,0 0,0 0,67 0,-34 0,0 0,-33 0,99 0,-65 0,-1 0,33 0,-33 0,34 0,-67 0,33 0,-33 0,33 0,1 0,32 0,-33 0,0 0,34 0,-1 0,66 0,-32 0,32 0,-65 0,-1 0,0 0,0 0,1 0,-1 0,-33 0,33 0,-32 0,32 0,-33 0,0 0,34 0,-34 0,0 0,-33 0,0 0,-32 0,32 0,0 0,-33 0,0 0,0 0,0 0,33 0,-33 0,33 0,1 0,-1 0,33 0,0 0,-33 0,34 0,-34 0,-33 0,66 0,-66 0,-33 0,33 0,0 0,0 0,-33 0,66 0,-32 0,-1 0,-33 0,33 0,-33 0,-166 0,34 0,-133 0,1 0,-100 0,-99 0,33 0,33 0,-99 0,99 0,33 0,1 0,98 0,34 0,-1 0,-33 0,34 0,66 0,32 0,1 0,0 0,-1 0,-32 0,33 0,-1 0,-65 0,33 0,-34 0,67 0,0 0,-1 0,-32 0,33 0,-100 0,1 0,-1 0,67 0,-34 0,67 0,33 0,-33 0,65 0,-32 0,33 0,-66 0,33 0,-1 0,-32 0,0 0,32 0,1 0,0 0,0 0,0 0,-1 0,1 0,0-33,33 33,-33 0,-1 0,1 0,-33 0,-67 0,67 0,0 0,0 0,-1 0,1 0,33 0,-34 0,34 0,0 0,-33 0,-67 0,34 0,-34 0,67 0,0 0,33 0,33 0,-1 0,1 0,0 0,-33 0,33 0,-67 0,34 0,0 0,-33 0,66 0,-1 0,-32 0,66 0,-33 0,0 0,0 0,0 0,-1 0,1 0,33 0,0 0,-33 0,66-33,0 33,33 0,66 0,67 0,-1 0,67 0,-1 0,34 0,32 0,1 0,-34 0,-32 0,66 0,-100 0,1 0,32 0,-66 0,34 0,-1 0,-65 0,98 0,-66 0,34 0,32 0,1 0,-34 0,34 0,-34 0,-32 0,32 0,1 0,-1 0,33 0,1 0,0 0,-34 0,33 0,-32 0,-1 0,-65 0,-1 0,33 0,-32 0,-1 0,99 0,-98 0,98 0,-32 0,32 0,-32 0,-1 0,34 0,-67 0,33 0,-65 0,-1 0,-33 0,33 0,-65 0,65 0,-33 0,-33 0,33 0,1 0,-1 0,33 0,-33 0,1 0,-1 0,-33 0,-33 0,66 0,-66 0,-33 0,0 0,-99 0,-199 0,-65-66,-133 32,-1 1,34 33,33 0,100 0,-67 0,132 0,67 0,32 0,1 0,33 0,0 0,-34-33,1 33,-67 0,1-33,-100 0,0-33,34 33,-34 33,99 0,1 0,66 0,-67 0,100 0,-1 0,1-33,33 0,-33 33,-67-33,-32 0,-1 0,1-1,-1 1,67 33,-1 0,67 0,-33 0,0 0,32 0,1 0,33 0,-33 0,33 0,33 0,0 0,-67 0,67 0,0 0,0 0,0 0,0 0,-33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9:41.1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12171 9591,'33'0,"0"0,66 0,-33 0,67 0,-34 0,0 0,66 0,1 0,-34 0,33 0,34 0,-67 0,0 0,1 0,-1 0,-33 0,34 0,-34 0,0 0,33 0,1 0,-1 0,66 0,-65 0,65 0,-33 0,67 0,-34 0,-32 0,-1 0,0 0,-98 0,32 0,0 0,-66 0,-33 0,66 0,-66 0,33 0,-33 0,33 0,-33 33,-66-33,-66 0,-33 0,-1 0,-65 0,-34 0,-66 0,34 0,-133 0,66 0,66 0,67-33,-67 0,133 0,-34 33,67-33,-33 33,66 0,32 0,1 0,-33 0,66 0,-66 0,66 0,-34 0,1 0,-33 0,33 0,33 0,0 0,-33 0,66 0,0 0,132 0,99 0,-32 0,-1 0,34 0,-1 0,-32 0,-67 0,-66 0,0 0,1 0,-67 0,-34 0,-98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9:43.6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3803 10782,'0'0,"67"0,-1 0,0 33,66-33,0 33,1-33,32 0,0 33,1-33,-1 0,-33 0,1 0,-67 0,66 0,0 0,1 0,65 0,-32 0,-1 0,0 0,-32 0,32 0,-33 0,1 0,-1 0,-33 0,33 0,-32 0,32 0,-66 0,33 0,0 0,-65 0,65 0,-33 0,0 0,0 0,0 33,0-33,-32 0,-1 33,33-33,-66 0,33 0,-33 33,33-33,-33 0,-132 0,-34 0,1 0,-34 0,-32 0,-34 0,34 0,65 0,-65 0,-1 0,34 0,0 0,-1 0,1 0,32 0,-32 0,33 0,32 0,-32 0,66 0,-1 0,34 0,-33 0,33 0,-66 0,-34 0,67 0,33 0,33 0,0 0,0 0,0 0,-34 0,1 0,66 0,-66 0,33 0,33 0,-66 0,66 0,-33 0,-33 0,33 33,0-33,33 0,99 0,33 0,0 33,1-33,98 0,-32 33,-1 1,-66-34,1 0,32 33,0 0,1-33,-34 0,33 0,34 0,-67 0,67 0,-34 0,33 0,-32 0,32 0,-66 0,1 0,32 0,-33 0,-32 0,-1 0,33 0,-33 0,-32 0,32 0,0 0,-66 0,33 0,-33 0,33 0,-33 0,1 0,-34 0,33 0,-33 0,66 0,-33 0,0 0,33 0,-66 0,33 0,-33 0,0 0,-132 0,-67 0,1 0,-133 0,-66 0,34 0,-100 0,99 0,66 0,33 0,67 0,33 0,-34 0,100 0,0 0,66 0,-33 0,66 0,-67 0,1 0,0 0,33 0,0 0,-33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20:21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21993 15346,'0'0,"67"0,32 0,33 0,67 0,-67 0,0 0,34 0,-1 0,-33 0,-66 0,67 0,-67 0,0 0,33 0,-66 0,33 0,-33 0,34 33,-1-33,-33 0,33 0,-33 0,33 33,0 0,-33-33,0 0,1 0,-1 33,0 0,0-33,0 0,-33 33,66 0,-33-33,0 33,33 0,0 34,-33-67,-33 33,34 0,-1 0,0-33,0 66,0-33,-33 0,33 0,0 0,0 0,-33-33,33 67,0-34,-33 0,33-33,0 33,-33-33,0 66,0-66,0 33,0 0,0 0,0 0,0 33,0-33,0 34,0-1,0 33,-66-33,66 0,0 33,-33-66,0 1,33 32,0-33,-33 0,33 33,0-66,-33 33,0 0,33 0,0-33,-33 66,33-66,-66 67,66-67,-67 66,34-66,0 33,-33 0,33 0,-33 0,-33 0,0-33,-1 66,1-33,33-33,0 33,0-33,0 0,-34 0,1 0,33 0,-33 0,33 0,-1 0,1 0,0 0,-33 0,66 0,-33 0,-34 0,67 0,33 0,-66 0,-33-33,99 33,-66 0,0 0,33 0,0 0,33 0,-67-33,1 0,66 33,-66-33,33 33,0 0,0 0,33-33,-33 33,0 0,0-33,33 33,-33 0,33 0,-67-33,34 0,0 0,-33 0,66 0,-66 33,33-34,0 1,0 0,0 33,33-33,-33 0,-33 0,66 33,-67-66,67 66,-66-66,66 66,-33-66,0 33,0-1,33 34,0-33,0 0,-33 0,33 0,0 0,-33-33,33 33,0 0,0 0,0 0,0-33,0 32,0-32,0 0,0 66,0-66,0 66,0-33,0 33,0-33,33-33,0 33,-33 0,0 0,33-1,0 1,-33 0,33-33,0 33,-33 0,0 0,0 0,33 0,-33 33,33-33,1 0,-34 33,33-33,-33 33,66-67,-66 67,66-66,-66 66,33-33,-33 33,66-33,-33 33,33-33,-33 33,0 0,-33-33,34 33,-1 0,-33-33,33 33,33 0,-33 0,0 0,33 0,0 0,-66 0</inkml:trace>
  <inkml:trace contextRef="#ctx0" brushRef="#br0" timeOffset="3424.1958">22159 15710,'0'0,"0"0,33 0,-33 0,33 0,0 0,-33 0,33 0,0 0,0 0,-33 0,33 0,0 0,67 0,32 0,-66 0,33 0,-33 0,1 0,-1 0,-66 0,33 0,0 0,0 0,33 0,-33 0,33 0,34 0,-34 0,33 0,-33 0,-66 0,33 0,0 0,-33 0,33 0,-33 0,33 0,0 0,1 33,32-33,-33 33,0-33,66 33,-66-33,0 33,0-33,0 0,0 0,-33 0,33 0,1 0,-1 33,-33-33,33 0,0 0,-33 33,33-33,0 33,0-33,-33 33,33-33,-33 33,66 0,-66 0,33-33,0 67,0-67,-33 33,33-33,1 0,-34 33,33 0,-33 0,0-33,33 33,-33 0,0-33,0 33,0-33,0 33,0 0,0-33,33 33,-33 0,0 0,0 1,0-34,33 33,-33 0,0 0,0-33,0 66,0-66,0 33,0-33,0 33,0 0,0-33,0 33,0-33,0 33,0-33,-33 66,33-66,-33 33,33 1,-33-1,33-33,-33 33,-34 0,34-33,33 0,-33 33,33-33,-33 0,0 33,0-33,0 0,0 0,0 33,0-33,-33 0,33 0,33 0,-67 33,34-33,0 0,0 0,0 0,0 0,0 0,0 0,33 0,-33 0,0 0,0 0,-33 33,66-33,-34 0,34 33,-33-33,0 0,-33 0,66 33,-33-33,-33 0,66 33,-66-33,0 0,-1 0,34 0,0 0,-33 0,66 33,-33-33,33 0,-66 0,33 0,0 0,33 0,-33 0,33 0,-66 0,66 0,-33 34,33-34,-34 0,1 0,0 33,33-33,-33 0,0 0,0 0,0 0,0 0,-33 0,66 0,-66 0,33 0,0 0,-34 0,67 0,-33 0,-33 0,66 0,-66-33,66 33,-33 0,0-34,0 34,33 0,-33 0,33 0,-66-33,66 33,-34 0,34-33,-33 33,0-33,0 33,33-33,-66 0,66 0,-33 0,33 33,0-33,-33 33,33-33,-33 33,33-33,-33 0,33 0,-33 33,0-67,33 67,0-33,-33 0,33 0,0 33,-33-66,33 66,0-33,0 33,0-66,0 66,0-33,0-33,0 66,0-33,-34-34,34 34,0-33,0 66,0-33,0-33,0 66,0-33,0 0,0 0,0 33,34-33,-34 33,0-33,0 0,33 33,-33-34,33 1,0 0,0 0,33 0,-66 33,33-33,-33 33,33 0,0 0,-33 0,33 0,-33 0,33 0,0-33,0 33,1 0,-1 0,0 0,-33-33,33 33,0 0,-33 0,33 0,-33 0,33 0,0 0,0 0,0 0,0-33,-33 33,33 0,-33 0</inkml:trace>
  <inkml:trace contextRef="#ctx0" brushRef="#br0" timeOffset="28727.6431">25995 10451,'33'0,"0"0,34 0,-67 0,33 0,33 0,-33 0,0 0,33 0,-33 0,0 0,33 0,-33 0,1 0,-34 0,33 0,33 0,-66 0,66-33,0 33,33 0,-33 0,1 0,-1 0,-33 0,-33 0,33 0,0 0,-33 0,33 0,-33 0,66 0,-33-33,0 33,-33 0,33 0,0 0,1 0,-1 0,33 0,-33 0,33-33,33 33,-66 0,0 0,0 0,-33-33,33 33,1 0,-1-33,0 33,0-33,-33 33,33-33,-33 33,0-34,0 1,0-33,0 0,0 0,0 33,0 0,0-33,0 66,0-33,0 33,0-67,0 67,-33-33,33-33,-33 33,33 0,0 0,-33 0,33 33,-33 0,-1 0,-32 0,33 0,-33 0,0-33,0 33,0-33,33 33,-34 0,1 0,0 0,0 0,0 0,0 0,0 0,33 0,-1 0,-32 0,66 0,-33 0,0 0,0 0,33 0,-66 0,33 0,33 0,-66 0,33 0,0 0,-1 0,-32 0,33 0,-33 0,66 0,-33 0,-33 0,66 0,-33 0,33 0,-66 0,66 0,-66 0,66 0,-34 0,34 0,-66 0,66 0,-33 0,33 0,-66 0,33 0,33 0,-33 0,0 0,33 0,-33 0,33 33,0-33,0 33,0 66,0-66,0 33,0-33,0 67,0-67,0 0,0 0,0 0,0 0,0 0,0-33,0 33,0 0,0 0,0-33,0 33,0 0,0 34,0-34,0 0,0 0,0-33,0 33</inkml:trace>
  <inkml:trace contextRef="#ctx0" brushRef="#br0" timeOffset="41392.3675">30163 11675,'-34'0,"1"0,0 0,0 0,0 0,33 0,-33 0,0 0,33 0,-33 0,33 0,-66 0,33 0,0 0,0 0,33 0,-67 0,34 33,0-33,0 0,0 0,0 0,0 0,0 0,33 0,-33 0,0 0,33 0,-66 0,33 0,-1 0,1 0,33 0,-66 0,66 0,-33 0,0 0,0 0,0 0,0 0,0 0,33 0,-33 0,-33 33,-1-33,34 0,0 0,0 0,0 0,33 0,-33 0,0 0,33 0,-33 0,33 0,-33 0,0-33,33 0,-33 33,33-33,0 0,-33 0,33 33,0-34,0 34,0-33,0 33,0-33,0 0,0 0,0 33,0-66,0 66,0-33,0 33,0-33,0 0,33 33,-33-33,33 33,0-33,-33 33,33-33,0 0,0 33,0-34,0 1,-33 33,33 0,-33 0,66-33,-32 33,-1 0,-33 0,33 0,0-33,0 33,0-33,0 33,0 0,33 0,-33 0,33 0,-33 0,1 0,-1 0,-33 0,66 0,0 0,-66 0,33 0,33 0,-66 0,99 0,-66 0,34 0,-34 0,0 0,0 0,-33 0,33 0,0 0,0 0,33 0,-33 0,0 0,0 0,-33 0,67 0,-67 0,33 0,-33 0,33 0,0 0,-33 0,33 0,0 0,0 0,-33 0,33 0,-33 0,33 0,0 0,-33 33,33 0,-33-33,33 33,-33-33,33 0,0 33,-33 1,34-1,-34-33,0 33,0 0,0-33,0 33,0-33,0 33,0-33,0 33,0 0,0-33,0 33,0 0,0 0,0 33,0-66,0 33,0-33,-34 34,34-34,-33 33,0-33,0 33,33-33,-33 0,0 0,33 0,-66 33,66-33,-33 33,0-33,0 0,33 0,-33 0,0 0,0 0,-34 0,-98 0</inkml:trace>
  <inkml:trace contextRef="#ctx0" brushRef="#br0" timeOffset="54552.1202">27351 14023,'0'33,"0"-33,0 33,0 0,-33 0,33-33,-33 66,0-33,0 1,33-34,-33 66,0-33,33-33,-33 33,33 0,-33-33,0 33,33-33,-33 33,33 0,-33-33,33 33,-34-33,1 0,-33 0,33 0,0 0,33 33,-33-33,0 0,0 33,0-33,-33 0,33 0,33 0,-34 0,34 0,-33 0,33 0,-33 0,0 0,33 0,-33 0,0 0,0 0,0 0,0 0,33 0,-33 0,33 0,-33 0,0 0,0 0,0 0,-1 0,34 0,-33 0,33 0,-33 0,33-33,0 0,-33 33,0-33,33 33,-33-33,33 0,0 33,0-33,0 0,0 0,-33 0,0 33,33-33,0 0,0-1,0 34,0-33,0 0,0 33,0-33,0 0,0 0,0 0,0 0,0 0,0 33,0-33,0 0,0-33,0 66,0-34,0 34,33-33,-33 33,0-33,0 0,33 0,-33 0,33 0,0 0,-33 0,66 33,-66-33,33 0,1 33,-1-33,-33 33,33-33,-33 33,33-33,0 33,33-34,-33 1,0 33,33-33,-66 33,33-33,0 33,0 0,-33 0,34 0,-1 0,-33-33,66 33,-33 0,-33 0,33-33,0 33,0-33,0 33,0 0,0 0,0 0,-33 0,33 0,-33 0,34 0,-34 0,66 0,-66 0,33 0,-33 0,33 0,0 0,-33 0,33 0,0 0,0 33,0-33,-33 33,33-33,0 33,-33-33,33 33,-33 0,0 0,33 1,-33-34,34 33,-34 0,0 0,33 0,-33-33,0 66,0-33,0 33,0-33,0 0,0 0,0 0,0-33,0 34,0-1,0 33,0-66,0 33,0 33,0-66,0 33,0-33,-33 33,33 0,-34-33,1 33,33-33,-33 0,0 33,0-33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9:55.6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4068 13064,'0'0,"33"0,33 0,0 0,0 0,1 0,32 0,-66 0,0 0,33 0,0 0,-33 0,34 0,-1 0,0 0,0 0,33 0,33 0,-32 0,32 33,33 0,-99-33,34 0,-1 0,-33 0,33 0,34 0,-34 0,0 0,0 0,34 0,-67 0,0 0,-33 0,66 33,-66-33,0 0,66 0,1 0,-34 0,33 0,0 0,0 0,1 0,-1 0,-33 0,0 0,0 0,1 0,-34 0,33 0,0 0,-33 0,33 0,33 0,-66 33,0-33,34 0,65 33,-66-33,0 33,33-33,-32 0,-1 0,33 0,-66 0,0 0,33 0,-33 0,0 0,33 0,34 0,-34 0,0 0,33 0,-33 0,1 0,-1 0,0 0,0 0,0 0,33 0,-33 0,1 0,-1 0,0 0,33 0,-33 0,0 0,34 0,-100 0,99 0,-66 0,99 0,-33 0,-32 0,32 0,-33 0,0 0,33 0,-33 0,67 0,-34 0,0 0,0 0,34 33,65 0,-66 0,67 1,32-1,-65-33,-1 0,67 33,-100-33,0 0,0 0,34 0,-34 0,-33 0,34 0,-34 0,66 0,-32 0,-1 0,0 0,-33 0,34 0,-34 0,0 0,33 0,-32 33,-1-33,33 33,0 0,-65-33,65 0,0 0,0 0,34 0,-67 0,0 0,0 0,-32 0,-1 0,0 0,0 0,-33 0,66 0,1 0,32 0,-33 0,-33 0,33 0,1 0,-34 0,0 0,33 0,0 0,1 0,-34 0,33 0,-33 0,0 0,0 0,0 0,1 0,-1 0,-33 0,33 0,0 0,0 0,34 0,-1 0,0 0,0 0,-33 0,34 0,-67 0,-33 0,0 0,-133 0,34 0,-33 0,-34 0,34-33,-66 0,65 33,-32-33,33 0,66 33,-1-33,1 33,33 0,-33 0,0 0,0 0,0 0,-34 0,34 0,-33 0,0 0,0 0,-1 0,67 0,0 0,-33 0,0 0,0-34,0 34,-34 0,-65-66,99 66,0 0,-66-33,-1 33,-131-66,98 66,-65-66,-1 66,34-33,-1 33,34-33,-66 0,32 0,1 0,-1 0,67 33,-67-34,34 1,-33 33,-1-66,-32 66,32 0,-32 0,-1-33,1 33,-1 0,-32 0,65 0,-32 0,-34-33,34 0,-67-33,133 66,-133-33,66 0,-32 0,32 33,-32 0,-1 0,34 0,32 0,67 0,-66 0,65 0,34 0,-33 0,32 0,-32 0,0 0,-33-33,98 33,1 0,-33-34,0 34,33 0,0-33,-1 0,1 33,0 0,0 0,33 0,-66-33,32 0,1 33,-33 0,0 0,0 0,-1 0,1 0,-66 0,66 0,-34 33,67 0,-66 0,33 0,-67 67,34-67,0 66,33-66,65 0,-65 0,33-33,0 33,33-33,-33 33,66-33,-33 0,132 0,132 0,1 0,33 0,-1 0,1 0,-34 0,1 0,-1 0,1 0,-67 0,67 0,-100 0,66 0,-65 0,-1 0,33 0,-32 0,-1 0,66 0,-32 0,-34 0,33 0,-32 0,-1 0,0 0,34 0,-34 0,0 0,0 0,-65 0,65 33,-66-33,0 34,-33-34,-33 0,33 0,0 33,-33 0,-66-33,-33 33,-133 33,-98-33,-67 0,33 0,0 33,-33-66,34 0,65 0,66 0,133 0,0 0,99 0,33 0,33 0,33 0,67 0,65 0,34 0,66 0,132 0,-33-33,-34 33,34-66,-132 66,-66-33,-1 33,1-33,-1 33,-32-33,-1 33,0 0,34 0,-34 0,34 0,-1 0,-32 0,-1 0,34 0,-100 0,-33 0,-33 0,-32 0,-1 0,0 0,-33 0,0 0,-33 0,0 33,-1-33,-32 0,-66 0,-66 0,-34 0,-33 0,-98 0,-1 0,132 0,34 0,33 0,165 0,-34 0,167 0,32 0,133 0,-34 0,133 0,-33 0,0 0,66 0,-33 0,-34 0,1 0,-33 0,-99 0,-1 0,-33 0,1 0,-1 0,-65 0,32 0,-66 0,0 0,67 0,-67 0,-33 0,0 0,-33 0,-33 0,33 0,-33 0,-33 0,-165 0,0 0,-100 0,-99 0,-33 0,99 0,1 0,197 0,67 0,33 0,66 0,133 0,32 0,33 0,34 0,132 0,0 0,-33 0,-1 0,1 0,66 0,-66 0,0 0,-166 0,-66 0,-32 0,-1-33,-33 33,0-33,-66 33,-33 0,-132 0,-34 0,-98 0,-100 0,0 0,33 0,0 0,100 0,131 0,1 0,99 0,99 0,100 0,65 0,67 0,165-66,-99 33,99-67,-67 100,-32 0,-66 0,-133 0,-165 0,33 0,-33 0,0 0,-33 0,33 33,-66-33,-66 0,-34 33,-131-33,-1 0,-165 0,-33 0,0 0,33 0,33 0,0 0,99 0,100 0,165 0,-34 0,100 0,-33 0,33 0,-66 0,-33 0,0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9:59.0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3539 14519,'33'0,"66"0,66 0,67 0,-1 0,1 0,0 0,32 0,-65 0,-34 0,33 0,-32 0,-1 0,-66 0,34 0,-34 0,33 0,0 0,67 0,-34 0,34 0,-67 0,99 0,-131 0,65 0,-66 0,34 0,32 0,-33 0,0 0,67 0,-100 0,0 0,34 0,-34 0,0 0,0 0,0 0,1 0,65 33,-33-33,1 33,-34-33,-66 0,33 33,-33-33,0 0,-33 0,33 0,0 0,0 0,1 0,65 33,-66-33,0 0,0 0,-33 0,33 0,-33 0,-66 0,-33 0,-1 0,-65 0,-133-99,-65 66,-34 0,-66 33,-33 0,0 0,66 0,-33 0,99 0,99 0,133 0,33 0,33 0,-1 0,-32 0,0 0,33 0,-33 0,32 0,-65 0,33 0,0 0,33 0,-67 0,67 0,33 0,-66 0,33 0,0 0,-1 0,1 0,-33 0,33 0,0 0,0 0,-1 0,1 0,33 0,-66 33,33-33,33 0,0 0,33 0,33 0,198 66,67-66,66 33,0 0,-67-33,34 0,33 0,-34 0,-98 0,33 0,-67 0,0 0,-32 0,65 0,-65 0,32 0,-66 0,100 0,-67 0,34 0,-34 0,34 0,-67 0,66 0,-32 0,-1 0,-66 0,0 0,1 0,32 0,-66 0,66 0,-32 0,-1 0,0 0,-33 0,33 0,1 0,-34 0,-33 0,0 0,-33 0,33 0,-33 33,0-33,-33 0,0 33,-33-33,-34 0,-131 0,33 0,-133 0,-165 0,132 0,-99-66,99 33,0-33,0 33,100 0,65 33,1 0,33 0,-1 0,-32 0,-67 0,34 0,-67 0,67 0,-34 0,67 0,-1 0,67 0,0 0,65 0,34 0,33 0,0 0,133 0,164 0,100 0,66 0,0 0,-33 0,-33 0,-33 0,-33 0,-100 0,-66 0,67 0,-34 0,1 0,-1 0,67 0,-34 0,1 0,-1 0,-65 0,-1 0,-33 0,1 0,-1 0,-33 0,-33 0,-33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40:06.8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7177 16107,'0'0,"66"0,132 0,1 33,32-33,-65 0,65 0,1 0,-34 0,-32 0,32 0,-66 0,1 0,-1 0,33 0,-32 0,-1 0,33 33,-33 0,1-33,65 66,-99-66,34 33,-34-33,66 33,-65-33,32 0,-33 0,-66 0,33 0,33 0,-32 0,32 0,33 0,-33 0,1 0,-34 0,66 0,-33 0,-33 0,34 0,-1 0,0 0,0 0,0 0,1 0,-1 0,0 0,-33 0,33 0,-32 0,-1 0,0 0,0 0,33 0,-33 0,34 0,-1 0,0 0,0 0,1 0,-34 0,33 0,0 0,-33 0,33 0,1 0,-1 0,0 0,0 0,34 0,-34 0,0 33,0-33,0 33,34-33,-1 33,0-33,1 0,32 33,-33-33,1 0,-34 0,0 0,0 0,34 0,-34 0,33 0,0 0,1 0,-1 0,0 0,-33 0,1 0,-1 0,0 0,33 0,-32 0,-1 0,-33 0,0 0,0 0,0 0,-33 0,34 0,-1 0,0 0,-33 0,33-33,0 33,0-33,1 33,-1-33,-66 33,33 0,-33-33,33 33,0-33,0 33,-33-66,33 66,0-33,-33 33,0-33,-33 33,0 0,-66 0,0-33,-34 33,-65 0,-67 0,-99 0,-32 0,32 0,0 0,0 0,0 0,100 0,32 0,100 0,0 0,-1 33,1-33,66 33,-33-33,33 0,-34 0,1 0,0 0,0 0,-34 0,1 0,-66 0,65 0,-32 0,0 0,32 0,1 0,-66 0,65 0,-98 0,99 0,32 0,1 0,0 0,0 0,-1 0,-98-33,66 33,-67 0,34 0,-33 0,-1 0,67 0,66 0,-34 0,-32 0,33 0,0 0,-1 0,1 0,0 0,-66 0,65 0,1 0,0 0,0-33,0 0,32 33,1 0,0 0,0 0,0 0,-33-34,-67 34,34 0,0 0,-1 0,1 0,-66 0,98 0,-32 0,66 0,-33 0,0 0,-34 0,1 0,0 34,32-34,1 0,0 0,66 0,0 0,0 0,33 0,33 0,231 0,-32 0,198 66,-66-33,66 33,-133-66,67 0,-132 0,32 0,-32 0,-34 0,1 0,32 0,1 0,32 0,67 0,-66 0,65 0,-32 0,0 0,-100 0,0 0,1 0,-34 0,-32 0,32 0,0 0,34 0,-34 0,67 0,-34 0,-33 0,-32 0,32 0,-33 0,1 0,-1 0,-33 0,0 0,67 0,-34 0,0 0,1 0,-1 0,33 0,-32 0,-1 0,-66 0,33 0,0 0,1 0,-34 0,66 0,-33 0,34 0,65 0,-33 0,100 0,-67 0,-32 0,32 0,1 0,-1 0,-99 0,34 0,-67 0,-66 0,0 0,-166-66,-65 66,-67-66,-132 33,-33-34,-33 1,-99 0,132 33,-33 0,0-33,132 66,0-33,166 33,-1 0,-32 0,32 0,-65 0,32 0,-32 0,-67 0,66 0,1 0,32 0,-32 0,65 0,34 0,-1 0,34 0,0 0,0 0,-67 0,1 0,32 0,-164 0,65 0,0 0,67 0,66 0,32 0,34 0,33 0,-33 0,0 0,0 0,0 0,-34 0,1 0,-66 0,99 0,-100 0,100 0,0 0,-33 0,33 0,0 0,32 0,-32 33,66-33,-33 0,33 0,66 0,166 99,198-99,-66 33,-67-33,34 0,33 0,-67 0,34 0,33 0,33 0,33 0,0 0,0 0,-33 0,-34 0,1 0,-33 0,-33 0,-67 0,100 0,-34 0,100 0,-99 0,33 0,-100 0,100 0,-166 0,1 0,-34 0,0 0,-32 0,32 0,66 0,-32 0,32 0,34 0,-100 0,66 0,-99 0,-32 0,32 0,-33 0,0 0,33 33,1-33,32 33,-66 0,66-33,34 33,-34-33,-66 0,33 33,1-33,-1 34,-66-34,0 33,0-33,-33 0,66 0,-66 0,-165 0,-166 33,-231 33,0-66,-265 0,-99 0,-100 0,-65 0,-100 0,332 33,-68-33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40:09.3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4531 17628,'198'0,"-65"0,65 0,-66 0,1 33,32 0,-99 0,0-33,1 0,-67 0,-67 0,-98 0,-33 0,-100 0,-99-66,33 66,133 0,-1 0,100 0,-33 0,98 0,67 0,-33 0,133 0,-1 0,33 0,33 0,67 0,-1 0,1 0,-34 0,-65 0,-1 0,-66 0,-33 0,33 0,-66 0,-33-33,-132 33,-33 0,-100 0,33 0,34 0,98 0,67 0,0 0,66 0,0 0,99 0,100 0,65 0,100 0,-99 0,-67 33,1 0,-100 0,-33-33,-66 0,33 0,-66 0,-99 0,-67 0,34 0,-33 0,-34 0,100 0,-1 0,67 33,0-33,66 0,-33 0,33 0,-66 33,66-33,-33 0,-66 0,32 0,34 33,33-33,100 0,65 0,0 0,67 33,-1 0,-32 1,-67 32,-33-33,-33-33,-66 0,-33 0,-132 0,-33 0,32 0,-98 0,131 0,-65-33,66 0,65 0,34-1,-33 34,33 0,0-33,0 33,0 0,33 0,-33-33,33 33,-66-33,33 33,0-33,0 0,-1 33,34 0,0-33,0 0,67 33,98-66,-33 33,67 0,-1 0,-99 0,-33 33,-32-34,-34 1,0 33,0 0,-67 0,1 0,-33 0,-33 0,-34-33,67 33,0-33,99 33,33 0,33 0,0 0,0 0,-32 0,-1 0,-33 0,33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40:18.0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3572 8169,'0'0,"66"0,-33 0,33 0,33 0,-32 0,65 0,-33 0,0 0,-33 0,34 0,-1 0,33 0,-33 0,67 0,-34 0,33 0,1 0,-67 33,-33-33,33 0,34 0,-1 0,33 0,-65 0,32 33,-33-33,0 0,1 0,-1 0,0 0,-33 0,0 0,0 0,-33 0,34 0,32 0,0 0,0 0,34 0,-34 0,-66 0,33 0,0 0,33 33,1-33,32 0,0 33,-33-33,1 0,32 33,-66-33,-33 0,-33 0,66 0,-66 33,0-33,-33 0,0 0,-33 0,0 0,-33 0,-34-33,-32 0,0-33,-67 66,1-66,32 66,-32-33,65 0,-32 0,-1 0,100 33,0 0,0 0,66 0,0 0,33 0,99 0,99 0,34 0,-34 0,100 0,-67 0,-32 0,-1 0,1 0,-34 0,33 0,-65 0,-1 0,0 0,34 0,-1 0,33 0,-65 0,-1 0,-33 0,1 0,32 0,-33 0,0 0,34 0,-1 0,0 0,67 0,-1 0,-33 0,67 0,-100 0,67 0,-67 0,0 0,67 0,-67 0,66 0,-32 0,98 0,-32 0,-1 0,1 0,-1 0,-65 0,32 0,1 0,-1 0,0 0,34 0,-100 0,100 0,-34 0,-32 33,32-33,-99 0,-66 0,33 0,-66 0,34 0,-34 0,33 0,0 0,0 0,0 0,0 0,0 33,0-33,0 0,-33 0,33 0,0 0,0 0,33 0,-32 0,-1 0,66 33,-99-33,33 0,-33 0,66 0,-33 0,33 0,-33 0,33 0,-32 0,-1 0,-33 0,33 0,33 0,66 0,166 0,-1 0,-98 0,99 0,-166 0,33 0,-66 0,-32 0,-101 0,-32 0,-33 0,-99 0,-1 0,-32 0,-67 0,-99-66,66 33,1-33,-34 66,132-33,1 33,-34 0,34 0,65 0,-32 0,0 0,-1 0,1 0,-34 0,1 0,-1 0,67 0,-100 0,67 0,-34 0,1 0,-1 0,67 0,-34 0,34 0,0 0,32 0,-32 0,0 0,32 0,1 0,-66 0,65 0,1 0,0 0,0 0,32 0,-65 0,99 0,-66 0,65 0,-98 0,-33 0,-34 0,67 0,-67 0,1 0,32 0,67 0,0 0,-1 0,34 0,-33 0,33 0,-1 0,1 0,0 0,33 0,0 0,0 0,-34 0,34 0,33 0,0 0,-33 0,0 0,33 0,0 0,-67 0,1 0,0 0,0 0,-1 0,34 0,-33 0,66 0,-33 0,66 0,-33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28:10.6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3506 7904,'0'0,"99"0,0 0,100 0,-34 0,66 0,1 0,0 0,-100 0,66 0,-65 0,-1 0,-33 0,0 0,0 0,1 0,-1 0,0 0,-33 0,67 0,-34 0,33 0,67 0,-67 0,0 0,0 0,-32 0,-100 0,33 0,-33 0,0 34,-66-34,-1 33,-65-33,-99 0,-1 0,1 0,-67 0,-99 0,66 0,100 0,-1 0,100 0,0 0,66 0,-1 0,100 0,133 0,-1 0,67 0,-1 0,1 0,32 0,-32 0,-1 0,-65-33,-34-1,-66 34,33 0,-99 0,33-33,-33 33,34 0,-34 33,-34-33,1 34,-66-34,-33 0,-34 0,-32 0,33 0,-1 0,34 0,0 0,33 0,32 0,-32 0,33 33,33-33,0 0,-33 0,33 0,0 0,66 33,66-33,33 33,67 0,32 0,1 0,-34 0,0-33,-32 0,-34 0,-66 0,0 0,-32 0,-34 0,66 0,-66 0,33 0,33 0,-33 0,0 0,0 0,0 0,0 0,-33 0,33 0,0 0,-33 0,33 33,34-33,-34 0,33 0,-33 0,33 0,-33 0,0 0,-33 0,33 0,-33 33,0-33,0 0,-33 0,0 0,0 0,-33 0,-33 0,33 0,-1 0,-32 0,-33 0,33 0,-34 0,1 0,66 0,-33 0,-1 0,34 0,-33 0,66 0,0 0,0 0,33 0,-66 0,66 0,-33 0,33 0,33 0,0 0,0 0,33 0,-66 0,33 0,33 0,-66 0,33 0,33 0,-32 0,32 0,33 0,0 0,67 0,-67 0,0 0,0 0,0 0,1 0,-67 0,33 0,-33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28:17.1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16437 11113,'33'33,"33"-33,34 33,32 0,33-33,-32 0,-1 0,0 0,67 0,-34 0,0 0,-32 0,-34 0,0 0,33 0,1 0,-1 33,33 0,-65-33,32 33,-33 0,-66-33,33 0,-33 0,34 33,32-33,-66 0,66 0,-33 0,0 0,34 0,-34 0,33 0,0 0,0 0,1 0,-1 0,33 0,-132 0,33 0,33 0,-33 0,0 0,-33 0,34 0,-34 0,33 33,-33-33,66 0,-66 0,66 0,-33 0,0 0,0 0,66 0,-33 0,34 0,-1 0,-33 0,0 0,-33 0,0 0,-66 0,-132 0,-166 0,67 0,-133 0,33 0,0 0,0 0,100 0,-1 0,67 0,65 0,-32 0,66-33,0 33,-1-33,-32 33,-33 0,66-33,-67 0,67 33,-33 0,99 0,-34 0,1 0,0 0,33 0,0 0,-66 0,99 0,-33 0,-33 0,66 0,-34 0,34 0,-66 0,66 0,-33 0,-33 0,33 0,0 0,33 0,-66 0,0 0,66 0,0 0,33 0,33 0,0 0,0 0,66 0,67 0,32 0,34 0,0 0,131 0,-164 0,-1 0,-32 0,-67 0,0 0,-32 0,-34 0,0 0,-33 0,0 0,33 0,0 0,1 0,32 0,0 0,33 33,1-33,-1 0,-33 33,33 0,-32-33,32 33,0-33,-33 0,1 0,-1 33,-66-33,33 0,-33 0,-33 0,66 0,-66 0,33 0,34 0,-34 0,0 0,33 0,-33 0,0 0,33 0,-33 0,0 0,0 0,-33 0,33 0,0 0,-33 0,-33 0,-66 0,0 0,-66 0,32 0,-98-66,-1 66,-32-33,-1 33,-66 0,67-33,-67 33,66 0,1 0,32-33,34 33,33 0,-1 0,34 0,0 0,32 0,-32 0,33 0,0 0,-1 0,-32 0,33 0,0 0,0 0,-1 0,1 0,0 0,0 0,33 0,32 0,-32 0,66 0,-33 0,0 0,33 0,-33 0,33 0,-66 0,66 0,-33 0,0 0,0 0,0 0,-34-33,34 33,0 0,0 0,0-33,66 33,66 0,1 0,98-33,133 33,-33 0,98 0,-98 0,-66 0,-34 0,0 0,-65 0,-67 0,99 0,-99 0,34 0,-1 0,0 0,33 0,1 0,65 0,-33 0,1 0,-1 0,-66 0,1 0,-1 0,-33 0,33 0,-66 0,0 0,33 0,-32 0,-34 0,66 0,-66 0,33 0,-33 0,33 0,0 0,0 0,0 0,0 0,33 0,-33 0,0 0,67 0,-34 0,-33 0,0 0,-33 0,33 0,-33 0,-198 0,-1 0,-99 0,1 0,-100 0,-33 0,132 0,-65 0,164 0,-65 0,98 0,1 0,66 0,-1 0,34 0,0 0,0 0,-33 0,-1 0,1-33,33 33,-66 0,66 0,-34 0,-32 0,66 0,-33 0,66 0,0 0,0 0,33 0,-67 0,67 0,-33 0,33 0,-33 0,0 0,0 0,33 0,-66 0,66 0,-66 0,0 0,33 0,0 0,-1 0,34 0,-33 0,33 0,-66 0,33 0,-33 0,0 0,33 0,33 0,0 0,33 0,66 0,33 0,1 0,32 0,0 0,67 0,33 0,32 0,-98 0,32 0,1 0,-34-33,-66 33,-32 0,-1 0,-33 0,-33 0,0 0,0 0,33 0,0 0,34 0,-1 0,33 0,-33 0,34 0,32 33,-33-33,-32 0,32 0,0 33,-66-33,34 0,-34 0,0 0,0 0,0 33,0-33,33 33,-65-33,131 0,-66 0,33 33,1-33,-1 0,33 0,-65 0,-1 0,-66 0,0 0,33 0,-66 0,33 0,-165 0,-133 0,-65-33,98 0,-198 33,0 0,33 0,33 0,1 0,65 0,-33 0,166 0,-67 33,67 0,-33 0,131-33,-32 0,33 0,33 0,-66 0,66 0,0 0,0 0,-34 0,67 0,-66 0,33 0,0 0,0 0,-33 0,-33 0,66 0,-33 0,-34 0,100 0,-66 0,66-33,-33 33,33 0,0 0,33 0,0-33,0 33,67 0,-1 0,66 0,67-66,-1 66,-32-33,-67 33,132-33,1 33,33-34,-133 34,-33 0,34 0,-67 0,-66 0,33 0,0 0,33 0,1 0,-1 0,0 0,33 0,1 0,-34 0,0 0,33 0,-32 0,-67 0,33 0,0 0,0 0,33 0,-66 0,34 0,-1 0,0 0,-66 0,33 0,-66 0,-33 0,-166 0,100 0,-133-33,34 33,-100-66,67 33,-34 0,0 0,-66 33,1 0,131 0,1 0,-1 0,67 0,-1 0,34 0,0 0,33-33,32 0,1 33,66 0,-33 0,33 0,-33 0,0 0,0 0,0 0,0 0,-66 0,66 0,-1 0,34 0,0 0,34 0,65 0,33 0,0 33,166-33,0 0,-34 0,67 0,-66 0,-67 0,-33 0,1 0,-34 0,-66 0,66 0,-65 0,32 0,0 0,0 0,67 0,-34 0,0 0,1 0,65 0,-33 0,1 0,-67 0,-33 0,33 0,-33 0,34 0,-34 0,33 0,-33 0,0 33,0-33,67 33,-67-33,66 0,-66 0,0 0,-32 33,-1-33,0 0,-33 0,33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28:44.1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16073 13031,'0'0,"34"0,131 0,-33 0,67 33,-34-33,0 33,1-33,-1 0,-33 0,1 0,-34 0,0 0,-33 0,0 0,34 0,-1 0,0 0,33 0,1 0,-1 0,33 0,-32 0,-1 0,0 0,-33 0,-32 0,32 0,0 0,-33 0,0 0,33 0,-32 0,32 0,0 0,66 0,-65 0,-1 0,0 0,-33 0,33 0,1 0,-34 0,0 0,33 0,-33 0,0 0,-32 0,-1 0,0 0,0 0,33 0,-33 0,0 0,0 0,0 0,0 0,66 0,-99 0,34 0,32 0,-66 0,33 0,0 0,-66 0,-100 0,-98 0,-34 0,1 0,-67 0,66 0,-32 0,-1 0,34 0,32 0,67 0,-1 0,34 0,33 0,-33 0,32 0,-32 0,33 0,0 0,-1-33,1 33,0 0,0 0,-34 0,34-33,-33 33,-67-33,67 33,-33 0,66 0,-1 0,67 0,0 0,0 0,33 0,99 0,133 0,32 0,34 0,-33 0,32 0,1 0,-33 0,-34 0,34 0,-1 0,-32-33,-1 0,-65-1,-34 34,-66-33,66 0,-32 33,65-33,-66 33,34 0,-1 0,66 0,-65 0,-1 0,0 0,-33 0,-33 0,1 0,-34 0,-33 0,33 0,-33 0,66 0,-66 0,33 0,-33 0,66 0,-132 0,-33 0,-67 0,1 0,-66 0,-67 0,33 0,1 0,-1 0,1 0,-34 0,0 0,34 0,-34 0,66 0,100 0,-99 0,65 0,1 0,0 0,32 0,1 0,33 0,66 0,-33 0,-1 0,-32 0,0 0,33 0,0 0,-34 0,34 0,0 0,-33 0,33 0,0 0,0 0,32 0,34 0,-66 0,0 0,-33 0,33 0,33 0,33 0,66 0,33 0,0 0,100 0,-34 33,67 0,-34 0,67 1,-34-34,-32 33,-67-33,-33 33,33-33,1 0,-34 0,33 33,34-33,-1 33,0-33,1 0,65 0,-32 0,-1 0,34 0,-67 0,33 0,1 0,-67 0,0 0,1 0,32 33,-33-33,-66 0,67 33,-34-33,-33 0,0 0,0 33,34 0,-34-33,33 0,33 33,-99-33,33 0,1 0,-67 0,33 0,0 0,0 0,-33 0,33 0,-33 0,33 0,0 0,-33 33,0 0,0-33,-33 0,0 33,0-33,-33 0,-67 0,-98 0,-133 0,0 0,-99 0,133 0,-1 0,99 0,1 0,65 0,-65 0,99 0,-34 0,34 0,66 0,-66 0,-1 0,34 0,-66 0,-1 0,34 0,-33 0,32 0,1 0,0 0,33 0,-1 0,1 0,66 0,33 0,-33 0,0 0,33 0,-132 0,65 0,-32 0,66 0,-33 0,33 0,0 33,0-33,33 0,33 0,99 0,34 0,32 0,33 0,-32 0,132 0,-100 0,34 0,-67 0,34 0,-67 0,-66 0,34 0,-1 0,0 0,-33 0,1 0,-1 0,0 0,33 0,-66 0,67 0,32-33,0 0,1 33,-67 0,0 0,-33 0,1 0,-1 0,0 0,33 0,-66 0,33 0,-33 0,34 0,-34 0,33 0,0 0,33 0,0 0,-66 0,67 0,-67 0,66 0,-99 0,33 0,-33 0,33 0,-33 0,-132 0,-67 0,-32 0,-133 0,-33 0,-66 0,66 33,0 34,67-34,98 0,34 0,98 0,1 0,0-33,0 33,33-33,-67 0,34 33,-66-33,-34 33,-32 0,-1 0,34-33,66 0,32 0,67 0,-33 0,66 0,33 0,199 0,-67 0,67 0,32 0,34 0,-67 0,-98 0,-34 0,-66 0,0 0,0 0,0 0,-33 0,66 0,0 0,34 0,-1 0,33 0,34-33,65 33,-32-66,-34 66,33-33,-65 33,65 0,-99 0,34 0,-34 0,0 0,-33 0,33 0,-66 0,1 0,32 0,-33 0,0 0,33 0,33 0,67 0,-67 0,-33 0,0 0,-33 0,33 0,-33 0,-33 0,33 0,0 0,-66 0,-33 0,0 0,0 0,0 0,-66 0,32 0,-32 0,0 0,66 0,-34 0,34 0,-33 0,33 0,33 0,-33 0,-1 0,34 0,0 0,-33 0,0 0,33-33,-33 33,0 0,-34 0,-32 0,33 0,-33 0,-1 0,34 0,-33 0,-34 0,34 0,33 0,-33 0,-1 0,34 0,0 0,0 0,-34 0,34 0,0 0,0 0,33 0,33 0,0 0,-1-33,1 33,0 0,0 0,0 0,33 0,-33 0,0 0,0 0,33 0,-66 0,33 0,0 0,0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3:55.3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3605 4796,'99'0,"-33"0,34 0,-1 0,33 0,33 0,-65 0,32 0,0 0,67 0,-67 0,99 0,-65 0,32 0,-32 0,-1 0,-33 0,1 0,-34 0,0 0,0 0,34 0,-34 0,0 0,66 0,-32 0,-1 0,0 0,-33 0,1 0,-1 0,-33 0,0 0,0 0,0 0,1 0,32 0,-66 0,33 0,-33 0,66 0,-33 0,34 0,-1 0,0 0,0 0,1 0,32 0,-33 0,0 0,0 0,-32 0,-1 0,-66 0,66 0,-33 0,0 0,0 0,-33 0,33 0,0 0,0 0,0 0,1 0,-1 0,0 0,33 0,0 0,-33 0,33 0,-33 0,66 0,-99 0,67 0,-34 0,0 0,0 0,-33 0,33 0,-66 0,-99 0,-100 0,34 0,-34 0,-33 0,1 0,-133 0,-66 0,66 0,0 0,67 0,32 0,66 0,1 0,-1 0,34 0,99 0,-34 0,34 0,0 0,0 0,0 0,-34 0,1 0,33 0,0 0,32 0,1 0,33 0,-66 0,66 0,-66 0,66 0,-67 0,67 0,-33 0,0 0,-66 0,32 0,1 0,0 0,33 0,0 0,66 0,-33 0,33 0,-33 0,33 0,33-33,-33 33,33 0,0 0,-33-34,33 34,0 0,0-33,-33 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4:00.5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8533 6019,'0'0,"66"0,0 0,0 0,0 0,1 33,-34-33,33 0,-33 0,-33 0,33 0,0 0,33 0,-33 33,0-33,33 0,34 0,-34 0,-33 0,0 0,33 0,-33 0,0 0,-33 0,66 0,-33 0,1 0,32 0,0 0,0 0,0 33,0-33,0 0,1 0,-34 0,0 0,-33 0,33 0,-33 0,66 34,-66-34,33 0,-33 0,33 0,0 0,0 0,33 0,-66 0,66 33,-66-33,67 0,-1 0,-33 0,33 0,-33 0,33 0,-33 0,0 33,34-33,-67 0,66 0,-66 0,66 0,-33 0,33 0,-33 0,0 0,33 0,0 0,-32 0,-1 0,-33 0,33 0,0 0,0 0,-33 0,33 0,33 0,-33 0,33 0,-33 0,-33 0,66 0,-66 0,34 0,-1 0,0 0,-33 0,33 0,-33 0,66 0,-66 0,33 0,-33 0,66 0,-66 0,33 0,33 0,-66 0,66 0,-66 0,34 0,-34 0,33 0,-33 0,33 0,0 0,-33 0,33 0,-33 0,33 0,0 0,99 0,-66 0,1 0,32-33,-66 33,33 0,-66 0,33-33,0 33,33 0,0 0,1 0,-34 0,0 0,0 0,0 0,-33 0,-33 0,-33 0,-67 0,67 0,0 0,33 0,-66 0,33 0,-67 0,67 0,-33 0,0 0,33 0,-34 0,34 0,0 0,-33 0,0 0,-34 0,67 0,0 0,-33 0,0 0,-1 0,1 0,66 0,0 0,0 0,-33 0,33 0,-33 0,0 0,-34 0,34 0,0 0,-33 0,33 0,-34 0,1 0,0 0,0 0,0 0,-1 0,34 0,-33 0,33 0,0 0,0 0,32 0,1 0,-33 33,66-33,-66 0,66 0,-33 0,33 0,33 0,66 0,67 0,65 33,1-33,-1 0,1 0,-67 0,34 0,-100 0,0 0,0 0,-33 0,0 0,1 33,-1-33,0 0,0 0,0 0,0 0,34 0,-34 0,-33 0,33 0,0 0,-66 0,66 0,-66 0,33 0,-33 0,66 0,-33 0,1 0,32 0,33 0,-66 0,33 0,-33 0,33 0,-33 0,1 0,32 0,-66 0,33 0,-33 0,33 0,0 0,-33 0,33 0,-33 0,33 0,-33 0,66 0,-66 0,66 0,-66 0,33 0,0 0,-33 0,67 0,-67 0,33 0,33 0,0 0,66 0,-66 0,34 0,-1 0,33 0,-33 0,-32 0,-1 0,-33 0,0 0,0 0,0 0,0 0,0 0,33 0,0 0,1 33,-1-33,0 0,33 0,-33 0,0 0,-33 0,34 0,32 0,-66 0,66 0,-66 0,66 0,1 0,-1 0,33 0,-33 0,1 0,-1 0,33 0,-66 0,33 0,1 0,-1 0,33 0,-33 0,1 0,-1 0,0 0,-33 0,-33 0,33 0,1 0,-34 0,0 0,33 0,-66 0,33 0,0 0,0 0,-33 0,0 0,-99 0,-33 0,-100 0,34 0,-34 0,34 0,-34 0,34 0,98 0,67 0,-33 0,66 0,-33 0,0 0,0 0,-33 0,33 0,-33 0,-1 0,-32 0,0 0,33 0,0 0,33 0,0 0,33 0,-33 0,-1 0,1-33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4:04.0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3770 6681,'0'33,"0"-33,33 0,0 0,1 33,-34-33,66 33,-66-33,66 0,0 0,-33 0,66 0,-33 0,34 0,-34 0,66 0,0 0,-32 0,-1 0,0 0,0 0,0 0,1 0,-34 0,33 0,-33 0,33 0,-32 0,-1 0,0 0,33 0,-33 0,33 0,34 0,-34 0,0 0,0 0,-32 0,32 0,-33 0,0 0,33 0,0 0,-65 0,32 0,0 0,0 0,33 0,-33 0,0 0,1 0,-1 0,33 0,-33 0,33 0,-32 0,-1 0,33 0,-33 0,33 0,0 0,-32 0,-1 0,0 0,0 0,0 0,-33 0,0 0,67 0,-100 0,66 0,-33 0,33 0,0 0,-33 0,33 0,-33 0,33 0,-32 0,65 0,-33 0,0 0,0 0,0 0,1 0,32 0,-33 0,-33 0,33 0,0 0,0 0,-33 0,1 0,65 0,-33 0,-33 0,33 0,33 0,-33 0,34 0,-34 0,0 0,0 0,0 0,0 0,-66 0,67 0,-34 0,0 0,66 0,-33 0,-33 0,33 0,0 0,34 0,-1 0,-66 0,33 0,0 0,0 0,-33 0,34 0,-34 0,33 0,0 0,-33 0,33 0,33 0,-32 0,32 0,0 0,-33 0,33 0,1 0,32 0,-33 0,33 0,34 0,-34 0,-33 0,34 0,-34 0,0 0,-33 0,33 0,-32 0,-1 0,-33 0,33 0,33 0,0 0,-33 0,1 0,32 0,-33 0,0 0,66 0,-65 0,32 0,-33 0,33 0,-33 0,0 0,1 0,-67 0,66 0,0 0,-33 0,33 0,0 0,0 0,-33 0,1 0,65 0,-99 0,33 0,33 0,-66 0,66 0,-66 0,33 0,-33 0,33 0,33 0,-33 0,1 0,32 0,-33 0,0 0,0 0,0 0,-33 0,33 0,0 0,0 0,0 0,0 0,0 0,67 0,-67 0,-33 0,33 0,-33 0,-66 0,-1 0,-32 0,33 0,-66 0,-67 0,67 0,-33 0,-67 0,34 0,32 0,-65 0,-1 0,-98 0,65-66,-66 66,67-66,-34 33,34-34,32 34,1 0,32 33,67-33,-1 33,-32-33,66 0,33 33,-33-33,-1 33,67-33,0 33,0 0,33 0,-66 0,66 0,-33 0,0 0,0 0,-33 0,-34-33,34 33,-33-33,0 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9-11-10T04:34:06.6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3671 7871,'0'0,"99"0,34 0,-1 0,0 0,0 0,34 0,-67 0,-33 0,0 0,1 0,-1 0,0 0,-33 0,0 0,33 0,-33 0,33 0,-33 0,34 0,-1 0,0 0,-33 0,66 0,-66 0,33 0,-33 0,34 0,-67 0,33 0,0 0,0 0,-33 0,66 0,-33 0,0 0,0 0,-165 0,-34 0,1 0,-66 0,32 0,1 0,65 0,67 0,0 0,0 0,66 0,-33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3.jpeg"/><Relationship Id="rId7" Type="http://schemas.openxmlformats.org/officeDocument/2006/relationships/image" Target="../media/image15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4.emf"/><Relationship Id="rId4" Type="http://schemas.openxmlformats.org/officeDocument/2006/relationships/customXml" Target="../ink/ink3.xml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3.emf"/><Relationship Id="rId18" Type="http://schemas.openxmlformats.org/officeDocument/2006/relationships/customXml" Target="../ink/ink13.xml"/><Relationship Id="rId3" Type="http://schemas.openxmlformats.org/officeDocument/2006/relationships/image" Target="../media/image18.jpeg"/><Relationship Id="rId21" Type="http://schemas.openxmlformats.org/officeDocument/2006/relationships/image" Target="../media/image27.emf"/><Relationship Id="rId7" Type="http://schemas.openxmlformats.org/officeDocument/2006/relationships/image" Target="../media/image20.emf"/><Relationship Id="rId12" Type="http://schemas.openxmlformats.org/officeDocument/2006/relationships/customXml" Target="../ink/ink10.xml"/><Relationship Id="rId17" Type="http://schemas.openxmlformats.org/officeDocument/2006/relationships/image" Target="../media/image25.emf"/><Relationship Id="rId2" Type="http://schemas.openxmlformats.org/officeDocument/2006/relationships/image" Target="../media/image17.jpeg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10" Type="http://schemas.openxmlformats.org/officeDocument/2006/relationships/customXml" Target="../ink/ink9.xml"/><Relationship Id="rId19" Type="http://schemas.openxmlformats.org/officeDocument/2006/relationships/image" Target="../media/image26.emf"/><Relationship Id="rId4" Type="http://schemas.openxmlformats.org/officeDocument/2006/relationships/customXml" Target="../ink/ink6.xml"/><Relationship Id="rId9" Type="http://schemas.openxmlformats.org/officeDocument/2006/relationships/image" Target="../media/image21.emf"/><Relationship Id="rId14" Type="http://schemas.openxmlformats.org/officeDocument/2006/relationships/customXml" Target="../ink/ink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customXml" Target="../ink/ink20.xml"/><Relationship Id="rId18" Type="http://schemas.openxmlformats.org/officeDocument/2006/relationships/image" Target="../media/image36.emf"/><Relationship Id="rId3" Type="http://schemas.openxmlformats.org/officeDocument/2006/relationships/customXml" Target="../ink/ink15.xml"/><Relationship Id="rId21" Type="http://schemas.openxmlformats.org/officeDocument/2006/relationships/customXml" Target="../ink/ink24.xml"/><Relationship Id="rId7" Type="http://schemas.openxmlformats.org/officeDocument/2006/relationships/customXml" Target="../ink/ink17.xml"/><Relationship Id="rId12" Type="http://schemas.openxmlformats.org/officeDocument/2006/relationships/image" Target="../media/image33.emf"/><Relationship Id="rId17" Type="http://schemas.openxmlformats.org/officeDocument/2006/relationships/customXml" Target="../ink/ink22.xml"/><Relationship Id="rId2" Type="http://schemas.openxmlformats.org/officeDocument/2006/relationships/image" Target="../media/image28.png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../media/image32.emf"/><Relationship Id="rId19" Type="http://schemas.openxmlformats.org/officeDocument/2006/relationships/customXml" Target="../ink/ink23.xml"/><Relationship Id="rId4" Type="http://schemas.openxmlformats.org/officeDocument/2006/relationships/image" Target="../media/image29.emf"/><Relationship Id="rId9" Type="http://schemas.openxmlformats.org/officeDocument/2006/relationships/customXml" Target="../ink/ink18.xml"/><Relationship Id="rId14" Type="http://schemas.openxmlformats.org/officeDocument/2006/relationships/image" Target="../media/image34.emf"/><Relationship Id="rId22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M. 4 Chapter 3</a:t>
            </a:r>
            <a:br>
              <a:rPr lang="en-US" dirty="0" smtClean="0"/>
            </a:br>
            <a:r>
              <a:rPr lang="en-US" dirty="0" smtClean="0"/>
              <a:t>Week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AJ. </a:t>
            </a:r>
            <a:r>
              <a:rPr lang="en-US" dirty="0" err="1" smtClean="0"/>
              <a:t>Nualmorakot</a:t>
            </a:r>
            <a:r>
              <a:rPr lang="en-US" dirty="0" smtClean="0"/>
              <a:t>  </a:t>
            </a:r>
            <a:r>
              <a:rPr lang="en-US" dirty="0" err="1" smtClean="0"/>
              <a:t>Taweethong</a:t>
            </a:r>
            <a:endParaRPr lang="en-US" dirty="0"/>
          </a:p>
        </p:txBody>
      </p:sp>
      <p:pic>
        <p:nvPicPr>
          <p:cNvPr id="4" name="Picture 4" descr="http://www.chiangmai-chiangrai.com/images/d/dinosaurs-siamese-thai_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14" y="786283"/>
            <a:ext cx="3895787" cy="5614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Dvaravati</a:t>
            </a:r>
            <a:r>
              <a:rPr lang="en-US" dirty="0" smtClean="0"/>
              <a:t> Kingdom 12-16</a:t>
            </a:r>
            <a:r>
              <a:rPr lang="en-US" baseline="30000" dirty="0" smtClean="0"/>
              <a:t>th</a:t>
            </a:r>
            <a:r>
              <a:rPr lang="en-US" dirty="0" smtClean="0"/>
              <a:t> B.E.</a:t>
            </a:r>
            <a:br>
              <a:rPr lang="en-US" dirty="0" smtClean="0"/>
            </a:br>
            <a:r>
              <a:rPr lang="en-US" sz="2400" dirty="0" smtClean="0"/>
              <a:t> (page 52-53)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6" y="2440875"/>
            <a:ext cx="6275893" cy="3636511"/>
          </a:xfrm>
        </p:spPr>
        <p:txBody>
          <a:bodyPr>
            <a:noAutofit/>
          </a:bodyPr>
          <a:lstStyle/>
          <a:p>
            <a:r>
              <a:rPr lang="en-US" sz="2800" dirty="0" smtClean="0"/>
              <a:t>I</a:t>
            </a:r>
            <a:r>
              <a:rPr lang="en-US" sz="2800" b="1" dirty="0" smtClean="0"/>
              <a:t>t was located in central of Thailand.</a:t>
            </a:r>
          </a:p>
          <a:p>
            <a:r>
              <a:rPr lang="th-TH" sz="3200" b="1" dirty="0" smtClean="0"/>
              <a:t>เชื่อว่าอาจมีศูนย์กลางอยู่ที่นครปฐม  หรือเมืองอู่ทอง(สุพรรณบุรี) เนื่องจากพบหลักฐานทางโบราณคดีมาก</a:t>
            </a:r>
          </a:p>
          <a:p>
            <a:r>
              <a:rPr lang="en-US" sz="2800" b="1" dirty="0" smtClean="0"/>
              <a:t>Sovereignty(17) – </a:t>
            </a:r>
            <a:r>
              <a:rPr lang="th-TH" sz="2800" b="1" dirty="0" smtClean="0"/>
              <a:t>อธิปไตย</a:t>
            </a:r>
          </a:p>
          <a:p>
            <a:r>
              <a:rPr lang="en-US" sz="2800" b="1" dirty="0" smtClean="0"/>
              <a:t>Historian believed that every town was free.</a:t>
            </a:r>
          </a:p>
          <a:p>
            <a:r>
              <a:rPr lang="en-US" sz="2800" b="1" dirty="0" smtClean="0"/>
              <a:t>*****Ridge and irrigation canals - </a:t>
            </a:r>
            <a:r>
              <a:rPr lang="th-TH" sz="2800" b="1" dirty="0" smtClean="0"/>
              <a:t>มีการสร้างคันดินและการชลประทาน</a:t>
            </a:r>
            <a:endParaRPr lang="en-US" sz="2800" b="1" dirty="0" smtClean="0"/>
          </a:p>
        </p:txBody>
      </p:sp>
      <p:pic>
        <p:nvPicPr>
          <p:cNvPr id="1030" name="Picture 6" descr="http://www.thaigoodview.com/library/contest2553/type2/social04/04/images/tawaravad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00" y="2762887"/>
            <a:ext cx="42862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thumb/a/ad/DvaravatiMapThailand.png/220px-DvaravatiMapThail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71" y="1057029"/>
            <a:ext cx="2543746" cy="255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369080" y="5846040"/>
              <a:ext cx="4786920" cy="250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240" y="5782320"/>
                <a:ext cx="48186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7655760" y="3393360"/>
              <a:ext cx="3369960" cy="3024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46400" y="3384000"/>
                <a:ext cx="3388680" cy="30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07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ผังเมืองทวารวดีจะเห็นว่ามีร่องรอยคูน้ำ คันดิน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1177.photobucket.com/albums/x359/lekprapai/lekprapai/1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2" y="1536991"/>
            <a:ext cx="6971735" cy="480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knation.net/blog/home/blog_data/192/7192/images/BarayPhimai/BarayPhimai_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4"/>
          <a:stretch/>
        </p:blipFill>
        <p:spPr bwMode="auto">
          <a:xfrm>
            <a:off x="6999267" y="2379432"/>
            <a:ext cx="4953000" cy="35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</a:t>
            </a:r>
            <a:r>
              <a:rPr lang="en-US" dirty="0" err="1" smtClean="0"/>
              <a:t>Dvaravati</a:t>
            </a:r>
            <a:r>
              <a:rPr lang="en-US" dirty="0" smtClean="0"/>
              <a:t>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19" y="2271620"/>
            <a:ext cx="12179202" cy="4444490"/>
          </a:xfrm>
        </p:spPr>
        <p:txBody>
          <a:bodyPr>
            <a:normAutofit fontScale="85000" lnSpcReduction="20000"/>
          </a:bodyPr>
          <a:lstStyle/>
          <a:p>
            <a:r>
              <a:rPr lang="en-US" sz="5100" b="1" dirty="0" smtClean="0"/>
              <a:t>Koo </a:t>
            </a:r>
            <a:r>
              <a:rPr lang="en-US" sz="5100" b="1" dirty="0" err="1" smtClean="0"/>
              <a:t>Bau</a:t>
            </a:r>
            <a:r>
              <a:rPr lang="en-US" sz="5100" b="1" dirty="0" smtClean="0"/>
              <a:t> – </a:t>
            </a:r>
            <a:r>
              <a:rPr lang="th-TH" sz="5100" b="1" dirty="0" smtClean="0"/>
              <a:t>เมืองคูบัว  ราชบุรี</a:t>
            </a:r>
          </a:p>
          <a:p>
            <a:r>
              <a:rPr lang="en-US" sz="5100" b="1" dirty="0" err="1" smtClean="0"/>
              <a:t>Prarot</a:t>
            </a:r>
            <a:r>
              <a:rPr lang="en-US" sz="5100" b="1" dirty="0" smtClean="0"/>
              <a:t>  </a:t>
            </a:r>
            <a:r>
              <a:rPr lang="th-TH" sz="5100" b="1" dirty="0" smtClean="0"/>
              <a:t>  - เมืองพระรถ  ชลบุรี</a:t>
            </a:r>
          </a:p>
          <a:p>
            <a:r>
              <a:rPr lang="en-US" sz="5100" b="1" dirty="0" err="1" smtClean="0"/>
              <a:t>Srithep</a:t>
            </a:r>
            <a:r>
              <a:rPr lang="en-US" sz="5100" b="1" dirty="0" smtClean="0"/>
              <a:t>  </a:t>
            </a:r>
            <a:r>
              <a:rPr lang="th-TH" sz="5100" b="1" dirty="0" smtClean="0"/>
              <a:t>-  เมืองศรีเทพ  </a:t>
            </a:r>
            <a:r>
              <a:rPr lang="th-TH" sz="5100" b="1" dirty="0" smtClean="0"/>
              <a:t>เพชรบูรณ์</a:t>
            </a:r>
          </a:p>
          <a:p>
            <a:r>
              <a:rPr lang="en-US" sz="5100" b="1" dirty="0" err="1" smtClean="0"/>
              <a:t>Haripunchai</a:t>
            </a:r>
            <a:r>
              <a:rPr lang="en-US" sz="5100" b="1" dirty="0" smtClean="0"/>
              <a:t> – </a:t>
            </a:r>
            <a:r>
              <a:rPr lang="th-TH" sz="5100" b="1" dirty="0" smtClean="0"/>
              <a:t>หริภุณไชย  ลำพูน</a:t>
            </a:r>
          </a:p>
          <a:p>
            <a:r>
              <a:rPr lang="en-US" sz="5100" b="1" dirty="0" err="1" smtClean="0"/>
              <a:t>Fha</a:t>
            </a:r>
            <a:r>
              <a:rPr lang="en-US" sz="5100" b="1" dirty="0" smtClean="0"/>
              <a:t> Dad Song Yang – </a:t>
            </a:r>
            <a:r>
              <a:rPr lang="th-TH" sz="5100" b="1" dirty="0" smtClean="0"/>
              <a:t>ฟ้าแดดสงยาง</a:t>
            </a:r>
          </a:p>
          <a:p>
            <a:pPr marL="0" indent="0">
              <a:buNone/>
            </a:pPr>
            <a:r>
              <a:rPr lang="th-TH" sz="5100" b="1" dirty="0" smtClean="0"/>
              <a:t>กาฬสินธุ์</a:t>
            </a:r>
          </a:p>
          <a:p>
            <a:endParaRPr lang="en-US" sz="4400" b="1" dirty="0"/>
          </a:p>
        </p:txBody>
      </p:sp>
      <p:pic>
        <p:nvPicPr>
          <p:cNvPr id="4098" name="Picture 2" descr="http://topicstock.pantip.com/blueplanet/topicstock/2010/05/E9288475/E9288475-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11663" r="3844" b="12621"/>
          <a:stretch/>
        </p:blipFill>
        <p:spPr bwMode="auto">
          <a:xfrm>
            <a:off x="7968325" y="303058"/>
            <a:ext cx="3892989" cy="26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anchanapisek.or.th/kp6/pictures18/l18-1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8" y="2496508"/>
            <a:ext cx="32194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3.gstatic.com/images?q=tbn:ANd9GcTPUKLQPmdFpvMWDGgrKnewa_XLqhkSVHKA-knJynWmnVjRKW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00" y="4089876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Dvaravati</a:t>
            </a:r>
            <a:r>
              <a:rPr lang="en-US" dirty="0"/>
              <a:t> Kingdom </a:t>
            </a:r>
            <a:r>
              <a:rPr lang="en-US" sz="2400" dirty="0" smtClean="0"/>
              <a:t>Page 53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Line 6 – Presumably – </a:t>
            </a:r>
            <a:r>
              <a:rPr lang="th-TH" sz="3200" b="1" dirty="0" smtClean="0"/>
              <a:t>สันนิษฐานว่า</a:t>
            </a:r>
          </a:p>
          <a:p>
            <a:r>
              <a:rPr lang="en-US" sz="3200" b="1" dirty="0" smtClean="0"/>
              <a:t>Stele -  </a:t>
            </a:r>
            <a:r>
              <a:rPr lang="th-TH" sz="3200" b="1" dirty="0" smtClean="0"/>
              <a:t>จารึก</a:t>
            </a:r>
          </a:p>
          <a:p>
            <a:r>
              <a:rPr lang="en-US" sz="3200" b="1" dirty="0" err="1" smtClean="0"/>
              <a:t>Dvaravati</a:t>
            </a:r>
            <a:r>
              <a:rPr lang="en-US" sz="3200" b="1" dirty="0" smtClean="0"/>
              <a:t> people may Presumably be Mon</a:t>
            </a:r>
            <a:r>
              <a:rPr lang="th-TH" sz="3200" b="1" dirty="0" smtClean="0"/>
              <a:t>-มอญ เนื่องจากจารึกที่พบในเมืองทวารวดีส่วนมากเป็นจารึกภาษามอญ</a:t>
            </a:r>
          </a:p>
          <a:p>
            <a:r>
              <a:rPr lang="th-TH" sz="3200" b="1" dirty="0" smtClean="0"/>
              <a:t>*** </a:t>
            </a:r>
            <a:r>
              <a:rPr lang="en-US" sz="3200" b="1" dirty="0" smtClean="0"/>
              <a:t>Religion – </a:t>
            </a:r>
            <a:r>
              <a:rPr lang="en-US" sz="3200" b="1" dirty="0" err="1" smtClean="0"/>
              <a:t>Buddhism,Therevada</a:t>
            </a:r>
            <a:endParaRPr lang="en-US" sz="3200" b="1" dirty="0" smtClean="0"/>
          </a:p>
          <a:p>
            <a:r>
              <a:rPr lang="en-US" sz="3200" b="1" dirty="0" smtClean="0"/>
              <a:t>***the symbol of </a:t>
            </a:r>
            <a:r>
              <a:rPr lang="en-US" sz="3200" b="1" dirty="0" err="1" smtClean="0"/>
              <a:t>Dvaravati</a:t>
            </a:r>
            <a:r>
              <a:rPr lang="en-US" sz="3200" b="1" dirty="0" smtClean="0"/>
              <a:t> </a:t>
            </a:r>
            <a:r>
              <a:rPr lang="en-US" sz="3200" b="1" dirty="0"/>
              <a:t>was </a:t>
            </a:r>
            <a:r>
              <a:rPr lang="en-US" sz="3200" b="1" u="sng" dirty="0"/>
              <a:t>The wheel of </a:t>
            </a:r>
            <a:r>
              <a:rPr lang="en-US" sz="3200" b="1" u="sng" dirty="0" smtClean="0"/>
              <a:t>doctrine(</a:t>
            </a:r>
            <a:r>
              <a:rPr lang="en-US" sz="3200" b="1" u="sng" dirty="0" err="1" smtClean="0"/>
              <a:t>Dhammacakra</a:t>
            </a:r>
            <a:r>
              <a:rPr lang="en-US" sz="3200" b="1" u="sng" dirty="0" smtClean="0"/>
              <a:t>) </a:t>
            </a:r>
            <a:r>
              <a:rPr lang="en-US" sz="3200" b="1" u="sng" dirty="0"/>
              <a:t>and crouched deer.</a:t>
            </a:r>
          </a:p>
        </p:txBody>
      </p:sp>
      <p:pic>
        <p:nvPicPr>
          <p:cNvPr id="5122" name="Picture 2" descr="http://www.tannysmile.com/wp-content/uploads/2014/12/%E0%B8%81%E0%B8%A7%E0%B8%B2%E0%B8%87%E0%B8%AB%E0%B8%A1%E0%B8%AD%E0%B8%9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2277" r="5227" b="3241"/>
          <a:stretch/>
        </p:blipFill>
        <p:spPr bwMode="auto">
          <a:xfrm>
            <a:off x="10452537" y="2964960"/>
            <a:ext cx="1646510" cy="22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haigoodview.com/library/teachershow/bangkok/malaiwan_c/historym1/images/clip_image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60" y="122917"/>
            <a:ext cx="3238979" cy="2501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262160" y="2833560"/>
              <a:ext cx="1393200" cy="131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6320" y="2770200"/>
                <a:ext cx="14248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524560" y="3893400"/>
              <a:ext cx="2226600" cy="226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08720" y="3829680"/>
                <a:ext cx="22586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5667480" y="4607640"/>
              <a:ext cx="2345760" cy="333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51640" y="4544280"/>
                <a:ext cx="2377440" cy="4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2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43" y="0"/>
            <a:ext cx="5603326" cy="970450"/>
          </a:xfrm>
        </p:spPr>
        <p:txBody>
          <a:bodyPr/>
          <a:lstStyle/>
          <a:p>
            <a:r>
              <a:rPr lang="en-US" dirty="0" err="1"/>
              <a:t>Dvaravati</a:t>
            </a:r>
            <a:r>
              <a:rPr lang="en-US" dirty="0"/>
              <a:t>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150884"/>
            <a:ext cx="6358702" cy="5538016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endParaRPr lang="en-US" sz="3500" b="1" u="sng" dirty="0" smtClean="0">
              <a:solidFill>
                <a:schemeClr val="bg1"/>
              </a:solidFill>
            </a:endParaRPr>
          </a:p>
          <a:p>
            <a:r>
              <a:rPr lang="en-US" sz="3500" b="1" u="sng" dirty="0" smtClean="0">
                <a:solidFill>
                  <a:schemeClr val="bg1"/>
                </a:solidFill>
              </a:rPr>
              <a:t>Ruled </a:t>
            </a:r>
            <a:r>
              <a:rPr lang="en-US" sz="3500" b="1" u="sng" dirty="0" smtClean="0">
                <a:solidFill>
                  <a:schemeClr val="bg1"/>
                </a:solidFill>
              </a:rPr>
              <a:t>by king </a:t>
            </a:r>
            <a:r>
              <a:rPr lang="en-US" sz="3500" b="1" dirty="0" smtClean="0">
                <a:solidFill>
                  <a:schemeClr val="bg1"/>
                </a:solidFill>
              </a:rPr>
              <a:t>because they founded the coins and on the coins engraved an ancient word.</a:t>
            </a:r>
          </a:p>
          <a:p>
            <a:r>
              <a:rPr lang="en-US" sz="3500" b="1" dirty="0" smtClean="0">
                <a:solidFill>
                  <a:schemeClr val="bg1"/>
                </a:solidFill>
              </a:rPr>
              <a:t>Engrave - </a:t>
            </a:r>
            <a:r>
              <a:rPr lang="th-TH" sz="3500" b="1" dirty="0" smtClean="0">
                <a:solidFill>
                  <a:schemeClr val="bg1"/>
                </a:solidFill>
              </a:rPr>
              <a:t>แกะสลัก</a:t>
            </a:r>
            <a:endParaRPr lang="en-US" sz="3500" b="1" dirty="0" smtClean="0">
              <a:solidFill>
                <a:schemeClr val="bg1"/>
              </a:solidFill>
            </a:endParaRPr>
          </a:p>
          <a:p>
            <a:r>
              <a:rPr lang="en-US" sz="3500" b="1" dirty="0" smtClean="0">
                <a:solidFill>
                  <a:schemeClr val="bg1"/>
                </a:solidFill>
              </a:rPr>
              <a:t>Splendid – </a:t>
            </a:r>
            <a:r>
              <a:rPr lang="th-TH" sz="3500" b="1" dirty="0" smtClean="0">
                <a:solidFill>
                  <a:schemeClr val="bg1"/>
                </a:solidFill>
              </a:rPr>
              <a:t>งามสง่า</a:t>
            </a:r>
          </a:p>
          <a:p>
            <a:r>
              <a:rPr lang="en-US" sz="3500" b="1" dirty="0" smtClean="0">
                <a:solidFill>
                  <a:schemeClr val="bg1"/>
                </a:solidFill>
              </a:rPr>
              <a:t>Sri </a:t>
            </a:r>
            <a:r>
              <a:rPr lang="en-US" sz="3500" b="1" dirty="0" err="1" smtClean="0">
                <a:solidFill>
                  <a:schemeClr val="bg1"/>
                </a:solidFill>
              </a:rPr>
              <a:t>Dvaravati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Savarapunya</a:t>
            </a:r>
            <a:r>
              <a:rPr lang="en-US" sz="3500" b="1" dirty="0" smtClean="0">
                <a:solidFill>
                  <a:schemeClr val="bg1"/>
                </a:solidFill>
              </a:rPr>
              <a:t> – </a:t>
            </a:r>
            <a:r>
              <a:rPr lang="th-TH" sz="3500" b="1" dirty="0" smtClean="0">
                <a:solidFill>
                  <a:schemeClr val="bg1"/>
                </a:solidFill>
              </a:rPr>
              <a:t>เป็นข้อความแกะสลักบนเหรียญ แปลว่า แด่กษัตริย์ผู้ยิ่งใหญ่และพระเจ้าผู้มีบุญแห่งทวารวดี</a:t>
            </a:r>
          </a:p>
          <a:p>
            <a:r>
              <a:rPr lang="en-US" sz="3500" b="1" dirty="0" smtClean="0">
                <a:solidFill>
                  <a:schemeClr val="bg1"/>
                </a:solidFill>
              </a:rPr>
              <a:t>***It mean they started trading by that time</a:t>
            </a:r>
            <a:endParaRPr lang="th-TH" sz="3500" b="1" dirty="0" smtClean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pic>
        <p:nvPicPr>
          <p:cNvPr id="6146" name="Picture 2" descr="http://siamcoins.tarad.com/img-lib/spd_2009113023422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99" y="2517255"/>
            <a:ext cx="38862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haigoodview.com/files/u90446/spd_20091028233249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99" y="300625"/>
            <a:ext cx="4038578" cy="20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238400" y="1690560"/>
              <a:ext cx="2500560" cy="36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2200" y="1627200"/>
                <a:ext cx="25326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3071880" y="2166840"/>
              <a:ext cx="3298320" cy="95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6040" y="2103480"/>
                <a:ext cx="33300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1357200" y="2250360"/>
              <a:ext cx="4810680" cy="190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1360" y="2186640"/>
                <a:ext cx="48423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321560" y="2833560"/>
              <a:ext cx="821880" cy="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05720" y="2770200"/>
                <a:ext cx="8535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405080" y="4286160"/>
              <a:ext cx="4584240" cy="262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9240" y="4222800"/>
                <a:ext cx="46159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6595920" y="4452840"/>
              <a:ext cx="27432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80080" y="4389480"/>
                <a:ext cx="3060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1405080" y="4869720"/>
              <a:ext cx="5215320" cy="597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89240" y="4806000"/>
                <a:ext cx="52470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1238400" y="5167440"/>
              <a:ext cx="2714760" cy="597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22200" y="5103720"/>
                <a:ext cx="27468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1333440" y="4572000"/>
              <a:ext cx="5715360" cy="1548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24080" y="4562640"/>
                <a:ext cx="5734080" cy="156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49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Dvaravati</a:t>
            </a:r>
            <a:r>
              <a:rPr lang="en-US" dirty="0"/>
              <a:t>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509014" cy="3636511"/>
          </a:xfrm>
        </p:spPr>
        <p:txBody>
          <a:bodyPr>
            <a:noAutofit/>
          </a:bodyPr>
          <a:lstStyle/>
          <a:p>
            <a:r>
              <a:rPr lang="en-US" sz="3600" b="1" dirty="0" err="1"/>
              <a:t>Dvaravati</a:t>
            </a:r>
            <a:r>
              <a:rPr lang="en-US" sz="3600" b="1" dirty="0"/>
              <a:t> </a:t>
            </a:r>
            <a:r>
              <a:rPr lang="en-US" sz="3600" b="1" dirty="0" smtClean="0"/>
              <a:t>Kingdom</a:t>
            </a:r>
            <a:r>
              <a:rPr lang="th-TH" sz="3600" b="1" dirty="0" smtClean="0"/>
              <a:t> </a:t>
            </a:r>
            <a:r>
              <a:rPr lang="en-US" sz="3600" b="1" dirty="0" smtClean="0"/>
              <a:t>was ended in 16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B.E. when The Khmer extended their power to the central of Thailand.</a:t>
            </a:r>
          </a:p>
          <a:p>
            <a:r>
              <a:rPr lang="th-TH" sz="3600" b="1" dirty="0" smtClean="0"/>
              <a:t>อาณาจักรทวารดีได้ถูกอาณาจักรเขมรที่กำลังรุ่งเรือง แผ่อำนาจและวัฒนธรรม ในราวพุทธศตวรรษที่ 16 และผสมกลมกลืนเป็นส่วนหนึ่งของอาณาจักรเขมรในที่สุด</a:t>
            </a:r>
            <a:endParaRPr lang="en-US" sz="3600" b="1" dirty="0"/>
          </a:p>
        </p:txBody>
      </p:sp>
      <p:pic>
        <p:nvPicPr>
          <p:cNvPr id="7170" name="Picture 2" descr="https://upload.wikimedia.org/wikipedia/commons/thumb/0/09/Map-of-southeast-asia_900_CE.png/250px-Map-of-southeast-asia_900_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26" y="299434"/>
            <a:ext cx="4446740" cy="62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45320" y="2274120"/>
              <a:ext cx="3584160" cy="167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9480" y="2210760"/>
                <a:ext cx="36158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262480" y="2333520"/>
              <a:ext cx="1250640" cy="36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6640" y="2270160"/>
                <a:ext cx="12823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464480" y="2678760"/>
              <a:ext cx="5501160" cy="226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8640" y="2615400"/>
                <a:ext cx="55328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357800" y="3417120"/>
              <a:ext cx="1750320" cy="47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1960" y="3353760"/>
                <a:ext cx="17823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238400" y="3881520"/>
              <a:ext cx="1881360" cy="143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2200" y="3817800"/>
                <a:ext cx="19134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416960" y="4440960"/>
              <a:ext cx="5703480" cy="441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1120" y="4377600"/>
                <a:ext cx="573516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1262160" y="5214960"/>
              <a:ext cx="2655360" cy="835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6320" y="5151600"/>
                <a:ext cx="2687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2583720" y="5667480"/>
              <a:ext cx="4786560" cy="2620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67880" y="5603760"/>
                <a:ext cx="48182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1202400" y="6238800"/>
              <a:ext cx="846000" cy="2505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86560" y="6175440"/>
                <a:ext cx="8776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1285920" y="2857680"/>
              <a:ext cx="5501160" cy="1548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70080" y="2793960"/>
                <a:ext cx="5532840" cy="2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7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112</TotalTime>
  <Words>287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Quotable</vt:lpstr>
      <vt:lpstr>History M. 4 Chapter 3 Week 2</vt:lpstr>
      <vt:lpstr>Dvaravati Kingdom 12-16th B.E.  (page 52-53)</vt:lpstr>
      <vt:lpstr>ผังเมืองทวารวดีจะเห็นว่ามีร่องรอยคูน้ำ คันดิน</vt:lpstr>
      <vt:lpstr>Example – Dvaravati town</vt:lpstr>
      <vt:lpstr>Dvaravati Kingdom Page 53</vt:lpstr>
      <vt:lpstr>Dvaravati Kingdom</vt:lpstr>
      <vt:lpstr>Dvaravati Kingdom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M. 4 Chapter 3 Week 2</dc:title>
  <dc:creator>Share10s</dc:creator>
  <cp:lastModifiedBy>EP-ROOM1233</cp:lastModifiedBy>
  <cp:revision>15</cp:revision>
  <dcterms:created xsi:type="dcterms:W3CDTF">2015-11-01T12:23:59Z</dcterms:created>
  <dcterms:modified xsi:type="dcterms:W3CDTF">2019-11-10T04:41:09Z</dcterms:modified>
</cp:coreProperties>
</file>