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3:06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9302 2629,'0'0,"25"0,0 0,0 0,-1 0,26-25,-25 25,0 0,24 0,-24-24,0 24,0 0,24 0,-49 0,50 0,-25 0,-1 0,26-25,-50 25,25 0,24 0,-24-25,0 25,0 0,0 0,-1 0,-24 0,25 0,0 0,-25 0,25 0,0 0,-1 0,26 0,-25 0,0 0,-1 0,26 0,-25 0,0 0,-25 0,25 0,-25 0,24 0,1 0,0 0,0 0,0 0,-1 0,1 0,0 0,25 0,-50 0,49 0,-49 0,25 0,-25 0,50 0,-50 0,24 0,-24 0,50 0,-50 0,25 0,24 0,-49 0,25 0,-25 0,50 0,-50 0,25 0,-1 0,1 0,25 0,-25 0,24 0,1 0,-25 0,-1 0,1 0,0 0,0 0,25 0,-26 0,1 0,25 0,-1 0,-49 0,50-25,-25 25,-25 0,49 0,-24 0,0 0,0 0,0 0,-1 0,26 0,-25 0,0 0,24 0,-24 0,25 0,-1 0,1 0,-50 0,49 0,-24 0,0 0,0 0,24 0,-49 0,50 0,-25 0,0 0,-1 0,1 0,0 0,25 0,-1 0,1 0,0 0,-26 0,26 0,-25 0,0 0,-1 0,1 0,0 0,0 0,0 0,-1 0,-24-25,50 25,0 0,-26 0,1 0,50 0,-26 0,1 0,-1 0,-24 0,50 0,-26 0,-24 0,0 0,25 0,-50 0,49 0,-49 0,25 0,25 0,-50 0,49 0,-24 0,-25-24,50 24,-26 0,1 0,0 0,0 0,0 0,-1 0,1 0,25 0,-25 0,-25 0,24 0,1 0,-25 0,25 0,0 0,0 0,-1 0,1 0,0 0,49 0,-49 0,25 0,-25 0,49 0,-49 0,25 0,24 0,-49 0,49 0,-24 0,-25 0,24 0,26 0,-26 0,1 0,-1 0,1 0,0 0,74 0,-75 0,26 0,-26 0,26 0,-1 0,-24 0,-1 0,26 0,-26 0,-24 0,0 0,25 0,-26 0,1 0,50 0,-51 0,1 0,25 0,24 0,-24 0,-1 0,1 0,0 0,24 0,0 0,-24 0,0 0,-1 0,1 0,24 0,-49 0,25 0,-1 0,1 0,-25 0,24 0,-24 0,50 0,-26 0,1 0,-1 0,1 0,0 0,24 0,0 0,-24 0,-25-25,25 25,24 0,-49-25,0 0,-1 25,1 0,0 0,-25 0,50 0,-26-25,1 25,0 0,0 0,0 0,-25 0,24 0,1-24,0 24,-25 0,50 0,-26 0,1 0,-25 0,25 0,0 0,0 0,-1 0,-24 0,50-25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0:46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1365 4093,'0'0,"24"0,26 0,-25 0,0 0,24 0,1 0,-25 0,-1 0,51 0,-50 0,-1 0,26 0,0 0,-1 0,-24 0,25 0,24 0,-49 0,25 0,-26 0,51 0,-50 0,-1 0,26 0,0 0,-26 0,26 0,0 0,24 0,-24 0,24 0,-49 0,24 0,1 0,49 0,-49 0,0 0,24 0,-49 0,49 0,-24 0,-25 0,-1 0,1 0,0 0,25 0,-50 0,24 0,-24 0,25 0,-25 0,25 0,0 0,0 0,-1 0,1 0,25 0,-1 0,-49 0,50 0,0 0,-1 0,-24 0,25 0,-1 0,-24 0,0 0,25 0,-50 0,49 0,-24 0,25 0,-50 0,49 0,-24 0,25 0,-50 0,49 0,-49 0,25 0,0 0,0 0,-1 0,1 0,0-25,0 25,0 0,-1 0,1 0,25 0,-50 0,49 0,1-25,0 25,-26 0,51 0,-50 0,24 0,-24 0,0 0,25 0,-1 0,1 0,-25 0,-1 0,1 0,0 0,25 0,-50 0,24 0,1 0,0 0,25 0,-26 0,1 0,25 0,-25 0,-1 0,1 0,25 0,-1 0,-24 0,0 0,25 0,-26 0,1 0,50 0,-51 0,1 0,0 0,0 0,0 0,24 0,-24 0,0 0,-25 0,25 0,0 0,-1 0,26 0,-50 0,25 0,-25 0,49 0,-49 0,25 0,0 0,-25 0,25 0,0 0,24 0,-49 0,25 0,-25 0,25 0,0 0,-1 0,1 0,0 0,-25 0,25 0,-25 0,25 0,-1 0,-24 0,25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0:56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3448 4787,'0'-25,"0"25,25 0,0 0,0-24,-25 24,49-25,-49 25,25 0,0 0,24 0,1 0,0 0,-26 0,26 0,24 0,-24 0,0 0,24 0,1 0,-1 0,25 0,0 0,25 0,-49 0,-1 0,1 0,-26 0,26 0,-26 0,26 0,-50 0,24 0,-24 0,49 0,-49 0,25 0,-25 0,49 0,-24 0,-1 0,1 0,-1 0,1 0,0 0,-1 0,1 0,-1 0,26 0,-26 0,-24 0,25 0,-25 0,-1 0,26 0,-25 0,25 0,-1 0,-24 0,25 0,24 0,-24 0,-1 0,1 0,-1 0,1 0,24 0,-24 0,0 0,-1 0,1 0,-1 0,1 0,-25 0,24 0,1 0,0 0,-1 0,-24 0,25 0,-25 0,24 0,1 0,-25 0,-25 0,49 0,1 0,-1 0,-24 0,50 0,-51 0,51 0,-50 0,-1 0,1 0,25 0,-25 0,-1 0,1 0,0 0,25 0,-26 0,1 0,0 0,50 0,-51 0,26 0,-25 0,49 0,-24 0,-25 0,49 0,-24 0,-1 0,1 0,-1 0,26 0,24 0,-49 0,24 0,0 0,1 0,-50 0,24 0,1 0,-25 0,0 0,-1 0,51 0,-50 0,-1 0,26 0,-25 0,0 0,-1 0,1 0,0 0,0 0,-25 0,25 0,-1 0,26 0,-25 0,0 0,-1 0,26 0,-25 0,0 0,24 0,-24 0,0 0,-25 0,25 0,-1 0,1 0,0 0,0 0,0 0,49 0,-49 0,0 0,24 0,-24 0,0 0,25 0,-1 0,-24 0,0 0,0 0,-1 0,1 0,-25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0:57.5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11758 4738,'25'0,"-25"0,24 0,-24 0,50 0,-50 0,25 0,0 0,-1 0,1-25,-25 25,25 0,25 0,-26 0,26 0,-25 0,24 0,-24 0,25 0,-25 0,-1 0,51 0,-50-25,-1 25,1 0,0 0,0 0,-25 0,25 0,-25 0,25 0,-1 0,-24 0,25 0,0 0,0 0,0 0,-25 0,24 0,1 0,-25 0,25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0:59.1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 5407,'0'0,"25"0,25 0,-1 0,1-24,49-1,-24 25,24-25,-25 25,26 0,-26 0,-24 0,-1 0,-24 0,25 0,-26 0,1 0,-25 0,25 0,0-25,0 25,-25 0,49 0,1 0,-25-25,24 25,1 0,-1 0,26 0,-26 0,1 0,0 0,-26 0,-24 0,50 0,-50-24,25 24,-25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17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10567 7764,'0'0,"25"0,25 0,-1 0,1 0,-1 0,1-25,24 25,1 0,-1 0,1-25,-1 25,-24 0,24 0,1 0,-1 0,0-25,-49 25,25 0,-25 0,24 0,-24 0,25 0,-1 0,26-24,-26 24,1 0,-1-25,1 25,24 0,1 0,-26 0,1 0,24 0,-24 0,0 0,-1 0,-24 0,0 0,25 0,-26 0,1 0,0 0,0 0,0 0,-25 0,49 0,-49 0,25 0,0 0,0 0,-25 0,24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23.6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 8409,'0'0,"0"0,25 0,0 0,0 0,0 0,24 0,-24 0,0 0,49 0,-24-25,-25 25,-1 0,1 0,25 0,-25-25,24 25,-24 0,25 0,-1 0,-49 0,25 0,25 0,-25 0,-1 0,1 0,0 0,0 0,24 0,-24 0,0 0,25 0,-26 0,1 0,25 0,-25 0,-1 0,26 0,-25 0,0 0,-1 0,26 0,-25 0,0 0,24 0,-49 0,25 0,0 0,0 0,24 0,-24 0,25-25,-1 25,-24 0,0 0,49 0,-74 0,25 0,25 0,-25 0,-1 0,1 0,-25 0,50 0,-50 0,25 0,-25 0,49 0,-49 0,25 0,0 0,0 0,-1 0,-24 0,50 0,-50 0,25 0,-25 0,25 0,-1 0,-24 0,25 0,-25 0,25 0,0 0,-25 0,25 0,-25 0,24 0,-24 0,25 0,0 0,-25 0,25 0,0 0,-1 0,1 0,-25 0,50 0,-50 0,25 0,-25 0,25 0,-1 0,-24 0,25 0,-25 0,25 0,-25 0,25-24,0 24,-1 0,-24 0,25 0,0 0,0 0,-25 0,25 0,-1 0,26 0,-50 0,25 0,0 0,-1 0,-24 0,25 0,-25 0,25 0,0 0,-25 0,25 0,-1 0,1 0,-25 0,25 0,-25 0,25 0,0 0,-1 0,1 0,0 0,0 0,-25 0,49 0,-49 0,25 0,-25 0,50 0,-50 0,25-25,-1 25,1 0,-25 0,50 0,-25 0,-25 0,25 0,49 0,-49 0,0 0,-25 0,24 0,-24 0,25 0,0 0,0 0,-25 0,25 0,-25 0,24 0,1 0,0 0,0 0,0 0,-25 0,49 0,-49 0,25 0,25 0,-26 0,1 0,25 0,-1 0,-24 0,0 0,25 0,-50 0,49 0,-49 0,25 0,25 0,-26 0,1 0,25 0,-25 0,-1 0,26 0,-25 0,0 0,24 0,-24 0,25 0,-25 0,49 0,-24 0,-1 0,26 0,-26 0,1 0,24 0,1 0,-51 0,26 0,-25 0,24 0,-49 0,50-25,-25 25,0 0,-1 0,1-25,25 25,-25 0,24 0,1 0,0 0,-1 0,-24 0,49-25,-49 25,0 0,49 0,-74 0,50 0,-25 0,0 0,-1 0,1 0,-25 0,25 0,0 0,-25 0,25 0,-25 0,24 0,1 0,0 0,25 0,-26 0,1 0,0 0,0 0,0 0,24 0,-24 0,0 0,0 0,0 0,-1 0,-24 0,50 0,-50 0,25 0,0 0,-1 0,-24 0,25 0,0 0,0 0,0 0,-1 0,1 0,0 0,0 0,24 0,-49 0,25 0,25 0,-50 0,49 0,-24 0,-25 0,50 0,-25 0,-1 0,26 0,0 0,-26 0,1 0,25 0,-25 0,-1 0,1 0,50 0,-51 0,1 0,0 0,0 0,0 0,0 0,-1 0,26 0,0 0,-50 0,49 0,1 0,-25 0,24 0,1 0,-1 0,-24 0,0 0,25 0,-1 0,-49 0,50 0,-25 0,-1 0,1 0,0 0,0 0,0 0,-1 0,1 0,-25 0,25 0,0 0,0 0,-1 0,1 0,0 0,-25 0,25 0,0 0,0 0,-1 0,1 0,0 0,25 0,24 0,0 0,1 0,-1 0,25 0,-24 0,-1 0,50 0,-49 0,24 0,-25 0,26 0,-26 0,25 0,-24 0,-1 0,-24 0,-1 0,1 0,-1 0,-24 0,0 0,-25 0,25 0,0 0,-25 0,24 0,-24 0,25 0,0 0,-25 0,25 0,24 0,-49 0,25 0,25 0,-50 0,25 0,-1 0,1 0,0 0,0 0,25 0,-26 0,1 0,0 0,0 0,0 0,-1 0,1 0,0 0,0 0,0 0,-1 0,-24 0,25 0,0 0,25 0,-50 0,24 0,26 0,-50 0,50 0,-1 0,-24 0,0 0,0 0,-1 0,1 0,0 0,0 0,-25 0,25 0,-1 0,1 0,-25 0,25 0,0 0,-25 0,25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27.1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1365 8979,'0'0,"0"0,24 0,1 0,25 0,-25 0,49 0,-49-25,24 25,1 0,24 0,1 0,-25 0,24 0,0 0,1 0,-26 0,26 0,-26 0,26 0,-1-24,-24 24,24 0,1 0,-1 0,-24 0,24 0,0 0,1 0,-1 0,-24 0,24 0,-24 0,0 0,24 0,-24 0,-1 0,1 0,-1 0,1 0,0 0,24 0,-24 0,-1 0,1 0,-1 0,26 0,-25 0,-1 0,-24 0,49 0,1 0,-50 0,24 0,1 0,-1 0,1 0,-25 0,24 0,26 0,-1 0,-24 0,-25 0,24 0,1 0,24 0,-49 0,50 0,-26 0,1 0,24 0,-49 0,49 0,-49 0,25 0,24 0,-24 0,-25 0,-1 0,26 0,0 0,-26 0,26 0,-25 0,24 0,-24 0,25 0,-25 0,24 0,-24 0,0 0,0 0,-1 0,-24 0,25 0,0 0,0 0,0 0,0 0,24 0,-24 0,25 0,-26 0,26 0,-25 0,0 0,24 0,-24 0,25 0,-26 0,1 0,0 0,25 0,-26 0,1 0,25 0,-25 0,-1 0,26 0,-50 0,25 0,0 0,-1 0,26 0,-25 0,0 0,-1 0,26 0,-25 0,0 0,24 0,-24 0,0 0,-25 0,25 0,24 0,-49 0,50 0,-25 0,0 0,24 0,-24 0,-25 0,50 0,-26 0,1 0,0 0,0 0,0 0,-1 0,1 0,25 0,-1 0,-24 0,25 0,-1 0,-24 0,0 0,0 0,24 0,-24 0,25 0,-25 0,0 0,24 0,1 0,-1 0,-24 0,25 0,-1 0,1 0,-25 0,24 0,1 0,0 0,-1 0,-24 0,25 0,-1 0,-24 0,0 0,0 0,-1 0,26 0,-50 0,50 0,-26 0,51 0,-26 0,1 0,0 0,-1 0,26 0,-1 0,1 0,-1 0,0 0,-24 0,0 0,24 0,-24 0,24 0,-49 0,24 0,-24 0,25 0,-1 0,-24 0,25 0,24 0,-49 0,25 0,-25 0,49 0,-24 0,-1 0,1 0,-1 0,1 0,0 0,-1 0,1 0,-25 0,24 0,-49 0,25 0,0 0,0 0,-1 0,1 0,0 0,-25 0,50 0,-50 0,24 0,1 0,0 0,0 0,-25 0,50 0,-50 0,49 0,-24 0,25 0,-1 0,1 0,-1 0,26 0,-26 0,26 0,-26 0,1 0,0 0,24 0,-24 0,-26 0,26 0,0 0,-26 0,26 0,-25 0,49 0,-74 0,25 0,50 0,-51 0,1 0,0 0,0 0,0 0,-1 0,1 0,0 0,0 0,24 0,-24 0,25 0,-25 0,-25 0,49 0,1 0,-25 0,24 0,-49 0,25 0,25 0,-26 0,1 0,0 0,-25 0,25 0,0 0,-25 0,24 0,-24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28.8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1290 9550,'0'0,"0"0,25 0,25 0,-26 0,51 0,-1 0,1 0,-1 0,25 0,-24 0,-1 0,-24 0,24 0,-49 0,25 0,-1 0,-24 0,25 0,-1 0,1 0,-25 0,24 0,26 0,-51 0,26 0,-25 0,49 0,-49 0,25 0,-1 0,1 0,24 0,-74 0,25 0,25 0,-50 0,25 0,-1 0,-24 0,25 0,0 0,0 0,0 0,24 0,-24 0,0 0,-25 0,25 0,-25 0,24 0,1 0,-25 0,25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40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10344 11981,'0'0,"25"0,24 0,1 0,-25 0,24 0,1 0,-25 0,24 0,1 0,24 0,26 0,-1 0,-25 0,25 0,-24 0,-26 0,1 0,0 0,-1 0,1 0,-25 0,24 0,1 0,0 0,-1 0,-24 0,25 0,24 0,-49 0,0 0,24 0,1 0,-1 0,1 0,0 0,-1 0,-24 0,0 0,24 0,-24 0,25 0,-25 0,49 0,-49 0,0 0,24 0,-24 0,-25 0,25 0,0 0,0 0,-25 0,24 0,1 0,25 0,-25 0,-1 0,1 0,25 0,-1 0,-24 0,0 0,0 0,0 0,-25 0,24 0,-24 0,25 0,0 0,-25 0,25 0,-25 0,25 0,-1 0,-24 0,25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45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1489 12576,'24'0,"1"0,0 0,49 0,-24-25,-25 25,24 0,1 0,0 0,-1-25,-24 25,50 0,-51 0,26 0,-25 0,24 0,-24 0,25 0,-25 0,49 0,-24 0,-1 0,26 0,-26 0,1 0,49 0,-49 0,-1 0,1 0,-25 0,49 0,-24 0,-1 0,-24 0,25 0,-1 0,1 0,0 0,-26 0,51 0,-50 0,24 0,-24 0,49 0,-24 0,0 0,-1 0,1 0,24 0,-24 0,-25 0,24 0,1 0,0 0,-1 0,-24 0,25 0,-1 0,-24 0,0 0,0 0,-1 0,26 0,0 0,-26 0,1 0,0 0,0 0,0 0,49 0,-74 0,25 0,49 0,-49 0,0 0,24 0,1 0,-25 0,24 0,1 0,-25 0,0 0,24 0,-24 0,-25 0,50 0,-50 0,25 0,-25 0,24 0,1 0,-25 0,25 0,-25 0,50 0,-50 0,24 0,-24 0,50 0,-50 0,25 0,-25 0,49 0,-49 0,25 0,-25 0,25 0,25 0,-50 0,24 0,1 0,0 0,-25 0,50 0,-50 0,24 0,1 0,0 0,25 0,-26 0,26 0,-25 0,24 0,-49 0,25 0,25 0,-50 0,49 0,1 0,-25 0,0 0,24 0,-24 0,0 0,25 0,-26 0,-24 0,50 0,-25 0,0 0,24 0,-24 0,49 0,-49 0,25 0,-1 0,1 0,0 0,-26 0,51 0,-50 0,24 0,-24 0,25 0,-26 0,1 0,25 0,-25 0,0 0,49 0,-49 0,24 0,1 0,0 0,-1 0,1 0,-1 0,-24 0,50 0,-51 0,51 0,-50 0,24 0,26 0,-51 0,26 0,-25 0,49 0,-49 0,25 0,-25 0,49 0,-49 0,0 0,24 0,-24 0,25 0,-26 0,26 0,-25 0,0 0,24 0,-24 0,0 0,0 0,-1 0,1 0,25 0,-50 0,25 0,24 0,-49 0,50 0,-1 0,-24 0,0 0,0 0,0 0,-1 0,1 0,0 0,-25 0,25 0,-25 0,25 0,-1 0,26 0,-50 0,25 0,0 0,0 0,-1 0,-24 0,50 0,-50 0,25 0,0 0,-1 0,-24 0,25 0,25 0,-1 0,1 0,0 0,24 0,-24 0,49 0,-50 0,26 0,-26 0,1 0,0 0,24 0,1 0,-51 0,26 0,0 0,-1 0,-24 0,0 0,24 0,-24 0,25 0,-25 0,24 0,1 0,24 0,-49 0,25 0,24 0,-24 0,-1 0,-24 0,25 0,-1 0,-24 0,0 0,25 0,-26 0,1 0,25 0,-1 0,-24 0,25 0,-1 0,1 0,-25 0,0 0,24 0,1 0,-50 0,49-24,-24 24,0 0,25 0,-26 0,1 0,0 0,0 0,0 0,24 0,-49 0,50 0,-1 0,-24 0,0 0,25 0,-1 0,-24 0,0 0,0 0,0 0,24 0,-24 0,0 0,0 0,-1 0,1 0,0 0,0 0,-25 0,25 0,-25 0,24 0,1 0,-25 0,25 0,-25 0,25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3:10.0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6822 3373,'24'0,"51"-24,-1-1,25 0,50 0,-25 0,0 25,-24 0,24 0,-25 0,0-24,0 24,25 0,-49 0,-1 0,25 0,1-25,-26 25,50 0,-50 0,26-25,-26 25,0-25,1 25,-26 0,26 0,-1 0,1 0,24-25,-25 25,1 0,24-24,0 24,25-25,-49 25,-1 0,0 0,1-25,-26 25,26 0,-25 0,-26 0,26 0,-25 0,49 0,-49 0,25 0,24 0,0 0,-24 0,24 0,50 0,-24 0,-1 0,0 0,0 0,50-25,-99 25,24-25,1 25,-1 0,-24 0,-1 0,1 0,24 0,-24 0,-1 0,1 0,0 0,-1 0,26 0,24 0,-49 0,-1 0,26 0,-26 0,-24 0,49 0,-49 0,0 0,0 0,0 0,-1 0,1 0,0 0,25 0,-50 0,24 0,26 0,-50 0,25 0,0 0,-25 0,49 0,-24 0,-25 25,74 0,-49-25,25 0,-1 0,26 25,-25-25,24 0,-24 25,24-1,0-24,-24 0,0 25,-1-25,1 0,-1 0,1 25,-25-25,49 50,-74-50,50 0,-25 0,-1 0,1 0,0 0,0 0,0 0,-25 24,24-24,1 0,25 0,-25 0,0 0,-1 0,51 25,-50-25,24 25,1-25,-1 0,1 25,24-25,-24 0,24 0,1 0,24 0,0 0,-24 25,-1-25,25 0,1 0,-1 0,-25 0,75 0,-75 0,26 0,-26 0,0 0,-24 0,24 0,1 0,-26 0,26 0,-1 0,1 0,-26 0,26 0,-26 0,26 0,-26 0,26 0,24 0,-49 0,-1 0,1 0,-1 0,1 0,24 0,1 0,-1 0,1 0,-26 0,26 0,-26 0,1 0,24 0,1 0,-26 0,-24 0,25 0,-1 0,-49 0,50 0,0 0,-26 0,1 0,50 0,-26 0,26 0,-51 0,26 0,0 0,-1 0,1 0,-25 0,24 0,-24 0,0 0,25 0,-50 0,24 0,-24 0,25 0,-25 0,50 0,-50 0,25 0,-1 0,1 0,-25 0,50 0,-25 0,24 0,-24 0,0 0,-25 0,25 0,24 0,-49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50.0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1538 13196,'-25'0,"25"0,25 0,50 0,-75 0,24 0,26-25,-25 0,0 25,24 0,-24 0,0 0,49 0,-24 0,0 0,-1 0,26 0,-1 0,0 0,1 0,-1 0,25 0,-24 0,24 0,-25 0,26 0,-51 0,51 0,-51 0,50 0,-24 0,-1 0,-24 0,24 0,-24 0,24 0,-24 0,49 0,-25 0,-24 0,49 0,-24 0,-1 0,1 0,-26 0,26 0,-26 0,26 0,-1 0,-24 0,-1 0,1 0,24 0,1 0,-26 0,26 0,-26 0,26 0,-26 0,1 0,24 0,26 0,-51 0,1 0,-1 0,1 0,0 0,-1 0,1 0,-25 0,24 0,26 0,-26 0,1 0,-1 0,26 0,-26 0,26 0,-1 0,-24 0,0 0,-26 0,51 0,-50 0,24 0,-24 0,49 0,-49 0,25 0,-25 0,24 0,-24 0,25 0,-26 0,1 0,0 0,0 0,-25 0,49 0,-24 0,0 0,0 0,-25 0,49 0,-24 0,0 0,25 0,-25 0,-1 0,26 0,0 0,-1 0,-24 0,25 0,-26 0,26 0,-25 0,49 0,-49 0,0 0,24 0,1 0,-25 0,24 0,1 0,-50 0,25 0,24 0,1 0,-25 0,0 0,49 0,-74 0,50 0,-1 0,1 0,-25 0,24 0,1 0,-25 0,0 0,-1 0,26 0,-25 0,24 0,1 0,-25 0,0 0,24 0,1 0,-25 0,24 0,-24 0,49 0,-24 0,0 0,-26 0,51 0,-26 0,-24 0,25 0,0 0,24 0,-24 0,-1 0,26-24,-51 24,51 0,-50 0,24 0,1 0,-1 0,51 0,-51 0,26 0,-26 0,-24 0,25 0,-26 0,26 0,-25 0,49 0,-49 0,25 0,-25 0,24 0,-24 0,25 0,-1 0,-24 0,25 0,-26 0,26 0,-25 0,0 0,24 0,-49 0,25 0,0 0,0 0,-1 0,1 0,0 0,25 0,-26 0,1 0,0 0,0 0,0 0,-25 0,24 0,-24 0,25 0,0 0,-25-25,25 25,-25 0,25 0,0 0,-1 0,-24 0,25 0,-25 0,50 0,-25 0,-1 0,1 0,0 0,0 0,24 0,-24 0,0 0,25 0,-1 0,-24 0,0 0,0 0,-1 0,26 0,0 0,-50 0,49 0,-24 0,0 0,-25 0,25 0,-1 0,1 0,0 0,0 0,0 0,24 0,-24 0,0 0,24 0,1 0,0 0,-25 0,24 0,1 0,-25 0,-1 0,51 0,-75 0,25 0,24 0,-49 0,50 0,-50 0,25 0,-25 0,49 0,-49 0,25 0,-25 0,25 0,24 0,-49 0,25 0,0 0,-25 0,25 0,-25 0,25 0,-25 0,49 0,-49 0,25 0,-25 0,25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1:55.4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1365 13816,'0'0,"0"0,0 0,49 0,-24 0,-25 0,50 0,-50 0,24 0,-24 0,50 0,-25 0,24 0,-24 0,50 0,-26 0,1 0,-25 0,49 0,-24 0,-1 0,-24 0,25 0,-25 0,24 0,-24 0,25 0,-1 0,-24 0,25 0,-1 0,1 0,-25 0,24 0,1 0,-1 0,1 0,-25 0,24 0,1 0,-25 0,24 0,1 0,0 0,-1 0,1 0,0 0,-1 0,1 0,-1 0,1 0,0 0,-1 0,1 0,-25 0,24 0,1 0,-25 0,-1 0,26 0,-25 0,-25 0,49 0,-24 0,0 0,25 0,-26 0,1 0,0 0,0 0,0 0,0 0,-1 0,26 0,-25 0,0 0,49 0,-24 0,-1 0,-24 0,25 0,-26 0,26 0,-25 0,0 0,-1 0,1 0,25 0,-25 0,-25 0,49 0,-24 0,0 0,24 0,1 0,0 0,-26 0,26 0,0 0,-1 0,-24 0,25 0,24 0,-49 0,25 0,-26 0,51 0,-50 0,-1 0,1 0,0 0,0 0,0 0,-1 0,26 0,-25 0,0 0,24 0,1 0,-25 0,-1 0,26 0,-25 0,0 0,-1 0,26 0,-25 0,0 0,24 0,1 0,-25 0,24 0,1 0,-50 0,50 0,-26 0,1 0,0 0,49 0,-49 0,-25 0,50 0,-50 0,49 0,-24 0,0 0,25 0,-1 0,1 0,-1 0,-24 0,50 0,-51 0,26 0,-25 0,24 0,-49 0,25 0,-25 0,25 0,0 0,-25 0,25 0,-25 0,25 0,-25 0,24 0,1 0,-25 0,25 0,0 0,0 0,24 0,-49 0,25 0,25 0,-50 0,24 0,-24 0,50 0,-50 0,50 0,-26 0,1 0,25 0,-25 0,-1 0,1 0,0 0,0 0,24 0,-49 0,25 0,0 0,0 0,-25 0,25 0,-25 0,49 0,-49 0,25 0,-25 0,50 0,-50 0,24 0,-24 0,25 0,-25 0,25 0,0 0,0 0,-25 0,25 0,-1 0,-24 0,25 0,25 0,-50 0,49 0,-49 0,25 0,-25 0,50 0,-50 0,25 0,-25 0,49 0,-24 0,-25 0,25 0,0 0,-25 0,24 0,-24 0,25 0,0 0,-25 0,25 0,-25 0,25 0,-25 0,24 0,1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16.1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14362 3497,'0'0,"25"0,25 0,-1 0,26 0,24 0,0 0,25 0,0 0,-25 0,25 0,-24 0,-1 0,0 0,-25 0,51 0,-26 0,0 0,-25 0,1 0,-26 0,1 0,0 0,24 0,-24 0,-1 0,-24 0,25 0,24 0,-24 0,-1 0,1 0,0 0,24 0,0 0,1 0,-26 0,26 0,-1 0,-24 0,49 0,-25 0,1 0,-1 0,1 0,-1 0,-24 0,-1 0,26 0,-26 0,26 0,-1 0,1 0,-1 0,-49 0,24 0,1 0,24 0,-49 0,25 0,-25 0,49 0,-49 0,24 0,-24 0,25 0,-25 0,-1 0,1 0,0 0,0 0,-25 0,25 0,0 0,-1 0,1 0,-25 0,25 0,0 0,-25 0,25 0,-1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18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20762 5680,'0'0,"74"0,26 0,-1 0,50 0,-50 0,74 0,-24 0,-25 0,-25 0,25 0,-24 0,-51 0,1 0,24 0,-24 0,0 0,-50 0,49 0,1 0,-25 0,24 0,26 0,-1 0,-24 0,24 0,-24 0,24 0,-24 0,-1 0,26 0,-1 0,-24 0,-25 0,24 0,26 0,-1 0,-24 0,-26 0,26 0,0 0,-1 0,1 0,-25 0,24 0,-49 0,25 0,25 0,-50 0,24 0,-24 0,25 0,0 0,-25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20.5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14337 6896,'0'0,"75"0,-1 0,1 0,24 0,25 0,-50 0,1 0,24 25,0-25,-24 0,49 24,-75 1,50-25,-49 0,49 25,-24-25,49 0,-25 0,25 0,0 0,0 0,-25 0,25 0,-49 0,24 0,-25 0,26 0,-1 0,-25 0,1 0,24 0,-25 0,1 0,-1 0,50 0,-74 0,24 0,25 0,-24 0,-1 25,-24-25,49 25,-25-25,1 24,-26-24,1 0,24 0,-24 0,49 0,-24 0,-1 0,-24 0,24 0,1 0,-1 0,-24 0,24 0,0 0,1 0,-1 0,-24 0,24 0,1 0,-1 0,-24 0,24 0,25 0,-24 0,-1 0,-24 0,-1 0,-24 0,50 0,-51 0,-24 0,50 0,24 0,-24 0,24 0,1 0,-26 0,26 0,-1 0,1 0,-26 0,75 0,-49 0,24 0,-25 0,26 0,-26 0,0 0,1 0,-1 0,1 0,-1 0,25 0,-24 0,24 0,-25 0,26 0,-51 0,1 0,24 0,-24 0,-1 0,26 0,-1 0,25 0,-49 0,24 0,-24 0,49 0,-24 0,-1 0,1 0,24 0,0 0,0 0,-24 0,24 0,-25 0,1 0,-1 0,-24 0,24 0,1 0,-1 0,0 0,1 0,-1 0,1 0,-26 0,1 0,-25 0,49 0,-49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22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14362 7888,'0'0,"0"-25,25 25,25 0,-26 0,51 0,-25 0,-1 0,1 0,-1 0,1 0,49 0,-49 0,-1 0,51 0,-1 0,-25 0,25 0,-24 0,-1 0,1 0,-1 0,-24 0,49 0,-49 0,49 0,-25 0,25 0,25 0,-49 0,24 25,-25-25,-24 0,24 0,51 25,-76-25,26 0,-1 0,-24 0,24 0,-24 24,49-24,0 0,-25 0,1 0,-1 0,1 0,-1 0,-24 0,24 0,-24 0,24 0,1 0,-1 0,-24 0,24 0,-24 0,24 0,0 0,1 0,-26 0,75 0,-49 0,-1 0,1 0,-26 0,26 0,-1 0,1 0,-26 0,26 0,-1 0,-24 0,24 0,-24 0,49 0,-50 0,26 0,24 0,-24 0,24 0,-25 0,1 0,-1 0,-24 0,24 0,0 0,-24 0,24 0,-24 0,49 0,-49 0,-1 0,26 0,-1 0,-24 0,24 0,-24 0,0 0,24 0,-24 0,-1 0,1 0,24 0,-24 0,24 0,-24 0,24 0,1 0,24 0,-50 0,51 0,-26 0,1 0,-1 0,-24 0,24 0,0 0,-24 0,24 0,1 0,-1 0,1 0,-26 0,26 0,-26 0,1 0,24 0,1 0,-1 0,-24 0,-1 0,1 0,24 0,-24 0,0 0,-1 0,-24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24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14213 8979,'50'0,"24"0,1 0,49 0,-50 0,26 0,24 0,-25 0,25 0,0 0,-25 0,25 0,-25 0,25 0,0 0,0 0,25 0,-25 0,25 0,-25 0,25 0,-50 0,0 0,25 0,-24 0,-26 0,-24 0,24 0,0 0,-24 0,49 0,0 0,1 0,-1-25,25 1,-25 24,0 0,-24 0,-1 0,25 0,-24 0,24 0,-49 0,24 0,0 0,50-25,-99 25,99 0,-74 0,49 0,-24 0,-1 0,0 0,1 0,-1-25,25 25,1 0,-1 0,-25 0,1 0,24 0,-25 0,1 0,-1 0,25 0,-24 0,-1 0,1 0,-1 0,25 0,-24 0,-26 0,1 0,-25 0,49-25,-74 25,25 0,-25 0,50 0,-50 0,24 0,1 0,0 0,-25 0,25 0,24 0,-49 0,50 0,-25 0,-25 0,49 0,-24 0,0 0,-25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28.6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14238 15875,'0'0,"50"0,-25 0,49 0,0 0,26 0,-26 0,1 0,-1 0,-24 0,-1 0,1 0,-1 0,51 0,-51 0,1 0,24 0,-24 0,24 25,1-25,-1 0,0 0,26 0,-1 0,0 0,0 0,25 0,0 0,-24 0,24 0,-50 0,25 0,-49 0,24 0,1 0,-1 0,-24 0,49 0,25 0,-50 0,26 0,-1 0,-50 0,51 0,-26 0,-49 0,25 0,-26 0,26 0,-25 0,24 0,-24 0,50 0,-26 0,1 0,24 0,-24 0,49 0,-25 0,1 0,-26 0,26 0,-26 0,1 0,0 0,24 0,1 0,-51 0,51 0,-26 0,1 0,24 0,-24 0,0 0,-26 0,26 0,24 0,-24 0,-50 0,50 0,24 0,-49 0,24 0,1 0,0 0,74 0,-75 0,26 0,-1 0,1 0,-1 0,0 0,1 0,-1 0,-24 0,24 0,1 0,-51 0,51 0,-26 0,1 0,25 0,-1 0,-24 0,24 0,-24 0,-1 0,26 0,-26 0,26 0,-1 0,-24 0,24 0,0 0,-24 0,24 0,-24 0,49 0,-49 0,0 0,-1 0,-24 0,49 0,-24 0,0 0,-1 0,1 0,24 0,1 0,-26 0,26 0,-26 0,1 0,24 0,-24 0,24 0,1 0,-26 0,1 0,24 0,-24 0,0 0,-1 0,1 0,-25 0,24 0,-24 0,0 0,0 0,-25 0,49 0,-24 0,0 0,0 0,-1 0,1 0,-25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31.2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14189 16867,'0'0,"49"0,50 0,125 0,-26 0,-49 0,99 0,-50 0,-24 0,0 0,-50 0,49 0,-73 0,-26 0,0 0,1 0,24 0,-25 0,1 0,-1 0,-24 0,49 0,-24 0,24 0,50 0,-50 0,74 0,-73 0,48 0,-23 0,-26 0,25 0,-25 0,0 0,-49 0,49 0,-49 0,49 0,-50 0,1 0,24 0,-24 0,0 0,24 0,-24 0,24 0,1 0,-1 0,0 0,26 0,-26 0,0 0,26 0,-26 0,25 0,-24 0,-1 0,1 0,-26 0,-24 0,49 0,-24 0,0 0,-1 0,1 0,-1 0,26 0,-26 0,1 0,0 0,-26 0,51 0,-50 0,24 0,1 0,-1 0,26 0,-25 0,49 0,-50-25,1 25,24 0,-24 0,0 0,-1 0,26 0,-26 0,26 0,-1 0,-24 0,-1 0,26 0,-26 0,1 0,-1 0,1 0,25-24,-26 24,26 0,-1 0,0-25,-49 25,25 0,-1 0,1 0,-25 0,49 0,-49 0,49 0,-24 0,0 0,24 0,-24 0,-1 0,1 0,24 0,-24 0,49 0,-24 0,-1 0,-24 0,24 0,0 0,-24 0,0 0,-1 0,1 0,24 0,-24 0,-25 0,24 0,1 0,-25 0,0 0,-1 0,-24 0,25 0,0 0,0 0,24 0,-24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32.6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14213 17983,'0'0,"0"-24,50 24,0 0,24-25,0 25,1 0,-1 0,1 0,24 0,0 0,-24 0,24 0,-50 0,26 0,-50 0,24 0,-24 0,25 0,-50 0,24 0,-24 0,25 0,0 0,-25 0,25 0,-25 0,49 0,-49 0,25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3:32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13370 5680,'0'0,"0"0,25 0,24 0,-49 0,25 0,50 0,-75 0,25 0,24 0,-24 0,25-25,24 25,-49 0,49 0,-24 0,-1 0,1 0,0 0,-26 0,1 0,25 0,-1 0,-49 0,50 0,0 0,-50 0,49 0,-24 0,0 0,0 0,24 0,-24 0,0 0,25 0,-26 0,1 0,25 0,-25 0,-1 0,26 0,-50 0,50 0,-26 0,1 0,25 0,-25 0,24 0,-24 0,0 0,24 0,1 0,-25 0,24 0,1 0,-50 0,25 0,24 0,-49 0,25 0,0 0,0 0,-25 0,49 0,-24 0,-25 0,50 0,-25 0,-1 0,1 0,0 0,0 0,0 0,0 0,-1-24,1 24,0 0,-25 0,25 0,0 0,-1 0,1 0,0 0,-25 0,25 0,0 0,-1 0,1 0,0 0,0 0,24 0,-24 0,0 0,0 0,0 0,-1 0,1 0,-25 0,50 0,-25 0,-1 0,51 0,-75 0,49 0,-24 0,50 0,-26 0,-24 0,0 0,49 0,-49 0,0 0,25 0,-1 0,-24 0,25 0,-26 0,26 0,0 0,-26 0,26 0,0 0,-1 0,-24 0,25 0,24 0,-24 0,-26 0,26 0,24 0,-24 0,0 0,-1 0,1 0,0 0,24 0,-24 0,-1 0,1 0,-25 0,49 0,-49 0,24 0,-24 0,50 0,-51 0,26 0,-25 0,49 0,-49 0,25 0,-1 0,1 0,-1 0,-24 0,25 0,0 0,-1 0,-24 0,25 0,-1 0,-24 0,0 0,0 0,-1 0,1 0,-25 0,25 0,0 0,0 0,-1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37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9550 6052,'0'0,"0"0,50-24,-1 24,26 0,24 0,0 0,25 0,-25 0,25 0,1 0,-1 0,-25 0,-25 0,1 0,24 0,-50 0,1 0,24 0,-24 0,0 0,-1 0,1 0,-25 0,24 0,1 0,24 0,-24 0,24 0,1 0,-26 0,26 0,-1 0,1 0,-1 0,0 0,-49 0,25 0,-1 0,1 0,0 0,-1 0,-24 0,25 0,24 0,-24 0,-1 0,1 0,24 0,-24 0,24 0,1 0,-26 0,1 0,24 0,1 0,-26 0,26 0,-26 0,1 0,0 0,-1 0,1 0,-25 0,0 0,-1 0,1 0,0 0,0 0,0 0,24 0,-49 0,50 0,-25 0,49 0,-24 0,-1 0,1 0,-1 0,1 0,0 0,-26 0,26 0,-25 0,-25 0,49 0,-49 0,25 0,-25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39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14784 6077,'25'0,"24"0,26 0,-1 0,1 0,24 0,25 0,0 0,0 0,-25 0,50 0,-50 0,50 0,-50 0,25 0,0 0,0 0,-25 0,26 0,-26 0,0 0,0 0,25 0,-25 0,25 0,0 0,0 0,-24 0,49 0,-1 0,-48 0,-1 0,-50 25,75 0,-24-25,-26 0,25 0,0 0,-24 0,24 0,-24 0,24 0,25 0,-50 0,1 0,24 0,-25 0,25 0,-24 0,-1 0,26 0,-51 0,26 0,24 0,-25 0,1 0,24 0,-25 0,1 0,-1 0,0 0,26 0,-51 0,51 0,-1 0,-25 0,1 0,-26 0,26 0,-26 0,1 0,-1 0,1 0,0 25,-26-25,51 0,-1 0,-24 0,24 0,1 0,-1 0,-24 0,24 0,-24 0,24 0,1 0,-26 24,-24-24,25 0,-1 0,-49 0,50 0,-1 0,-24 0,0 0,25 0,-26 25,1-25,25 0,-25 0,-1 0,-24 0,25 0,-25 0,25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41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2158 7466,'25'0,"-25"0,75-25,-26 1,26 24,24 0,-25 0,25 0,-24 0,24 0,-25 0,26 0,-1 0,50 0,-50 0,0 0,25 0,-49 0,24 0,-25 0,1 0,24 0,25 0,25 0,-50 0,0 0,25 0,-25 0,25 0,0 0,-24 0,-1 0,-25 0,1 0,-1 0,1 0,-26 0,1 0,-25 0,24 0,-24 0,0 0,0 0,-25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42.7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12824 7491,'0'0,"0"0,25 0,25 0,49 0,-25 0,75 0,-50-25,75 25,-25-25,-25 25,25 0,-75 0,-24 0,-1 0,-24 0,-25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45.6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15801 7466,'0'0,"25"0,24 0,26 0,-1 0,25 0,1 0,-1 0,50 0,-50 0,0 0,25 0,-49 0,24 0,-25 0,1 0,24 0,-50 0,51 0,-26 0,50 0,-50 0,1 0,24 0,-24 25,24-25,-25 25,75-25,-75 0,26 25,24-1,-50-24,25 0,-49 25,49-25,-24 0,24 0,-25 0,25 0,-49 0,49 0,0 0,1 0,-1 0,-25 0,1 0,24 0,-49 0,24 0,0 0,1 0,24 0,-49 0,24 0,25 0,-24 0,-1 0,0 0,1 0,-1 0,1 0,-26 0,1 0,0 0,24 25,-24-25,24 0,-49 0,24 0,26 0,-26 0,-24 0,25 0,24 0,-24 0,-25 0,24 0,1 0,-1 0,-24 0,0 0,0 0,0 0,-1 0,26 0,0 0,-25 0,24 0,-24 0,0 0,0 0,-1 0,1 0,0 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49.0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6574 8954,'0'0,"0"0,0 0,24 0,1 0,-25 0,25 0,-25 0,25 0,-25 0,25 0,-1 0,26 0,-25 0,24 0,-24 0,25 0,-1 0,-24 0,25 0,-50 0,25 0,24 0,-24 0,25 0,-25 0,49 0,-49 0,24 0,1-24,0 24,-50 0,49 0,1 0,-25 0,-1 0,26 0,0 0,-26 0,26 0,0 0,-26 0,1 0,25 0,-1 0,-24 0,0 0,25 0,-26 0,1 0,0 0,-25 0,25 0,0 0,-25 0,25 0,-25 0,24 0,-24 0,25 0,0 0,-25 0,25 0,-25 0,25 0,-1 0,-24 0,25 0,-25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50.8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8508 8905,'0'-25,"25"25,0 0,25 0,49-25,-25 25,1 0,-1 0,0 0,-24 0,0 0,-1 0,1 0,-50 0,25 0,-25 0,24 0,1 0,-25 0,25 0,0 0,0 0,0 0,-1 0,1 0,25 0,-25 0,-1 0,1 0,-25 0,50 0,-50 0,25 0,-25 0,24 0,1 0,-25 0,25 0,0 0,0 0,-25 0,24 0,1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56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19844 10269,'25'0,"0"0,0 0,24 0,26 0,-1 0,-24 0,49 0,50 0,-25 0,-25 0,74 0,-24 0,25 0,-50 0,25 0,-50 0,-25 0,1 0,-50 0,24 0,-49 0,25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9:58.9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2357 11981,'0'-50,"74"50,1-25,-26 25,50 0,1 0,24 0,-25 0,0 0,0 0,-24 0,-1 0,1 0,24 0,25 0,-25 0,0 0,0 0,50 0,-25 0,25 0,-50 0,1 0,-1 0,-25 0,25 0,1 0,-1 0,0 0,-24 0,49 0,-25 0,0 0,0 0,50 0,-50 0,0 0,25-25,-24 1,-1 24,-25-25,50 25,-49 0,24 0,0 0,-24 0,24 0,50-25,-75 25,1 0,24 0,0 0,25 0,0 0,-25 0,25 0,0 0,25 0,-25 0,0 0,0 0,-25 0,25 0,-49 0,24 0,-25 0,1 0,-1 0,-24 0,49 0,-24 0,24 0,0 0,25 0,0 0,-25 0,25 0,0 0,-25 0,26 0,-26 0,0 0,-25 0,26 0,-26 0,0 0,1 0,-1 0,1 0,-26 0,50 0,-24 0,24 0,-24 0,24 0,-25 0,25 0,25 0,-49 0,-1 0,1 0,-1 0,0 0,1 0,-1 0,26 0,-26 0,0 0,1 0,24 0,0 0,0 0,-24 0,24 0,-25 0,1 0,24 0,-24 0,24 0,-25 0,25 0,-24 0,24 0,-25 0,26 0,-51 0,26 0,-26 0,26 0,-1 0,1 0,-1 0,0 0,1 0,-1 0,1 0,-1 0,0 0,1 0,-1 0,-24 0,49 0,-25 0,1 0,-1 0,1 0,24 0,-25 0,26 0,-26 0,-24 0,-1 0,1 0,24 0,-24 0,-25 0,24 0,1 0,-25 0,-1 0,1 0,0 0,25 0,24 0,-24 0,24 0,1 0,-1 0,-49 0,49 0,-24 0,-1 0,26 0,-50 0,24 0,-24 0,0 0,0 0,-25 0,24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0:00.2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19199 11881,'0'0,"75"0,24 0,-25 0,75 0,-25 0,25 0,-25 0,25 0,-25 0,25 0,-50 0,50 0,-25 0,0 0,-25 0,0 0,0 0,1 0,24 0,-25 0,0 0,0 0,25 0,-49 0,24 0,0 0,0 0,1 0,24 0,-25 0,0 0,0 0,-24 0,24 0,-25 0,50 0,-74 0,24 0,-24 0,0 0,-26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3:36.9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6053 6400,'0'0,"24"0,26 0,0-25,-1 25,51-25,-26 25,-49 0,24-25,26 25,-1 0,1 0,-26-25,26 25,-1 0,-24 0,-1 0,26 0,24 0,-25 0,26 0,-26 0,0 0,1 0,-1 0,1 0,-26 0,1 0,24 0,-24 0,-1 0,1 0,24 0,-24 0,25 0,-1 0,-24 0,-1 0,1 0,-1 0,26 0,-50 0,-1 0,26 0,-25 0,24 0,-24 0,25 0,-1 0,-24 0,25 0,-1 0,1 0,-25 0,24 0,1 0,0 0,-1 0,-24 0,25 0,-1 0,-24 0,0 0,25 0,-26 0,26 0,0 0,24 0,-49 0,24 0,-24 0,50 0,-26 0,1 0,-1 0,1 0,24 0,-24 0,24 0,-24 0,25 0,-51 0,51 0,-1 0,-49 0,0 0,24 0,1 0,0 0,-1 0,1 0,24 0,-24 0,24 0,-24 0,-1 25,1-25,24 0,-24 25,25-25,-26 0,1 0,-1 0,51 0,-51 0,26 0,-26 0,-24 0,25 0,24 25,-49-25,24 0,1 0,0 0,-26 0,26 0,0 0,-1 0,1 0,-25 0,24 0,1 25,0-25,-1 0,1 0,24 0,-49 0,25 0,-26 0,26 0,0 0,-1 0,-24 0,25 0,-1 0,-24 0,25 0,-26 0,1 0,25 0,-1 0,-24 0,25 0,-1 0,26 0,-50 24,24-24,1 0,0 0,-1 0,1 0,-25 0,24 0,-24 0,0 0,24 0,-24 0,0 0,25 0,-26 0,1 0,0 0,0 0,0 0,-25 0,24 0,-24 0,25 0,0 0,-25 0,25 0,-25 0,25 0,-1 0,1 0,-25 0,25 0,-25 0,25 0,0 0,-1 0,1 0,0 0,50 0,-26 0,1 0,24 0,1 0,-1 0,-24 0,24 0,-49 0,49 0,-49 0,25 0,-26 0,1 0,0 0,0 0,0 0,-1 0,-24 0,25 0,0 0,25 0,-26 0,1 0,25 0,-1 0,-24 0,50 0,-26 0,1 0,0 0,-26 0,1 0,25 0,-25 0,-1 0,26 25,-50-25,50 0,-1 25,-24-25,0 0,24 0,-24 0,0 0,25 0,-1 0,1 0,-25 0,49 0,-24 0,-1 0,1 0,-25 0,49 0,-24 0,-25 0,-1 0,1 0,0 0,-25 0,25 25,0-25,-1 0,-24 0,25 0,0 0,25 0,-26 0,-24 0,25 25,0-25,0 0,24 0,1 0,0 0,-26 0,51 0,-1 0,-49 0,25 0,24 0,1 0,-1 0,-24 0,24 0,-24 0,-26 0,1 0,25 0,-1 0,-24 0,0 0,0 0,24 0,1 0,-25 0,49 0,-24 0,-25 0,-1 0,1 0,-25 0,25 0,0 0,-25 0,25 0,-25 0,49 0,-49 0,25 0,0 0,0 0,-1 0,1 0,0 0,-25 0,25 0,0 0,0 0,-25 0,24 0,-24 0,25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0:02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2208 13395,'50'0,"-26"0,1 0,50 0,-26 0,50 0,-24 0,-1 0,1 0,-26 0,1 0,-1 0,1 0,-25 0,25 0,24 0,0 0,26 0,-1 0,74 0,-49 0,25 0,25 0,-75 0,25 0,-25 24,-24-24,24 0,25 25,-25-25,0 0,1 0,49 0,-25 0,24 0,-24 0,0 0,0 0,0 25,-24 0,-26-25,50 25,-49-25,-1 0,25 24,-49 1,24-25,1 0,-1 0,0 0,1 0,24 0,-49 0,-1 0,26 0,-1 0,-24 0,-1 0,-24 0,25 0,-1 0,-49 0,25 0,0 0,0 0,-25 0,25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0:04.4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8682 13295,'0'0,"25"0,0 0,-1 0,1 0,0 0,0 0,24 0,-24 0,0 0,25 0,-50 0,24 0,1 0,25 0,-25 0,24 0,26 0,-1 0,1 0,-1 0,0 0,-24 0,0 0,-1 0,1 0,-1 0,-24 0,50 0,-1 0,-24 0,24 0,0 0,26 0,-26 0,25 0,-24 0,24 0,-25 0,1 0,-1 0,1 0,-1 0,-49 0,24 0,26 0,-26 0,26 0,-1 0,-24 0,49 0,-24 0,-1 0,25 0,0 0,25 0,-24 0,-26 0,0 0,1 0,-26 0,26 0,-26 0,26 0,-1 0,1 0,-1 0,-24 0,49 0,-25 0,26 0,-1 0,25 0,-25 0,-25 0,26 0,-1 0,-25 0,26 0,-26 0,50 0,-50 0,1 0,-26 0,1 25,24-25,-24 0,24 0,1 0,-25 0,24 0,0 0,1 0,24 0,0 0,25 0,-25 0,1 0,-1 0,0 0,-25 0,26 0,-1 0,-25 0,1 0,24 0,-25 0,26 0,-1 0,-50 0,51 0,-26 0,25 0,-49 0,24 0,-24 0,24 0,-24 0,24 0,26 0,-26 0,-24 0,-1 0,1 0,-1 0,26 0,-75 0,49 0,-49 0,25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0:06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8533 14784,'0'-25,"0"25,25 0,49 0,-49 0,25 0,24 0,-24 0,49 0,-25 0,1 0,24 0,0 0,50 0,-25-25,-49 25,24 0,25 0,-50 0,-24 0,24 0,1 0,-1 0,25 0,-24 0,-1 0,25 0,25 0,-49 0,-1 0,1 0,-1 0,0 0,-24 0,49 0,-24 0,24 0,-25 0,1 0,24 0,-25 0,1 0,-26 0,26 0,-1 0,-49 0,25 0,-1 0,1 0,-25 0,-1 0,1 0,0 0,0 0,-25 0,49 0,-24 0,0 0,-25 0,25 0,0 0,-1-25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0:07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14908 14784,'0'-25,"0"25,50-25,-26 25,1 0,25 0,49 0,-25 0,26 0,-1 0,0 0,50 0,-50 0,0 0,1 0,24 0,-50 0,0 0,-24 0,24 0,1 0,-1 0,1 0,-1 0,25 0,25 0,-49 0,24 0,-49 0,49 0,-50 0,51 0,-26 0,25 0,-24 0,-1 0,50 0,-49 0,-1 0,25 0,-24 0,24 0,-50 0,1 0,0 0,-1 0,-24 0,0 0,0 0,-1 0,1 0,-25 0,25 0,0 0,24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0:11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5482 16222,'0'-25,"0"25,50 0,-1-24,51 24,-26 0,25 0,-24 0,24 0,0 0,0 0,25 0,-49 0,-1 0,25 0,25 0,-24 0,48 0,-48 0,-1 0,25 0,0 0,0 0,0 0,25 0,-50 0,75 0,-75 0,0 0,25 0,-74 0,24 0,-24 0,-1 0,26 0,-26 0,51 0,-51 0,1 0,-25 0,24 0,1 0,-1 0,1 0,24 0,26 0,-51 0,75 0,-49 0,-1 0,1 0,24 0,0 0,-25 0,1 0,24 0,-49 0,24 0,50 0,-74 0,-1 0,26 0,-26 0,1 0,24 0,-24 0,0 0,-1 0,1 0,24 24,-49-24,49 0,-24 0,0 0,24 0,1 0,-1 0,0 0,-24 0,0 0,24 0,0 0,-24 0,49 0,0 0,-24 0,24 0,-25 0,1 0,-26 0,1 0,0 0,24 0,-24 0,24 0,-24 0,24 0,-24 0,-1 0,1 0,0 0,-26 0,26 0,-50 0,25 0,24 0,-49 0,25 0,25 0,-25 0,-1 0,1-24,0 24,-25 0,25 0,0 0,24 0,51 0,-1 0,25 0,-50 0,1 0,-1 0,-49 0,0 0,-1 0,1 0,0 0,-25 0,50-25,-1 25,-24 0,49 0,-24 0,24 0,1 0,24 0,-49 0,24 0,1 0,-26 0,1 0,24 0,-49 0,25 0,-26 0,26 0,-25 0,0 0,24 0,1 0,-25 0,-1 0,51 0,-50 0,24 0,1 0,-1 0,1 0,0 0,24 0,-24 0,-1 0,26 0,-26 0,26 0,-26 0,26 0,-1 0,1 0,-1 0,0 0,1 0,-26 0,1 0,0 0,-1 0,1 0,24 0,-24 0,0 0,24 0,-24 0,24 0,0 0,1 0,-26 0,1 0,0 0,-1 0,26 0,-26 0,26 0,-1 0,1 0,24 0,0 0,0 0,25 0,-49 0,24 0,-25 0,1 0,24 0,0 0,-24 0,24 0,-25 0,50 0,-25 0,1 0,-26 0,25 0,-24 0,-1 0,0 0,-24 0,0 0,-1 0,-24 0,25 0,24 0,-24 0,-1 0,1 0,0 0,24 0,-49 0,24 0,-24 0,25 0,-25 0,-1 0,26 0,-25 0,0 0,-1 0,-24 0,25 0,0 0,0 0,0 0,-1 0,1 0,0 0,25 0,-50 0,25 0,24 0,-24 0,25 0,-26 0,-24 0,25 0,-25 0,25 0,0-25,-25 25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1:31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1117 2977,'0'0,"24"0,26 0,0 0,-1 0,-24 0,25 0,-1 0,-24 0,25 0,-1 0,1 0,24 0,-24 0,-1 0,1 0,0 0,24 0,-24 0,-1 0,-24 0,25 0,24 0,-49 0,25 0,-26 0,51 0,-50 0,-1 0,26 0,0 0,-1 0,-24 0,25 0,49 0,-50 0,-24 0,25 0,-1 0,-24 0,25 0,-25 0,24 0,-24 0,25 0,-1 0,1 0,24 0,-24 0,-25 0,49 0,-24 0,-1 0,1 0,-25 0,24 0,-24 0,50 0,-51 0,26 0,-25 0,49 0,-24 0,-25 0,0 0,24 0,-24 0,25 0,-1 0,1 0,24 0,-24 0,-1 0,1 0,24 0,1 0,-26 0,1 0,24 0,1 0,-26 0,26 0,-1 0,-24 0,0 0,24 0,-49 0,49 0,1 0,-1 0,0 0,-24 0,24 0,-24 0,24 0,-24 0,0 0,-26 0,1 0,25 0,-25 0,-1 0,1 0,-25 0,25 0,0 0,0 0,0 0,-1 0,26 0,-25 0,0 0,49 0,-49 0,-25 0,49 0,-24 0,0 0,0 0,0 0,-1 0,1 0,-25 0,25 0,0 0,-25 0,25 0,-25 0,24 0,1 0,0 0,0 0,0 0,-25 0,24 0,1 0,0 0,0 0,-25 0,25 0,-1 0,-24 0,25 0,-25 0,25 0,0 0,0 0,-25 0,24 0,1 0,0 0,0 0,0 0,-25 0,25 0,-25 0,24 0,1 0,-25 0,25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1:38.9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1290 3398,'0'0,"50"0,-1 0,1 0,24 0,1 0,-1 0,25 0,-24 0,-1 0,1 25,24 0,-49-25,24 0,0 0,1 0,-1 0,1 0,-1 0,0 0,-24 0,24 0,26 0,-51 0,51 0,-51 0,75 0,-49 0,-1 0,0 0,1 0,-1 0,25 0,1 0,-1 0,-25 0,1 0,24 0,0 0,-24 25,-1-25,0 0,1 0,-1 0,1 0,-1 24,-74-24,50 0,-1 0,-24 0,0 0,24 0,1 0,-25 0,25 0,-1 0,26 0,-26 0,-24 0,49 0,-24 0,-25 0,0 0,-1 0,26 0,0 0,-26 0,26 0,0 0,-26 0,1 0,50 0,-26 0,-24 0,25 0,24 0,-24 0,24 0,-24 0,-25 0,24 0,26 0,-51 0,26 0,0 0,-1 0,1 0,-25 0,24 0,1 0,-1 0,-24 0,25 0,-1 0,1 0,0 0,-26 0,26 0,24 0,-24 0,-25 0,25 0,-1 0,26 0,-51 0,51 0,-26 0,1 0,24 0,1 0,-50 0,24 0,-24 0,49 0,-49 0,25 0,-1 0,1 0,0 0,-26 0,26 0,0 0,-1 0,-24 0,25 0,24 0,1 0,-26 0,-24 0,25 0,-1 0,1 25,-25 0,24-25,1 0,-25 0,24 0,1 0,-1 0,1 0,0 0,-26 0,26 0,0 0,-50 0,49 0,-24 25,25-25,-1 0,-24 0,0 0,0 0,0 25,-1-25,26 0,-25 0,0 0,-25 0,24 0,1 0,0 0,-25 0,25 0,24 0,-49 0,25 0,-25 0,50 0,-25 0,-1 0,26 0,-25 0,0 0,24 0,-24 0,0 0,0 0,-25 0,49 0,-49 0,25 0,25 0,-50 0,24 0,-24 0,25 0,0 0,-25 0,25 0,-25 0,25 0,0 0,-25 0,24 0,-24 0,25 0,-25 0,25 0,0 0,-25 0,25 0,-25 0,24 0,1 0,0 0,0 0,0 0,24 0,1 0,-1 0,-24 0,50 0,24 0,-25 0,-24 0,24 0,-24 0,24 0,-49 0,50 0,-26 0,1 0,-25 0,24 0,1 0,-1 0,1-25,-25 25,49 0,-49 0,-25 0,50 0,-1-25,-24 25,25 0,-50 0,24 0,1 0,0 0,0 0,-25 0,49 0,-49 0,25 0,-25 0,25 0,-25 0,25 0,0 0,-1 0,1 0,0 0,-25 0,25 0,-25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1:40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1315 4018,'0'0,"25"0,24 0,26 0,24 0,0 0,25 0,-24 0,48 0,-48 0,-1 0,25 0,-75 0,51 0,-76 0,51 0,-50 0,-1 0,1 0,25 0,-25 0,-1 0,26 0,-50 0,50 0,-1 0,-24 0,25 0,-1 0,1 0,24 0,1 0,-1 0,-24 0,-1 0,-24 0,0 0,0 0,-25 0,25 0,-25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1:44.1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2456 4663,'0'0,"25"0,0 0,-1 0,51 0,-75 0,49 0,-24 0,25 0,-25 0,-1 0,1 0,-25 0,50 0,-25 0,-1 0,1 0,-25 0,25 0,0 0,0 0,-25 0,25 0,-1 0,1 0,0 0,0 0,0 0,-1 0,1 0,0 0,25 0,-26-25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1:45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12031 4713,'24'0,"26"0,-50 0,25 0,-25 0,25 0,-1 0,1 0,25 0,-25 0,24 0,26 0,-1 0,25 0,25 0,-24 0,-26 0,0 0,1 0,-26 0,1 0,-50 0,25-25,0 25,-1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3:42.1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5953 7069,'0'0,"25"0,0 0,49 0,-24 0,0 0,24 0,1 0,-1 0,0 0,1 0,-1 0,1 0,-1 0,0 0,1 0,-1 0,-24 0,24 0,1 0,-26 0,1 0,24 0,-49 0,25 0,-1 0,1 0,24 0,-24 0,0 0,24 0,-24 0,-1 0,1 0,-1 0,-24 0,25 0,-1 0,1 0,0 0,-1 0,26 0,-1 0,1 0,-51 0,26 0,0 0,24 0,-49 0,0 0,24 0,1 0,-1 0,1 0,24 0,-24 0,24 0,1 0,-26 0,1 0,0 0,-1 0,1 0,0 0,-1 0,-24 0,25 0,24 0,-24 0,-1 0,26 0,-26 0,26 0,-26 0,26 0,-26 25,1-25,-1 0,1 0,0 0,-1 0,-24 0,25 0,-1 0,1 0,-25 0,24 0,26 0,-50 0,49 0,-49 0,49 0,-24 0,-25 0,24 0,1 0,-1 0,-24 0,0 0,25 0,-26 0,26 0,-25 0,25 0,-26 0,1 0,0 0,0 0,0 0,-1 0,1 0,0 0,0 0,0 0,49 0,-49 0,0 0,24 0,-24 0,0 0,24 0,-49 0,25 0,25 0,-50 0,25 0,24 0,1 0,-25 0,24 0,1 0,-1 0,-24 0,25 0,-1 0,-49 0,50 0,-50 0,25 0,-25 0,50 0,-50 0,24 0,26 0,-25 0,24 0,1 0,0 0,-26 0,1 0,0 0,0 0,0 0,-1 0,1 0,0 0,0 0,0 0,-1 0,1 0,25 0,-50 0,25 0,24 0,-49 0,25 0,-25 0,50 0,-50 0,49 0,-24 0,-25 0,50 0,-26 0,1 0,-25 0,25 0,25 0,-50 0,49 0,-24-25,0 25,-25 0,25 0,-25 0,25 0,-1 0,1 0,0 0,0 0,-25 0,25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1:48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1265 5283,'0'0,"25"0,0 0,25 0,24 0,0 0,-24 0,49 0,-49 0,49 0,-49 0,74 0,-50 0,-24 0,24 0,1 0,-1 0,-24 0,49 0,-25 0,1 0,-1 0,0 0,26 0,-51 0,26 0,-1 0,1 0,24 0,-50 0,51 0,-26 0,0 0,26 0,-26 0,25 0,-24 0,24 0,-25 0,26 0,-1 0,-25 0,1 0,-1 0,0 0,-24 0,0 0,-1 0,1 0,-25 0,24 0,-24 0,49 0,-49 0,25-24,0 24,-1 0,26 0,-26 0,1 0,-1 0,1 0,24 0,1 0,-1 0,-24 0,-1 0,-24 0,50 0,-1 0,-49 0,24 0,1 0,24 0,1 0,-25 0,24 0,-24 0,-1-25,1 25,24 0,-24 0,-1 0,1 0,24 0,-24 0,0 0,-1 0,-24 0,25 0,24 0,-24 0,-26 0,26 0,0 0,-1 0,-24 0,0 0,25 0,-50 0,49 0,1 0,-25 0,-1 0,26 0,0-25,-1 25,-24 0,49 0,-49 0,0 0,25 0,-26 0,26 0,-25 0,24 0,-24 0,-25 0,50 0,-25 0,-1 0,1 0,25 0,-25 0,24 0,-49 0,25 0,0 0,0 0,-25 0,25 0,-25 0,49 0,-49 0,25 0,25 0,-50 0,24 0,-24 0,50 0,-50 0,50 0,-26 0,-24 0,50 0,-25 0,0 0,24 0,-24 0,0 0,0 0,49-25,-49 25,0 0,49 0,-74 0,50 0,-26 0,26 0,0 0,-26 0,26 0,-50 0,25 0,25 0,-26 0,26 0,-25 0,24-25,-24 25,0 0,49 0,-49 0,25 0,-25 0,24 0,-24 0,0 0,24 0,-49 0,25 0,0 0,0 0,-25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07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5904 8954,'0'0,"25"0,-1 0,26 0,-25 0,49 0,-49 0,50 0,-26 0,1 0,24 0,1 0,24 0,-25 0,1 0,-1 0,-24 0,49 0,-50 0,51 0,-26 0,25 0,-24 0,24 0,-25 0,1 0,-1 0,1 0,-1 0,-24 0,-1 0,1 0,-1 0,1 0,-25 0,24 0,26 0,-25 0,-1 0,-24 0,25 0,49 0,-74 0,24 0,1 0,-1 0,26 0,-1 0,-24-24,24 24,-24 0,-1 0,-24-25,0 25,25 0,-26 0,1 0,0 0,25 0,-26 0,51 0,-50 0,49 0,1 0,-26 0,1 0,24 0,-24 0,24 0,-24 0,-1 0,26 0,-26 0,1 0,24 0,1 0,-26 0,-24 0,25 0,0 0,-1 0,1-25,-25 25,49 0,-24 0,-1 0,1 0,-1 0,1 0,0 0,-1 0,-24 0,49 0,-24 0,0 0,-1 0,-24 0,49 0,-49 0,25 0,-25 0,49 0,-49 0,25 0,-26 0,26 0,24 0,-49 0,0 0,25 0,-26 0,1 0,25 0,-1 0,-24 0,0 0,49 0,-24-25,-25 25,0 0,49 0,-49 0,0 0,24 0,-24 0,25 0,-26 0,51 0,-1 0,-24-25,0 25,24 0,-24 0,24 0,-49 0,49 0,-49 0,25 0,-1 0,1 0,-25 0,-1-24,1 24,0 0,-25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10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1216 9525,'0'0,"25"0,24 0,26-25,49 0,-50 25,50 0,25 0,-50 0,50 0,-25 0,-25 0,25 0,-25 0,1-24,24 24,-25 0,0 0,-24 0,-1 0,0 0,1 0,-1 0,1 0,-1 0,25 0,0 0,1 0,24 0,-25 0,25 0,-25 0,0 0,1 0,24 0,-25 0,0 0,0 0,0 0,26 0,-76 0,50 0,-49 0,24 0,-24 0,49 0,-24 0,24 0,-25-25,-24 25,24 0,-24 0,-1 0,1 0,24 0,1 0,-1 0,26 0,-1 0,-25 0,1 0,24 0,-25 0,1 0,-1 0,-24 0,-1 0,1 0,-1 0,-24 0,25 0,-25 0,49 0,-49 0,25 0,-26 0,51 0,-26 0,1 0,0 0,-1 0,1 0,49 0,-49 0,-1 0,26 0,-1 0,-24 0,24 0,-24 0,49 0,-25 0,1 0,-26 0,26 0,-26 0,26 0,-50 0,74 0,-50 0,1 0,24 0,-24 0,0 0,24 0,0 0,-24 0,0 0,-1 0,1 0,24 0,-24 0,24 0,-49 0,25 0,-1 0,26 0,-50 0,49 0,0 0,1 0,-26 0,51 0,-26 0,1 0,-1 0,0 0,-24 0,24 0,-24 0,0 0,24 0,0 0,26 0,-51 0,26 0,-26 0,26 0,-1 0,1 0,-1 0,0 0,50 0,-49 0,24 0,-25 0,26 0,-26 0,-24 0,24 0,0 0,1 0,-26 0,26 0,-1 0,-49 0,25 0,-25 0,-1-25,1 25,0 0,0 0,-25 0,25 0,-1 0,1 0,-25 0,25 0,0 0,0 0,-1 0,1 0,0 0,-25 0,25 0,-25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14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1067 10220,'0'0,"0"-25,25 25,0 0,24 0,26 0,-1-25,25 0,-49 25,24 0,25-25,-24 25,-1 0,1 0,-1 0,1 0,-1 0,0 0,-24 0,0 0,24 0,-24 0,24 0,-24 0,-1 0,26 0,-26 0,26 0,-1 0,-24 0,-1 0,26 0,-26 0,26 0,-1 0,-24 0,-1 0,26 0,-26 0,1 0,24 0,-49 0,50 0,-51 0,26 0,24 0,-24-24,-25 24,24 0,51 0,-75 0,24 0,1 0,-1 0,1 0,-25 0,0 0,-1 0,-24 0,25 0,0 0,-25 0,25 0,-25-25,25 25,-1 0,-24 0,25 0,25 0,24 0,-24-25,49 25,-25 0,1 0,24 0,-24 0,24 0,-25 0,25 0,-24 0,-1-25,25 25,-24 0,-26 0,51 0,-26 0,0 0,1 0,-1 0,1 0,-1 0,1 0,-1 0,25-25,-24 25,24 0,0-25,-25 25,1 0,-1 0,1 0,-26 0,26 0,-1 0,1 0,-1 0,0 0,1 0,-1 0,-24 0,-1 0,-24 0,25 0,-1 0,1 0,-25 0,24 0,1 0,-25 0,0 0,49 0,-24 0,-25 0,24 0,-24 0,49 0,-49 0,25 0,-25 0,49 0,-49 0,24 0,1 0,24 0,-24 0,0 0,-1 0,1 0,-1 0,26 0,-26 0,1 0,24 0,-24 0,0 0,49 0,-49 0,-1 0,1 0,-25 0,49 0,-49 0,24 0,1 0,0 0,24 0,-24 0,24 0,-49 0,24 0,26 0,-26 0,1 0,0 0,-1 0,26 0,-26 0,1 0,0 0,-1 0,26 0,-26 0,26 0,-26 0,1 0,-1 0,1 0,24 0,-24 0,24-24,1 24,-25 0,-1 0,26 0,-26 0,1 0,-25 0,49-25,-49 25,24 0,1-25,0 25,24 0,-49-25,24 25,26 0,-50 0,24 0,-24 0,0 0,24 0,-24 0,25 0,-25 0,-25 0,49 0,1 0,-25 0,0 0,-25 0,24 0,-24 0,25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16.2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1191 10790,'0'0,"50"0,24 0,0 0,1 0,-1 0,25 0,-24 0,24 0,-24 0,-1 0,25 0,0 0,25 0,-24 0,-1 0,0 0,25 0,-25 0,-24 0,-1 0,25 0,-24 0,-1 0,1 0,-26 0,26 0,-1 0,0 0,-24 0,-25 0,24 0,26 0,-26 0,1 0,24 0,-24 0,25 0,-26 0,26 0,-1 0,-24 0,24 0,-24 0,-26 0,51 0,-50 0,24 0,-24 0,25 0,-26 0,1 0,25 0,-50 0,25 0,24 0,-49 0,50 0,-50 0,25 0,24 0,-49 0,25 0,0 0,0 0,-25 0,25 0,-25 0,49 0,-49 0,25 0,-25 0,25 0,0 0,-25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24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3076 13866,'25'0,"25"0,-1 0,26 0,-1 0,25 0,50 0,-25 0,0 0,0 0,-25 0,1 0,-1 0,-50 25,1-1,24-24,-24 0,24 0,1 0,-26 25,1-25,24 25,50 0,-74-25,49 25,-24-25,-1 0,50 0,-25 0,-24 24,-1-24,1 25,-1-25,-24 0,24 0,-24 0,24 0,-24 25,-1-25,1 25,49-25,-49 0,24 0,-24 0,24 0,1 0,-26 0,1 0,24 0,-24 0,-1 0,1 0,0 0,-26 0,26 0,-25 0,0 0,-1 0,1 0,25 0,-50 0,50 0,-26 0,-24 0,25 0,0 0,0 0,-25 0,25 0,-1 0,-24 0,25 0,-25 0,25 0,0 0,0 0,24 0,-24 0,0 0,0 0,-1 0,1 0,0 0,0 0,0 0,24 0,-24 0,49-25,-49 0,0 25,25 0,24 0,-49 0,24-25,1 25,25 0,-51 0,26-24,0 24,24 0,-49 0,24 0,-24 0,50 0,-26 0,-24 0,0 0,49 0,-49 0,0 0,0 0,49 0,-74 0,50 0,-1 0,1-25,-25 25,-1 0,26 0,-25 0,0 0,-1 0,1 0,25 0,-25 0,0 0,-1 0,51 0,-50 0,24 0,-24 0,49 0,-49 0,25 0,-1 0,1 0,-25 0,0 0,24 0,-49 0,25 0,0 0,0 0,-25 0,24 0,1 0,0 0,0 0,-25 0,25 0,-1 0,-24 0,25 0,-25 0,25 0,0 0,-25 0,25 0,-1 0,1 0,-25 0,25 0,-25 0,25 0,0 0,0 0,-25 0,24 0,1 0,0 0,0 0,24 0,26 0,-26 0,26 0,-1 0,1 0,-1 0,-24 0,49 0,-50 0,1 0,24 0,-24 0,0 0,-1 0,-24 0,50 0,-51 0,1 0,25 0,-25 0,-1 0,1 0,74 0,-74 0,25 0,-1 0,1 0,0-25,-1 25,1 0,-1 0,26 0,-26 0,-24 0,25 0,-25 0,24 0,1 0,-25 0,24 0,1 0,0 0,-26 0,26 0,-25 0,0 0,24 0,1 0,-1 0,-24 0,0 0,25 0,-26 0,1 0,0 0,0 0,0 0,-25 0,24-25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29.6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1141 14486,'0'0,"0"0,25 0,0 0,25 0,-1 0,-49 0,75 0,-51 0,51 0,-26 0,1 0,-25 0,24 0,51 0,-51 0,26 0,-1 0,1 0,-26 0,1 0,24 0,1 0,-26 0,26 0,-26 0,26 0,-1 0,0 0,1 0,-1 0,1 0,-1 0,25 0,1 0,-51 0,26 0,-1 0,0 0,-24 0,24 0,1 0,-26 0,26 0,-26 0,1 0,0 0,-1 0,26 0,-26 0,26 0,-1 0,-24 0,24 0,-24 0,-1 0,51 0,-76 0,26 0,0 0,-1 0,1 0,-1 0,1 0,-25 0,49 0,-24 0,0 0,-26 0,26 0,-25 0,24 0,-24 0,25 0,-25 0,-1 0,1 0,0 0,0 0,0 0,-1 0,1 0,-25 0,25 0,-25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39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2010 17462,'0'0,"24"0,1 0,50 0,-26 0,1 0,-1 0,1 0,24 0,1 0,24 0,-49 0,49 0,-25 0,1 0,-1 0,1 0,-1 0,-24 0,24 0,-24 0,-1 0,1 0,24 0,-24 0,49 0,-25 0,1 0,-26 0,51 0,-51 0,26 0,24 0,-49 0,74 0,-50 0,0 0,26 0,-26 0,25 0,-49 0,24 0,1 0,-1 0,-24 0,74 0,-50 0,1 0,-1 0,0 0,1 0,-26 0,26 0,-1 0,-24 0,24 0,-24 0,-1 0,1 0,-25 0,49 0,1 0,-26 0,26 0,-26 0,26 0,-1 0,1 0,-26 0,26 0,-26 0,26 0,-26 0,1 0,24 0,1 0,-1 0,1 0,-26 0,26 0,-26 0,1 0,-1 0,26 0,-1 0,-24 0,-1 0,1 0,24 0,-24 0,24 0,-49 0,25 0,24 0,-24 0,24 0,-49 0,25 0,24 0,-24 0,-1 0,1 0,0 0,-1 0,1 0,24 0,1 0,-26 0,26 0,-1 0,-24 0,-1 0,26 0,-1 0,-24 0,24 0,1 0,-1 0,-24 0,24 0,25 0,-24 0,-26 0,26 0,-26 0,1 0,24 0,-24 0,24 0,1 0,-1 0,-24 0,24 0,-24 0,-1 0,26 0,-26 0,1 0,0 0,-1 0,1 0,24 0,-24 0,-25 0,-1 0,51 0,-50 0,-1 0,26 0,-25 0,25 0,-26 0,51 0,-26 0,1 0,0 0,-1 0,1 0,-25 0,24 0,-24 0,25 0,-1 0,-24 0,25 0,24 0,-49 0,0 0,-1 0,26 0,-25 0,24 0,1 0,0 0,-26 0,1 0,25 0,-25 0,0 0,-1 0,1 0,0 0,-25 0,50 0,-50 0,24-24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41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968 18107,'0'0,"49"0,51-24,-26 24,25 0,0 0,-24 0,-26 0,26 0,-1 0,1 0,-1 0,1 0,-1 0,0 0,1 0,-1 0,1 0,-1 0,0 0,-24 0,24 0,1 0,-1 0,-24 0,24 0,1 0,-1 0,1 0,-1 0,0 0,1 0,24 0,-25 0,1 0,24 0,-25 0,26 0,-26 0,25 0,25 0,-24 0,-1 0,-25 0,1 0,-1 0,25 0,-24 0,-1 0,25 0,-49 0,49 0,-24 0,-1 0,0 0,-24 0,24 0,26 0,-26 0,25 0,-24 0,-1 0,25 0,-24 0,-1 0,0 0,-24 0,25 0,24 0,-25 0,25 0,1 0,-1 0,-25 0,1 0,-1 0,0 0,1 0,-50 0,49 0,-24 0,-25 0,24 0,1 0,-1 0,26 0,-26 0,1 0,24 0,1 0,-26 0,-24 0,25 0,-1 0,1 0,24 0,-49 0,25 0,-1 0,1 0,0 0,-25 0,24 0,-24 0,0 0,24 0,1 0,0 0,-26 0,26 0,0 0,-26 0,1 0,25 0,-50 0,49 0,-49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2:46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2952 1811,'0'0,"25"0,49 0,1 0,49 0,-25 0,75 0,-1 0,-49 0,25 0,-50 0,1 0,-26 0,0 0,26-25,-1 25,0 0,25-25,-25 25,-24 0,24 0,0 0,-24 0,24 0,25 0,-50 0,25 0,1 0,-1 0,0 0,25 0,-25 0,1 0,-26-25,50 1,-25 24,-24 0,24 0,0 0,25 0,0 0,-25 0,25 0,-24-25,-1 25,25-25,-25 25,-25-25,26 25,-26 0,50 0,-50-25,-24 25,0 0,24-25,1 25,-1-24,0 24,1 0,24 0,-49 0,24 0,0 0,1 0,-26 0,26 0,-1 0,25 0,-24 0,-1 0,-24 0,24 0,-24 0,0 0,24 0,0 0,1 0,-1 0,1 0,-1 0,0 0,26 0,-26 0,1 0,24 0,-25 0,25 0,-24 0,-1 0,1 0,-1 0,0 0,-24 0,0 0,24 0,-24 0,24 0,1 0,-51 0,51 0,-26 0,-24 0,50 0,-26 0,-24 0,25 0,24 0,-24 0,-1 0,1 0,-1 0,26 24,-26-24,1 0,-25 0,0 0,-1 0,1 0,-25 0,25 0,0 0,0 25,-25-25,24 0,1 0,-25 0,25 0,-25 0,25 0,0 0,0 0,24 0,-49 0,25 25,0-25,0 0,-1 0,1 0,-25 0,25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3:59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10418 8508,'0'25,"0"-25,25 0,25 0,49 0,0 0,0 0,1 0,-1 0,0 0,25 0,-25 0,-24 0,-1 0,-24 0,-1 0,1 0,-25 0,0 0,24 0,-49 0,50 0,-1 0,1 0,0 0,-1 0,1 0,-1 0,26 0,-1 0,-24 0,24 0,-24 0,-1 0,26 0,-1 0,-49 0,25 0,-25 0,24 0,-49 0,50 0,-1 0,-24 0,25 0,-25 0,49 0,-24 0,-26 0,26 0,0 0,-1 0,26 0,-51 0,26 0,0 0,24 0,-24 0,-1 0,1 0,24 0,-24 0,24 0,-24 0,-25 0,24 0,1 0,-25 0,24 0,-24 0,25 0,-25 0,-1 0,51 0,-50 0,49 0,-24 0,24 0,-24 0,24 0,25 0,-49 0,24 0,-24 0,24 0,-24 0,0 0,24 0,-24 0,-1 0,-24 0,25 0,-1 0,-24 0,0 0,49 0,-49 0,25 0,-26 0,1 0,0 0,25 0,-1 0,-24 0,25 0,-1 0,26 0,-26 0,1 0,0 0,-1 0,26 0,-26 0,1 0,-25 0,24 0,1 0,-25 0,-1 0,26 0,0 0,-26 0,1 0,25 0,0 0,-26 0,1 0,25 0,-25 0,24 0,1 0,-1 0,-24 0,25 0,-1 0,-24 0,0 0,0 0,0 0,-1 0,26 0,-50 0,25 0,0 0,-1 0,-24 0,25 0,0 0,0 0,24 0,-24 0,0 0,0 0,-25 0,25 0,-1 0,1 0,0 0,0 0,-25 0,25 0,0 0,-1 0,-24 0,25 0,-25 0,50 0,-50 0,25 0,-25 0,24 0,1 0,-25 0,25 0,-25 0,25 0,-25 0,25 0,-1 0,-24 0,25 0,-25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7:37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 1215,'-24'-24,"24"24,24 0,-24 0,25 0,50 0,-26 0,26 0,-1 0,25 0,0 0,1 0,24 0,-50 0,25 0,-49 0,0 0,24 0,-24 0,24 0,-24 0,-1 0,1 0,-1 0,26 0,-1 0,-24 0,-1 0,1 0,0 0,24 0,-24 0,-1 0,-24 0,50 0,-26 0,-24 0,25 0,-1 0,1 0,-1 0,1 0,24 0,-24 0,24 0,50 0,-49 0,24 0,-25 0,1 0,-1 0,1 24,-1-24,1 0,-26 0,26 0,-1 0,25 0,-24 0,-26 0,1 0,24 0,-24 0,-1 0,26 0,-25 0,-1 0,1 0,-1 0,1 0,0 0,-1 0,1 0,-1 0,26 0,-26 0,1 0,0 0,-1 0,1 0,-1 0,1 0,0 0,-1 0,26 0,-26 0,1 0,24 0,-24 0,-25 0,49 0,-24 0,24 0,-24 0,-25 0,49 0,-24 0,-26 0,26 0,0 0,-1 0,1 0,-1 0,1 0,24 0,-49 0,25 0,-25 0,49 0,-24 0,-25 0,24 0,1 0,-1 0,-24 0,0 0,0 0,0 0,-1 0,-24 0,25 0,-25 0,25 0,0 0,-25 0,25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7:39.8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11386 2084,'25'0,"-1"0,-24 0,25 0,-25 0,25 0,0 0,0 0,24 0,-24 0,0 0,24 0,-24 0,50 0,-51 0,26 0,0 0,24 0,0 0,-24 0,49 0,-49 0,24 0,1 0,-1 0,-24 0,24 0,-49 0,0 0,24 0,-49 0,25 0,-25 0,50 0,-50 0,25 0,-1 0,1 0,-25 0,25 0,-25 0,50 0,-50 0,24 0,1 0,0 0,-25 0,25 0,0 0,-1 0,-24 0,25 0,-25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7:44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1166 2704,'0'0,"0"0,25 0,25 0,-1 0,1-25,-1 25,26 0,-1 0,1 0,24 0,-25 0,1 0,-26 0,1 0,0 0,-1 0,26 0,-1 0,-24 0,-1 0,26 0,-1 0,-24 0,24 0,50 0,-50 0,1 0,24 25,-24-25,-26 0,50 0,-24 25,-1-25,1 0,-1 0,25 0,-24 0,-1 24,50 1,-74-25,24 0,-24 25,24-25,1 0,-1 0,-24 0,24 0,0 0,1 0,-26 0,1 0,0 0,-1 0,1 0,24 0,-49 0,25 0,24 0,-24 0,24 0,-24 0,-1 0,1 0,24 0,1 0,-26 0,1 0,0 0,-1 0,1 0,-1 0,1 0,0 0,-1 0,26 0,-1 0,-24 0,-1 0,1 0,0 0,24 0,25 0,-24 0,-26 0,50 0,-49 0,24 0,-24 0,24 0,1 0,-26 25,26-25,-50 0,24 25,1-25,0 24,-1-24,1 0,-1 0,1 0,0 0,-1 25,26-25,-26 0,1 25,-1-25,26 0,-1 0,1 25,-26-25,1 0,-1 0,26 0,-25 0,-1 0,1 0,-1 25,1-25,0 0,-26 0,51 0,-50 0,74 24,-50-24,-24 0,50 0,-26 0,26 0,-51 0,26 0,0 0,-1 0,26 0,-51 0,1 0,25 0,0 0,-26 0,51 0,-26 0,1 0,0 0,-1 0,26 0,-26 0,1 0,24 0,-24 0,-1 0,26 0,-26 0,26 0,-1 0,1 0,-26 0,26 0,-26 0,1 0,24 0,-24 0,24 0,1 0,-26 0,-24 0,25 0,-1 0,1 0,-25 0,24 0,1 0,0 0,-26 0,26 0,0 0,-1 0,-24 0,25 0,-1 0,1 0,0 0,-1 0,1 0,24 0,-24 0,-1 0,-24 0,25 0,-1 0,1 0,-25 0,24 0,1 0,0 0,-26 0,26 0,-50 0,25 0,24 0,-49 0,50 0,-25-24,0 24,24 0,-24 0,0-25,25 25,-26 0,26 0,-25 0,0 0,-1 0,26 0,-25 0,0 0,-1 0,1 0,0 0,25 0,-50-25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7:48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1265 3299,'0'0,"25"-25,0 25,25 0,-26 0,26 0,0 0,24 0,-24 0,49 0,-25 0,-24 0,24 0,-24 0,49 0,-24 0,-1 0,0 0,1 0,-1 0,50 0,-25 0,1 0,-1 0,-25 25,50-25,-24 25,-1-25,25 0,-25 0,0 0,0 0,25 25,-24-25,24 0,25 0,-50 0,50 0,-50 0,0 0,-25 0,1 0,-1 0,1 0,-1 0,1 0,-51 0,26 0,0 0,24 0,-24 0,-1 0,1 0,24 0,-24 0,24 0,1 0,-26 0,1 0,-25 0,49 0,-49 0,0 0,24 0,26 24,-51-24,26 0,25 0,-26 0,26 0,-1 0,-24 0,-1 0,1 0,-1 0,26 0,-50 0,24 0,1 0,-1 0,26 0,-1 0,-24 0,-1 0,1 0,0 0,24 0,-49 0,25 0,-26 0,26 0,0 0,-26 0,26 0,24 0,-49 0,25 0,-1 0,1 0,0 0,24 0,-24 0,-1 0,26 0,-26 0,1 0,0 0,-26 0,26 0,0 0,-26 0,26 0,0 0,-1 0,-24 0,25 0,-1 0,1 0,-1 25,-24-25,25 0,-1 0,-24 0,25 0,-25 0,49 0,-49 0,24 0,-24 0,50 25,-75-25,49 0,1 0,0 0,-1 25,-24-25,25 0,-1 0,-24 0,0 0,24 25,-24-25,25 0,-25 0,-1 0,26 0,-25 0,-25 0,49 0,-49 0,25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03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5780 7094,'25'0,"-1"0,51 0,-1 0,1 0,24 0,-25 0,26 0,-26 0,25 0,-49 0,49 25,-49-25,-1 0,1 0,-25 0,24 0,-49 0,50 0,-25 0,-25 25,49-25,-24 0,0 0,24 25,-24-25,0 0,25 0,24 0,-24 0,-1 0,1 0,0 0,24 0,-49 0,24 0,-24 0,25 0,-1 0,-24 0,25 0,-1 0,-24 0,0 0,49 0,-74 0,25 0,25 0,-50 0,25 0,-1 0,1 0,-25 0,25 0,-25 0,25 0,0 0,-25 0,25 24,-25-24,24 0,-24 0,25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05.1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1414 7714,'0'-25,"25"25,25-24,-26 24,26 0,49 0,25-25,-24 25,48 0,-24 0,50 0,-25 0,-25 0,25 0,-50 0,-25 0,1 0,-1 0,-24 0,24 0,1 0,24 0,-50 0,26 0,-1 0,25 0,-24 0,24 0,25 0,-25 0,1 0,-1 0,-25 0,25 0,-24 0,49 0,-50 0,1 0,-1 0,-24 0,24 0,1 0,-1 0,0 0,1 0,24 0,25 0,-50 0,1 0,24 0,-25 0,1 0,-1 0,-24 0,49 0,-24 0,-26 0,26 0,-1 0,-24 0,-26 0,26 0,24 0,1 0,24 0,-49 0,24 0,0 0,1 0,-26 0,1 0,25 0,-1 0,-24 0,24 0,-49 0,24 0,1 0,-25 0,0 0,24 0,1 0,-1 0,-24 0,50 0,-26 0,26 0,-51 0,26 0,-25 0,24 0,-49 0,25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07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1290 8111,'25'50,"-25"-50,50 0,-1 0,50 0,-24 0,49 0,-25 0,0 0,1 0,-1 0,25 0,-50 0,25 0,1 0,-1 0,-25 0,25 0,-24 0,-1 0,1 0,-26 0,1 0,24 0,1 0,-26 0,26 0,49 0,-75 0,26 0,-1 0,1 0,-1 0,0 0,-24 0,0 0,24 0,-24 0,24 0,-24 0,-1 0,1 0,24 0,1 0,-26 0,1 0,-25 0,49 0,1 0,-1 0,-24 0,-1 0,1 0,0 0,-1 0,-24 0,0 0,0 0,-25 0,24 0,1 0,-25 0,25 0,-25 0,25 0,-25 0,49 0,-49 0,25 0,-25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11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1241 9872,'49'0,"1"0,49 0,0 0,0 0,25 0,-24 0,-26 0,1 0,-1 0,-24 0,-1 0,1 0,-25 0,-1 0,1 0,25 0,-25 0,24 0,-24 0,25 0,-26 0,51 0,-1 0,1 0,-26 0,26 0,-26 0,26 0,-26 0,26 0,-26 0,1 0,0 0,-1 0,26 0,-26 0,26 0,-26 0,1 0,24 0,-24 0,24 50,1-50,-26 0,1 0,24 0,-24 0,24 25,-24-25,0 0,-1 0,26 24,-26-24,26 0,-51 0,26 0,24 25,-49-25,25 0,-1 0,26 0,-26 0,51 0,-26 0,-24 0,24 0,-49 0,25 0,24 0,0 0,-24 0,0 0,-1 0,1 0,24 0,1 25,-51-25,26 0,0 0,24 25,-24-25,24 0,-24 0,24 0,1 0,-26 0,50 0,-24 0,-26 25,1-25,0 0,-1 0,26 0,-26 0,1 0,-25 0,24 0,1 0,-1 0,-24 0,50 25,-26-25,-24 0,25 0,-1 0,26 0,-26 24,-24-24,25 0,-1 0,1 0,0 0,-26 0,51 0,-26 0,-24 0,25 0,-1 0,1 0,-25 0,0 0,49 0,-49 0,25 0,-26 0,1 0,0 0,0 0,-25 0,25 0,-1 0,1 0,0 0,0 25,0-25,-1 0,-24 0,25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13.0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1166 10368,'0'0,"50"0,-25 0,24 0,1 0,24 0,1 0,-26 0,50 0,-24 0,24 0,-24 0,-1 0,25 0,-24 0,-1 0,0 0,26 0,-1 0,25 0,-25 0,50 0,-50 0,75 0,-75 0,25 0,0 0,-25 0,25 0,-49 0,24 0,-25 0,1 0,-1 0,-24 0,-25 0,49 0,0 0,1 0,-1 0,1 0,-1 0,25 0,-24 0,-1 0,25 0,-24 0,24 0,-49 0,49 0,-25 0,-24 0,24 0,-24 0,-1 0,1 0,24 25,-24-25,-25 0,24 0,26 0,-26 0,1 0,0 0,-1 0,26 25,-1-25,-24 0,-1 0,26 0,-1 0,1 25,-1-25,0 25,1-25,-1 0,1 0,-1 0,0 0,-24 0,25 0,-1 0,-24 0,49 0,-50 0,26 0,-26 0,1 0,0 0,-1 0,26 0,-26 0,1 0,-25 0,49 0,-24 0,-26 0,51 0,-50 0,49 0,-24 24,-25-24,24 0,1 0,-25 0,-1 0,26 0,-50 0,25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15.5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1265 10939,'0'0,"25"0,50 0,-26 0,50 0,1 0,24 0,-25 0,75 0,-26 49,-73-49,49 25,0 0,-50-25,25 25,1-25,-1 0,50 0,-25 0,25 25,-50-25,74 0,-49 24,0 1,0 0,-24-25,-1 0,-25 0,26 0,24 0,-50 0,0 0,1 0,24 0,-25 0,1 0,24 0,-24 0,-1 0,25 0,-24 0,49 0,-25 0,0 0,-25 0,26 0,-1 0,-25 0,25 0,-24 0,-1 0,1 0,-1 0,1 0,24 0,-25 0,25 0,-24 0,-1 0,1 0,-1 0,-24 0,-26 0,51 0,-50 0,24 0,-24 0,25 0,-25 0,24 0,-24 0,0 0,24 0,1 0,-25 0,0 0,24 0,1 0,24 0,-49 0,49 0,-24 0,0 0,24 0,-49 0,24 0,-24 0,0 0,25 0,-1 0,-24 0,-25 0,50 0,-25 0,-1 0,1 0,-25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4:12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9228 11410,'0'0,"0"0,24-25,-24 25,25 0,-25 0,25 0,0 0,0 0,-25-24,25 24,-1 0,1 0,-25 0,25 0,0 0,0 0,-25 0,24 0,1 0,-25 0,25 0,-25 0,25 0,0 0,-1 0,-24-25,50 25,-25-25,0 25,-25 0,24 0,1 0,0 0,-25 0,25 0,0 0,-1 0,1 0,-25 0,25 0,-25-25,25 25,0 0,-25 0,24 0,1 0,0-25,0 25,0 0,24 0,-49 0,25 0,25 0,-50 0,49 0,-24-24,0 24,0 0,-25 0,25 0,-1 0,1 0,0 0,0 0,0 0,-25 0,24 0,1 0,0 0,0 0,0 0,-1 0,1 0,0 0,25 0,-26 0,1 0,25 0,-1 0,-24 0,25 0,-1 0,-49 0,50 0,0 0,-26 0,1 0,0 0,0 0,0 0,-1 0,1 0,0 0,0 0,25 0,-26 0,-24 0,50 0,-25 0,0 0,-1 0,1 0,0 0,0 0,0 0,-1 0,1 0,0 0,0 0,0 0,-1 0,1 0,0 0,25 0,-26 0,26 0,-25 0,0 0,-1 0,1 0,0 0,0 0,-25 0,25 0,-1 0,1 0,0 0,0 0,0 0,-1 0,1 0,0 0,-25 0,25 0,0 0,-1 0,-24 0,25 0,0 0,0 0,-25 0,50 0,-1 0,-24 0,0 0,24 0,1 0,-25 0,24 0,-24 0,0 0,25 0,-26 0,1 0,0 0,0 0,0 0,24 0,-49 0,25-25,25 25,-50 0,24 0,1 0,0 0,-25 0,25 0,0 0,-1 0,-24 0,50 0,-50 0,25 0,0 0,-1 0,26 0,-25 0,0 0,0 0,49 0,-49 0,24 0,-24 0,50 0,-75 0,24 0,26 0,-25 0,0 0,24 0,-24 0,0 0,0 0,-1 0,26 0,0 0,-26 0,1 0,25 0,-25 0,-1 0,1 0,25 0,-25 0,-1 0,26 0,-25 0,0 0,24 0,-49 0,50 0,0 0,-50 0,24 0,51 0,-50 0,-1 0,1 0,0 0,0 0,0 0,-1 0,1 0,25 0,-50 0,49 0,-24 0,-25 0,50 0,-50 0,25 0,-1 0,1 0,50 0,-51 0,1 0,25 0,-1 0,-24 0,25 0,-1 0,1 0,0 0,-25 0,24 0,1 0,-25 0,-1 0,26 0,-25 0,0 0,24 0,-49 0,25 0,25 0,-26 0,1 0,25 0,-25 0,24 0,-24 0,25 0,-1 0,-24 0,0 0,0 0,24 0,1 0,-1 0,-24 0,0 0,50 0,-51 0,26 0,-25 0,24 0,-24 0,0 0,25 0,-26 0,1 0,25 0,-25 0,-1 0,26 0,-50 0,25 0,24 0,-49 0,25 0,0 0,0 0,-25 0,25 0,24 0,-49 0,50 0,-50 0,25 0,-25 0,49 0,-24 0,0 0,24 0,-24 0,0 0,0 0,0 0,0 0,-1 0,-24 0,50 0,-25 0,0 0,-1 0,-24 0,50 0,0 0,-26 0,1 0,50 0,-75 0,24 0,26 0,-50 0,50 0,-50 0,24 0,-24 0,25 0,0 0,0 0,-25 0,25 0,-1 0,1 0,-25 0,25 0,0 0,0 0,-25 0,24 0,1 0,0 0,-25 0,50 0,-50 0,24 0,26 0,-25-25,0 25,-1 0,-24 0,25 0,0 0,-25 0,25 0,-25 0,25 0,0 0,-25 0,24 0,-24-25,25 25,-25 0,25 0,0 0,-25 0,25 0,-25 0,24 0,1 0,-25 0,25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17.1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1191 11609,'25'0,"0"0,-1-25,51 25,-26 0,1 0,24 0,1 0,24 0,-25 0,1 0,-1 0,1 0,24 0,-25 0,50 0,-24 0,48 0,-48 0,-1 0,25 0,-25 0,-24 0,-1 0,0 0,1 0,-1 0,1 0,-1 0,25 0,-24 0,24 0,25 0,-25 0,0 0,1 0,-26 0,50 0,-50 0,-24 0,49 0,-49 0,24 0,25 0,-49 0,24 0,1 0,-1 0,-24 0,0 0,-1 0,1 0,24 0,1 0,-1 0,-24 0,-1 0,1 0,24 0,1 0,24 0,-50 0,51 0,-26 0,25 0,-49 0,49 0,-24 0,-1 0,-24 0,-1 0,1 0,-1 0,26 0,-26 0,-24 0,25 0,-1 0,1 0,0 0,-1 0,26 0,-26 0,26 0,-1 0,-49 0,25 0,-1 0,1 0,-1 0,26 0,-75 0,74 0,-49 0,25 0,-26 0,26 0,-25 0,49 0,-49 0,0 0,24 0,1 0,-25 0,0 0,24 0,-24 0,0 0,25 0,-50 0,24 0,-24 0,25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38:20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1117 12129,'0'0,"24"-24,1 24,-25 0,50 0,-50 0,25-25,-25 25,49 0,-24 0,25 0,-26 0,26 0,-25 0,24 0,-24 0,50 0,-51 0,1 0,25 0,-1 0,1-25,-25 25,25 0,-1 0,-24 0,0 0,0 0,-1 0,1 0,0 0,0 0,49 0,-49 0,0 0,0 0,24 0,-24 0,0 0,49 0,-49 0,-25 0,50 0,-26 0,1 0,0 0,0 0,0 0,-25 0,24 0,1 0,0 0,0 0,0 0,-1 0,1 0,0 0,0 0,0 0,-25 0,24 0,-24 0,25 0,-25 0,25 0,0 0,-25 0,25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43:59.1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6053 14982,'0'0,"49"0,1 0,-25 0,24 0,1 0,0 0,49-25,-25 0,1 25,-1 0,0 0,-24 0,0 0,49 0,-25 0,1 0,24 0,-49 0,24 0,0 0,1 0,-26 0,51 0,-26 0,25 0,25 0,-25 0,-49 0,0 0,24 0,1 0,-51 0,26 0,-25 0,24 0,-24 0,0 0,0 0,0 0,-1 0,26 0,-25 0,0 0,-1 0,1 0,0 0,0 0,0 0,49 0,-49 0,24 0,-24 0,50 0,-51 0,26 0,-25 0,24 0,1 0,0 0,-1 0,1 0,0 0,-1 0,1 0,-1 0,1 0,24 0,-49 0,25 0,24 0,-24 0,24 0,1 0,-26 0,1 0,24 0,-24 0,-1 0,1 0,0 0,-25 0,24 0,1 0,-25 0,-1 0,26 0,-25 0,0 0,24 0,1 0,-1 0,-24 0,25 0,-25 0,24 0,1 0,-1 0,26 0,-26 0,1 0,0 0,-26 0,51 0,-25 0,24 0,-24 0,-1 0,1 0,24 0,1 0,-26 0,-24 0,25 0,-1 0,-24 0,0 0,0 0,-1 0,1 0,0 0,0 0,24 0,-49 0,25 0,-25 0,25 0,-25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44:03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1365 15503,'0'0,"49"0,1 0,-1 0,26 0,-1 0,25 0,-24 0,24 0,-24 0,-1 0,25 0,-49 0,49 0,-25 0,26 0,-1 0,-25 0,1 0,-1 0,0 0,26 0,-26 0,1 0,24 0,-25 0,1 0,-1 0,25 0,-24 0,-1 0,50 0,-25 0,1 0,-51 0,50 0,-24 0,-1 0,1 0,-1 0,0 0,26 0,-51 0,50 0,-49 0,24 0,1 0,-25 0,24 0,0 0,1 0,-26 0,26 0,-1 0,-24 0,24 0,25 0,-49 0,49 0,-49 0,24 0,1 0,-1 0,-24 0,24 0,-24 0,24 0,-49 0,25 0,24 0,-24 0,-1 0,1 0,-1 0,1 0,24 0,-24 0,0-25,-1 25,1 0,24 0,-24 0,-25 0,0 0,24 0,1 0,-25 0,24 0,1 0,-25 0,24 0,1 0,-1 0,1 0,0 0,-1 0,1 0,-1 0,-24 0,25 0,-1 0,26 0,-26 0,-24 0,50 0,-50 0,49 0,-24 0,-26 0,26 0,0 0,-1 0,-24 0,0 0,0 0,-1 0,26 0,-25 0,0 0,24 0,-24 0,-25 0,25 0,0 0,-1 0,-24 0,50 0,-25 0,0 0,-1 0,1 0,0 0,0 0,0 0,-25 0,24 0,1 0,0 0,0 0,0 0,-1 0,-24 0,25 0,-25 0,25 0,0 0,-25 0,25 0,-25 0,25 0,-25 0,24 0,1 0,-25 0,25 0,-25-25,25 25,0 0,-25 0,24 0,-24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2:49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1290 6028,'50'0,"24"0,1 0,24 0,-25 0,50 0,25 0,-25 0,25 0,-50 0,50 0,-50 0,0 0,1 0,-26 0,50-25,-25 25,1 0,-1 0,-25 0,75 0,-75 0,26 0,-1 0,-50 0,26 0,-26-25,26 25,-50 0,-25 0,25 0,-1 0,1 0,-25 0,50 0,24 0,-49 0,25-25,-1 25,26 0,-51 0,26 0,-25 0,49 0,-49 0,0 0,24 0,-24 0,25 0,-25 0,-1 0,1 0,0 0,0 0,0 0,-1 0,-24 0,50 0,-50 0,25 0,25 0,-50 0,49 0,-24 0,0 0,0 0,24 0,-24 0,0 0,0 0,-1 0,-24 0,25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2:57.9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6276 6077,'0'0,"25"0,49 0,-49 0,49 0,1 0,-1 0,1 0,-1 0,25 0,0 0,-24 0,-26 0,26 0,-25 0,24 0,-49 0,49 0,-24 0,-25 0,24 0,26 0,-1 0,-24 0,24 0,25 0,-49 0,24 0,1 0,-1 0,-24 0,24 0,1 0,-1 0,-49 0,49 0,-24 0,-1 0,26 0,-26 0,1 0,0 0,-1 0,26 0,-1 0,-24 0,24 0,0 0,1 0,-25 0,24 0,25 0,-24 0,-26 0,26 0,-26 0,26 0,-1 0,-24 0,24 0,0 0,26 0,-26 0,25 0,-24 0,-1 0,25-25,-49 25,49 0,-24 0,24 0,-74 0,49 0,-24 0,-1 0,1 0,-1 0,1 0,-25 0,25 0,-1 0,1 0,-25 0,49 0,0 0,-24 0,0 0,-26 0,51 0,-26 0,26 0,-26 0,-24 0,50 0,-26 0,1 0,-1 0,1 0,0 0,-1 0,26-24,-26 24,26 0,-26 0,1 0,0 0,24-25,-24 25,-1 0,-24 0,25 0,-26 0,1 0,-25 0,25 0,-25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01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1761 6598,'25'0,"0"0,-25 0,25 0,49 0,-24 0,24 0,26 0,-1 0,-25 0,25 0,1 0,48 0,-73 0,24 0,-25 0,26 0,-26 0,1 0,-26 0,26 0,-51 0,51 0,-26 0,1 0,24 0,-74 0,75 0,-50 0,24 0,26 0,-26 0,1 0,24 0,1 0,-1 0,1 0,24 0,0 0,25 0,-50 0,26 0,-1 0,-25 0,25 0,-24 0,-1 0,26 0,-26 0,0 0,-24 0,24 0,-49 0,25 0,24 0,-24 0,-1 0,26 25,-26-25,26 0,-1 0,1 0,-1 25,1-25,-26 0,26 0,-1 24,0-24,1 0,-50 0,49 0,-49 0,49 0,1 0,-26 0,26 0,-26 0,1 0,24 0,1 0,-1 0,1 0,-1 0,-24 0,-26 0,26 0,0 0,-1 0,1 0,-25 0,24 0,26 0,-51 0,51 0,-50 0,24 0,26 0,-26 0,-24 0,0 0,25 0,-26 0,1 0,25 0,-25 0,-1 0,1 0,0 0,0 0,49 0,-49 0,0 0,24 0,1 0,-25 0,0 0,24 0,-49 0,50 0,-25 0,-1 0,26 0,-25 0,24 0,-24 0,25 0,-25 0,-1 0,1 0,25 0,-25 0,24 0,1 0,0 0,-26 0,26 0,0 0,-26 0,-24 0,50 0,-25 0,0 0,-1 0,1 0,0 0,0 0,0 0,-25 0,24 0,1 0,0 0,0 0,0 0,-1 0,-24 0,25 0,25 25,-50-25,49 0,-24 25,0-25,25 0,-26 0,1 0,50 25,-75-25,49 0,1 0,-25 0,24 0,-24 25,25-25,-25 0,-1 0,1 0,25 0,-25 0,24 0,1 0,-25 0,-1 0,26 0,-25 0,0 0,24 0,-49 0,25 0,25 0,-26 0,1 0,25 0,-25 0,24 0,-24 0,49 0,-24 0,0 0,-25 0,49 0,0 0,-24 0,-25 0,24 0,1 0,0 0,-1 0,-24 0,25 0,-26 0,1 0,0 0,0 0,0 0,-1 0,1 0,0 0,0 0,0 0,-25 0,24 0,51 0,-50 0,24 0,-24 0,25 0,-26 0,-24 0,25 0,0 0,0 0,-25 0,25 0,0 0,-25 0,24 0,1 24,0-24,-25 0,25 0,-25 0,25 0,-1 0,-24 0,25 0,-25 0,25 0,-25 0,25 0,0 0,-1 0,-24 0,50 0,-25 0,0 0,49 0,-24 0,-1 0,-24 0,25 0,-26 0,-24 0,25 0,0 0,0 0,-25 0,25 0,-1 0,1 0,-25 0,25 0,0 0,0 0,-1 0,1 0,0 0,-25 0,25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03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1464 7193,'0'0,"25"0,-1 0,26 0,-25-24,74 24,-25 0,1 0,-1 0,26 0,-1 0,0 0,0 0,25 0,-49 0,-26 0,26 0,-1 0,0 0,-24 0,24 0,26 0,-26 0,25 0,1 0,-1 0,-25 0,25 0,-24 0,24 0,0 0,-49 0,24 0,-24 0,24 0,-24 0,24 0,-24 0,49 0,-49 0,24 0,-24 0,24 0,1 0,24 0,0 0,-25 0,51 0,-26 0,0 0,-49 0,49 0,-50 0,51 0,-51 0,1 0,24 0,-24 0,-25 0,24 0,1 0,-25 0,24 0,1 0,-1 0,1 0,-25 0,49 0,-49 0,25 0,-25 0,24 0,-24 0,0 0,0 0,-1 0,1 0,-25 0,25 0,0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20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9203 10368,'0'0,"74"0,1 0,49 0,-25 0,50 0,24 0,-49 0,25 0,-25 0,0 0,-24 0,-26 0,0 0,1 0,-1 0,1 0,-1 0,-24 0,49 0,-25 0,-24 0,24 0,1 0,-1 0,25 0,-49 0,49 0,-24 0,-1 0,25 0,0 0,-49 0,24 0,1 0,-1 0,-24 0,-1 0,26 0,-1 25,-49-25,25 0,-25 0,49 0,-24 0,-26 0,51 0,-26 0,1 0,-25 0,0 0,24 0,-24 25,0-25,0 0,-25 0,24 0,1 0,-25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22.8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1563 10864,'50'0,"49"0,0 0,50 0,25 0,-1 0,26 0,-26 0,26 0,-1 0,25 0,-74 0,25 0,49 0,-74 0,74 0,-24 0,-26 0,1 0,24 0,-74 0,25 0,25 0,-75 0,50 0,-50 0,75 0,-75 0,25 0,0 0,0 0,-25 0,25 0,-49 0,49 0,-25 0,50 0,-50 0,75 0,-75 0,50 0,-25 0,-25 0,25 0,-25 0,0 0,1 0,24 0,-25 0,0 0,-25 0,26 0,-26 0,25 0,0 0,25 0,-24 0,-1 0,0 0,25 0,-49 0,-1 0,25 0,-24 0,24 0,-50 0,26 0,-26 0,26 0,-26 0,26 0,-25 0,-1 0,26 0,-26 0,26 0,24 0,-25 0,25 0,-24 0,-1 0,25 0,-49 0,49 0,-24 0,-1 0,-24 0,-1 0,26 0,-26 0,26 0,-26 0,26 0,-1 0,-24 0,-1 0,1 0,0 0,-1 0,-24 0,0 0,24 0,-49 0,25 0,-25 0,25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14:16.1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5904 12005,'0'0,"49"0,-24 0,0 0,25 0,-1 0,26-24,-50 24,49 0,25-25,-24 25,-1-25,0 25,-24 0,24 0,-24 0,0 0,24 0,-49 0,49 0,1 0,-1 0,1 0,-1 0,25 0,-24 0,73 0,-48 0,-1 0,0 0,-25 0,1 0,-26 0,1 0,-25 0,25 0,-26 0,-24 0,50 0,-25 0,0 0,-1 0,1 0,0 0,25 0,-26 0,1 0,25 0,-25 0,49-25,-49 25,24 0,-49 0,50 0,0 0,-26 0,1 0,25 0,24 0,-24 0,-25 0,24 0,1 0,-25 0,-1 0,1 0,25 0,-25 0,0 0,24 0,-24 0,0 0,24 0,1 0,-25 0,0 0,24 0,-24 0,0 0,24 0,1 0,-25 0,24 0,26 0,-26 0,-24 0,25 0,-1 0,26 0,-26 0,1 0,25 0,-26 0,1 0,-1 0,-24 0,0 0,49 0,-49 0,25 0,-25 0,49 0,-24 0,-26 0,51 0,-50 0,49 0,-24 0,-26 0,26 0,0 0,-1 0,1 0,-25 0,24 0,26 0,-50 0,-1 0,26 0,0 0,-26 0,1 0,50 0,-51 0,1 0,25 0,-25 0,-1 0,26 0,0 0,-26 0,26 0,0 0,-1 0,1 0,-25 0,24 0,1 0,-1 0,1 0,0 0,-1 0,26 0,-26 0,1 0,-25 0,24 0,1 0,-25 0,24 0,1 0,-25 0,24 0,-24 0,25 0,-1 0,1 0,-25 0,24 0,-24 0,0 0,25 0,-50 0,24 0,1 0,0 0,-25 0,25 0,25 0,-26 0,26 0,0 0,24 0,-24 0,-26 0,26 0,0 0,-1 0,-24 0,0 0,24 0,-24 0,25 0,-25 0,49 0,-24 0,-1 0,1 0,-1 0,26 0,-1 0,-24 0,0 0,-1 0,1 0,-25 0,24 0,-24 0,49 0,-49 0,25 0,-1 0,1 0,0 0,-1 0,-24 0,25 0,-1 0,1 0,-25 0,24 0,26 0,-26 0,1 0,0 0,-26 0,51 0,-50 0,24 0,-24 0,0 0,0 0,24 0,-24 0,-25 0,50 0,-26 0,26 0,-25 0,24 0,-24 0,25 0,-1 0,26 0,-50 0,24 0,-24 0,0 0,0 0,-25 0,24 0,-24 0,25 0,0 0,0 0,0 0,0 0,-1 0,1 0,0 0,0 0,0 0,24 0,-49 0,25 0,0 0,-25 0,25 0,-1 0,-24 0,25 0,-25 0,25 0,0 0,0 0,-25 0,24 0,1 0,-25 0,25 0,0 0,0 0,24 0,-49 0,25 0,-25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24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1315 11708,'0'-25,"25"0,0 25,24 0,1 0,74 0,25 0,0 0,-1 0,26 0,74 0,-50 0,1 0,-1 0,26 0,-51 0,26 0,-26 0,1 0,-25 0,24 0,1 0,0 0,-1 0,1 0,-50 0,50 0,-1 0,-24 0,25 0,-50 0,24 0,-23 0,48 0,-74 0,75 0,-50 0,0 0,25 0,-25 0,50 0,-75 0,25 0,-25 0,0 0,0 0,1 0,-1 0,0 0,-24 0,24 0,-25 0,1 0,24 0,-25 0,25 0,1 0,24 0,-25 0,0 0,0 0,1 0,24 0,-25 0,-25 0,1 0,24 0,-50 0,51 0,-26 0,0 0,26 0,-51 0,51 0,-26 0,25 0,-24 0,-1 0,-24 0,24 0,0 0,-49 0,25 0,-1 0,26 0,-26 0,26 0,-26 0,-24 0,50 0,-1 0,-24 0,24 0,-24 0,-1 0,26 0,-26 0,26-25,-50 25,24 0,-24 0,49 0,-24 0,-25-24,24 24,26 0,-26 0,1 0,-25 0,49 0,-49 0,-25 0,50 0,-25 0,-1 0,1 0,-25 0,25 0,0 0,-25 0,25 0,-25 0,24 0,-24 0,50 0,-50 0,25 0,-25 0,49 0,-24 0,0 0,0 0,-25 0,25 0,-1 0,1 0,0 0,0 0,0 0,-1 0,1 0,-25 0,25 0,0 0,-25 0,25 0,-50-25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28.1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1315 12303,'0'0,"25"0,0 0,-1-25,51 1,-50 24,24 0,26 0,-26 0,75-25,-74 25,49 0,0 0,25-25,-49 25,-1 0,1 0,-26 0,1 0,24 0,-24 0,24 0,1 0,-1 0,0 0,26 0,-26 0,1 0,24 0,-25 0,-24 0,49 0,-25 0,1 0,-26 0,1 0,0 0,-1 0,1 0,-25 0,-1 0,26 0,-50 0,25 0,0 0,0 0,-25 0,24 0,-24 0,50 0,-50 0,25 0,-25 0,25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30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7541 12278,'25'0,"24"0,26-24,-26 24,26 0,-1 0,1 0,73 0,-48 0,24 0,-50 0,25 0,1 0,-26 0,0 0,1 0,24 24,25-24,-25 0,0 0,-24 0,-1 25,26-25,-26 0,25 0,0 0,-24 0,-1 0,1 0,-1 0,0 0,-24 0,24 0,-24 0,25 0,-26 0,1 0,-1 0,-24 0,50 0,-26 0,-24 0,25 0,-1 0,-24 0,0 0,24 0,26 0,-50 0,24 0,1 0,-1 0,1 0,0 0,-1 0,1 0,49 25,-74-25,0 0,49 0,-24 25,24-25,-24 0,-1 0,26 25,-26-25,26 0,-1 24,1-24,-26 0,1 25,24-25,1 0,-26 25,-24-25,25 0,-1 0,1 0,-25 0,0 0,49 25,-49-25,24 0,1 25,0-25,-26 24,1-24,0 0,0 0,0 0,-1 0,1 0,-25 0,25 0,0 0,0 0,-25 0,24 0,-24 0,25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33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1439 12874,'25'0,"24"0,26 0,-26 0,1 0,24 0,1 0,24 0,0 0,25 0,0 0,25 0,-25 0,-25 0,25 0,-24 0,-1 0,0 0,25 0,0 0,25 0,-50 0,0 0,50 0,-25 0,-24 0,48 0,-48 0,48 0,-24 0,0 0,-24 0,24 0,0 0,0 0,-25 0,25 0,-25 0,-24 0,-1 0,0 0,1 0,-1 0,25 0,-49 0,24 0,1 0,-25 0,-1 0,26 0,-26 0,1 0,49 0,-25 0,1 0,-1 0,1 0,24 0,-25 0,25 0,-24 0,24 0,-24 0,24 0,25 0,-50 0,25 0,1 0,-26 0,0 0,1 0,-1 0,26 0,-26 0,0 0,26 0,-26 0,25 0,-24 0,-26 0,1 0,-1 0,1 0,24 0,-24 0,-25 0,0 0,49 0,-49 0,24 0,-24 0,50 0,-50 0,24 0,1 0,-1 0,1 0,0 0,-26 0,26 0,24 0,-24 0,-25 0,24 0,1 0,24 0,-24 0,0 0,24 0,0 0,-24 0,25 0,-1 0,-24 0,-1 0,26 0,-51 0,51 0,-26 0,1 0,-25 0,24 0,26 0,-50 0,-1 0,26 0,0 0,-26 24,26-24,24 0,-24 0,0 0,-1 0,1 0,0 0,74 0,-25 0,50 25,-25-25,0 25,-50 0,0-25,1 25,24-1,-24-24,-51 0,1 0,0 0,25 0,-50 0,49 0,-24 0,0 0,0 0,-25 0,49 0,-49 0,25-24,0 24,24 0,-24 0,25 0,-1 0,-24 0,25 0,-25 0,-1 0,1 0,25 0,-50 0,25 0,-1 0,1 0,0 0,-25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35.6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1414 13419,'0'0,"25"-24,49 24,1-25,24 25,50 0,-50 0,0 0,25 0,-24 0,-1 0,-25 0,1 0,24 0,-25 0,1 0,24 0,0 0,0 0,1 0,-1 0,25 0,0 0,-25 0,25 0,-25 0,0 0,50 0,-25 0,-24 0,24 0,-25 0,0 0,50 0,-50 0,-25 0,26 0,-1 0,-25 0,1 0,-1 0,1 0,-1 0,25 0,-24 0,24 0,0 0,0 0,0 0,26 0,-26 0,-25 0,25 0,-24 0,24 0,-25 0,26 0,-26 0,0 0,1 0,-1 0,26 0,-26 0,0 0,1 0,24 0,-49 0,49 0,-25 0,1 0,-26 0,26 0,-1 0,-24 0,-1 0,1 0,0 0,24 0,0 0,-24 0,0 0,-1 0,1 0,24 0,1 0,-26 0,1 0,-1 0,1 0,0 0,-26 0,1 0,0 0,-25 0,50 0,-50 0,24 0,26 0,-25 0,24 0,1 0,0 0,-1 0,-24 0,25 0,-1 0,1 0,-25 0,0 0,-1 0,1 0,-25 0,25 0,-25 0,50 0,-50 0,24 0,-24 0,25 0,0 0,-25 0,25 0,-25 0,25 0,-25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44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7491 14759,'25'0,"-25"0,50-25,-25 25,24 0,1 0,24 0,-24 0,24 0,1 0,-1 0,25 0,1 0,-1 0,0 0,0 0,0 0,1 0,24 0,-50 0,25 0,-24 0,-1 0,25 0,-24 0,24 0,0 0,25 0,-25 0,1 0,24 25,24 0,-73-25,-1 0,1 0,24 24,-25-24,1 0,24 0,-25 0,26 0,-26 0,0 0,50 0,-24 0,-26 0,1 0,24 25,0-25,25 25,-74-25,24 0,0 0,1 0,-1 0,1 0,-1 0,25 0,-24 0,-1 0,1 0,-1 0,-24 0,24 0,-24 0,-1 0,26 0,-1 0,-24 0,-26 0,26 0,24 0,-24 0,0 0,-26 0,26 0,-25 0,0 0,-1 0,-24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47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1836 15304,'0'0,"25"0,0 0,24 0,26-24,-26 24,26 0,-1 0,-24 0,49 0,0 0,-25 0,26 0,-26 0,25 0,25 0,-24 0,-1 0,50 0,-25 0,-25 0,74 0,-24 0,-50 0,75 0,0 0,-50 0,49 0,-24 0,25 0,0 0,-1 0,-74 0,1 0,-1 0,0 0,25 0,-50 0,1 0,24 0,-25 0,26 0,-26 0,25 0,1 0,-26 0,25 0,0 0,-24 0,24 0,-25 0,1 0,24 0,-24 0,24 0,0 0,-25 0,26 0,24 0,0 0,-50 0,0 0,1 0,-1 0,1 0,-26 0,26 0,-26 0,1 0,0 0,49 0,-50 0,26 0,-1 0,-24 0,49 0,-49 0,24 0,25 0,-24 0,24 0,-25 0,1 0,24 0,-25 0,-24 0,24 0,-24 0,49 0,-24 0,-1 0,0 0,26 0,-1 0,-25 0,26 0,-26 0,0 0,1 0,-1 0,-49 0,25 0,-1 0,26 0,-51 0,26 0,0 0,-1 0,26 0,-26 0,1 0,24 0,1 0,-1 0,-24 0,24 0,1 0,24 0,-50 0,26 0,-26 0,1 0,-25 0,74 0,-49 0,-1 0,26 0,-26 0,26 0,-26 0,26 0,-26 0,1 0,0 0,-1 0,26 0,-75 0,49 0,-24 0,0 0,0 0,-25 0,24 0,-24 0,25 0,-25 0,25 0,0 0,-25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49.7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1513 15949,'25'0,"-25"0,50 0,24 0,1 0,-1 0,50 0,25 0,0 0,24 0,51 0,-26 0,-24 0,-1 0,-24 0,25 0,-25 0,24 25,-74-25,50 25,-49 0,48 0,1-1,-25-24,25 0,25 0,-1 0,1 0,0 0,-26 0,1 0,0 0,-25 0,50 0,-75 0,50 0,-25 0,25 0,-25 0,0 0,-25 0,0 0,0 0,-24 0,49 0,-50 0,25 25,-24-25,24 0,-25 25,1-25,-1 0,25 0,1 0,-1 25,-25-25,26 0,-26 0,25 0,-49 0,24 0,1 0,-1 0,0 0,1 0,-1 0,1 0,-26 25,51-25,-51 0,50 0,25 0,-49 24,24-24,0 0,50 25,-50-25,-24 0,49 25,-25 0,0-25,-24 25,-1-25,0 0,1 0,-26 24,1-24,0 0,24 0,-24 0,-1 0,1 0,-1 0,26 0,-1 0,1 0,-26 0,51 0,-51 0,26 0,-1 0,-24 0,24 0,25 0,-24 0,-1 0,0 0,-24 0,24 0,-49 0,50 0,-1 0,-49 0,25 0,-1 0,1 0,-1 0,-24 0,0 0,0 0,-25 0,49 0,-24 0,0 0,25 0,-1 0,-24 0,25 0,-1 0,1 0,-25 0,-1 0,1 0,0 0,0 0,0 0,-1 0,-24 0,25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03:51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 16669,'0'25,"25"-25,74 0,25 0,0 0,25 0,-25 0,50 0,0 0,-26 0,26 0,-25 0,0 0,24 0,-49 0,50 0,-50 0,25 0,0 0,0 0,-25 0,24 0,26 0,-50 0,74 0,-49 0,25 0,-50 0,25 0,-25 0,0 0,-25 0,25 0,-50 0,50 0,-24 0,-1 0,-25 0,26 0,-1 0,25 0,-50 0,25 0,-24 0,24 0,0 0,-24 0,24 0,-49 0,24 0,0 0,-24 0,0 0,-1 0,1 0,-1 0,-24 0,25 0,-1 0,-24 0,0 0,25 24,-26-24,-24 0,25 0,0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1:44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4639 1215,'0'0,"0"0,49 0,-24 0,25 0,-1 0,1 0,0 0,-26 0,26 0,0 0,-1 0,-24 0,25 0,-1 0,1 0,-25 0,24 0,1 0,-25 0,0 0,-1 0,1 0,0 0,49 0,-49 0,25 0,-1 0,26 0,-1-24,-24 24,-1 0,26 0,-1 0,-24 0,24 0,-24 0,0 0,-1-25,1 25,24 0,-24 0,-25 0,24 0,1 0,-1 0,1 0,-25 0,24 0,26 0,-50 0,49 0,-49 0,49 0,-24 0,-25 0,24 0,-24 0,25 0,-25 0,-1 0,26 0,-25 0,0 0,49 0,-24 0,-26 0,26 0,0 0,-1 0,-24 0,25 0,-1 0,-24 0,25 0,-26 0,51 0,-50-25,-1 25,1 0,-25 0,50 0,-50 0,50 0,-26 0,1-25,0 25,0 0,24 0,1 0,0-25,-1 25,1 0,-1-24,26 24,-26 0,26 0,-26 0,1 0,0 0,-1 0,-24 0,25 0,-1 0,-24 0,-25 0,50 0,-26 0,1-25,0 25,0 0,25 0,-1 0,1 0,-25 0,24 0,26 0,-51 0,26 0,-25 0,49 0,-49 0,0 0,0 0,24 0,-49 0,25 0,0 0,0 0,-1 0,26 0,-25 0,49 0,-24 0,-1 0,-24 0,25 0,0 0,-1 0,-49 0,50 0,-1 0,-24 0,0 0,-25 0,25 0,-25 0,25 0,-1 0,-24 0,25 0,0 0,0 0,0 0,-25 0,24 0,1 0,0 0,-25 0,25 0,0 0,-25 0,24 0,-24 0,25 0,0 0,-25 0,25 0,0 0,-25 0,24 0,1 0,0 0,0 0,0 0,-1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4:20:43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2233 3497,'0'0,"49"25,-49-25,50 0,-25 0,0 0,24 25,-49-25,25 0,-25 0,50 0,-50 0,24 0,26 0,0 0,-1 0,26 0,-1 0,0 0,26 0,24-25,-50 25,1 0,-26 0,1-25,24 25,-24 0,-1 0,-24 0,50-24,-75 24,24 0,26 0,-25 0,0 0,-1 0,1 0,0 0,25 0,-1 0,-24 0,25 0,-25 0,49-25,-49 25,24 0,26 0,-26 0,1 0,-25 0,49 0,-24 0,-25 0,-1 0,51 0,-50 0,49 0,-49 0,0 0,24 0,1 0,-25 0,24 0,1 0,0 0,-26 0,26 0,-25 0,-25 0,49 0,-49 0,50 0,-25 0,0 0,-1 0,51 0,-26-25,1 25,0 0,24 0,-49 0,0-25,24 25,-24 0,-25 0,25 0,0 0,-1 0,1 0,0 0,25 0,-1 0,1 0,-1 0,1 0,25 0,-51 0,26 0,-25 0,49 0,-49 0,25 0,-26 0,26 0,0 0,-26 0,26 0,-25 0,0 0,-1 0,1 0,0 0,0 0,-25 0,25 0,-1 0,1 0,-25 0,50 0,-50 0,25 0,-1 0,1 0,25 0,-25 0,-1 0,1 0,0 0,0 0,25 0,-50 0,49 0,-49 0,25 0,0 0,0 0,-25 0,24 0,1 0,0 0,0 0,0 0,-1 0,1 0,0 0,0 0,0 0,-1 0,-24 0,25 0,0 0,0 0,-25 0,25 0,-25 0,49 0,-49 0,25 0,0 0,0 0,-25 0,24 0,26 0,-25 0,24 0,-24 0,0 0,0 0,-25 0,25 0,-1 0,1 0,0 0,25 0,-25 0,-1 0,26 0,-25 0,0 0,24 0,-24 0,0 0,24 0,-49 0,50 0,-50 0,25 0,-25 0,25 0,-25 0,24 0,1 0,0 0,0 0,24 0,1 0,0 0,-1 0,1 0,24 0,-24 25,-1 0,-24-25,50 0,-26 0,-24 0,0 0,25 0,-26 0,1 0,25 25,-50-25,25 0,24 0,-24 0,0 0,24 0,-49 0,50 0,0 0,24 24,-24-24,-26 0,1 0,50 0,-51 25,1-25,0 0,0 0,0 0,-1 0,1 0,25 0,-25 0,-1 0,26 0,-25 0,0 0,0 0,-1 0,1 0,25 0,-25 0,24 25,1-25,-25 0,-25 25,49-25,-49 0,25 0,-25 0,50 0,-50 0,24 0,26 0,-50 0,25 0,0 0,-1 0,-24 0,25 0,0 0,0 0,0 0,-1 0,1 0,0 0,0 0,0 0,-1 0,-24 0,25 0,0 0,0 0,0 0,-1 25,1-25,-25 0,25 0,0 0,0 24,-25-24,25 0,-25 0,24 0,1 0,-25 0,25 0,0 0,24 0,100 0,0 0,0 0,49 0,-24 0,-50 0,-25 0,0 0,1 0,-51 0,26 0,-26 0,26 0,-26 25,26-25,-75 0,24 0,1 0,0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1:58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3895 1960,'0'0,"24"0,26 0,0 0,24 0,-24 0,24 0,25 0,25 0,-24 0,24 0,0 0,-50 0,25 0,1 0,-51 0,26 0,-1 0,0 0,1 0,-26 0,26 0,-26 0,26 0,-1 0,1 0,-26 0,50 0,-49 0,0 0,24 0,1 0,-26 0,1 0,24 0,-24 0,-1 0,1 0,-25 0,49 0,-24 0,-1 0,1 0,0 0,24 0,25 0,-24 0,-26 0,26 0,-1 0,1 0,-26 0,26 0,-1 0,-24 0,24 0,0 0,-49 0,25 0,-1 0,26 0,-26 0,1 0,24 0,-24 0,0 0,24 0,25 0,-24 0,-26 0,26 0,-26 0,1 0,24 0,-24 0,24 0,-24 0,-25 0,49 0,-24 0,24 0,1 0,-1 0,25 0,-24 0,24 24,0-24,-24 0,24 0,0 0,0 0,-24 0,24 0,-25 0,1 0,-1 0,-24 0,-1 0,26 0,-26 0,-24 0,50 0,-51 0,51 0,-50 0,24 0,-24 0,0 0,0 0,-1 0,1 0,0 0,25 0,-26 0,1 0,25 0,-25 0,-25 0,49 0,-49 0,25 0,0 0,0 0,0 0,-25 0,49 0,-49 0,25 0,-25 0,25 0,0 0,-1 0,-24 0,25 0,0 0,0 0,-25 0,25 0,-1 0,-24 0,25 0,-25 25,25-25,0 0,0 0,-25 0,24 0,1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1:59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3523 2580,'0'0,"24"0,26 0,0 0,74 0,-25 0,0 0,0 0,50 0,-25 0,25 0,-25 0,25 0,24 0,1 0,-75 0,50 0,-50 0,1 0,-26 0,25 0,0 0,-24 0,24-25,-49 25,24 0,1 0,-1 0,25 0,-24 0,-1 0,25 0,-24 0,24 0,-25 0,-24 0,24 0,1 0,-51 0,26 0,49-25,-74 25,25-25,-25 25,24 0,-49 0,50-25,-25 25,-1 0,26 0,-25 0,0 0,24 0,1 0,-1 0,26 0,-26 0,1 0,0 0,24 0,-49 0,0 0,-1 0,-24 0,25 0,0 0,0 0,-25 0,25 0,0 0,24 0,-49 0,25 0,0 0,0 0,-1-24,1 24,0 0,-25 0,50 0,-50 0,24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2:10.9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8161 5680,'0'-25,"0"25,25-24,0 24,24 0,26 0,-26 0,26 0,-26 0,26 0,-1 0,25 0,-24 0,24 0,-25 0,1 0,-26 0,1 0,0 0,-1 0,1 0,-25 0,24 0,1 0,24 0,26 0,-26 0,0 0,26 0,-26 0,0 0,26 0,-51 0,26 0,-51 0,26 0,-25 0,0 0,24 0,-24 0,25 0,-1 0,26 0,-50 0,-1 0,26 0,-25 0,0 0,-1 0,51 0,-50 0,24 0,-24 0,25 0,-26 0,1 0,25 0,-25 0,-1 0,51 0,-50 0,24 0,-24 0,25 0,-50 0,25 0,-1 0,1 0,0 0,0 0,0 0,24 0,-49 0,75 0,-51 0,51 0,-1 24,-49-24,49 25,-49-25,25 0,-50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2:12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3795 6350,'0'0,"75"0,24-25,25 25,25-49,49 49,-24 0,74 0,-49 0,-1 0,-24 0,24 0,-24 0,-1 0,26 0,-50 0,-25 0,49 0,1 0,-1 0,1 0,25 0,-1 0,25 0,-24 0,-1 0,-24 0,24 0,-24 0,-25 0,-50 0,74 0,-73 0,-1 0,-25 0,1 0,-1 0,1 0,-1 0,0 0,1 0,24 0,0 0,0 0,25 0,-49 0,-25 0,24 0,0 0,-24 0,24 0,1 0,-1 0,25 0,-24 0,24 0,-49 0,24 0,-24 0,-26 0,26 0,25 0,-26 0,-24 0,25 0,-1 0,1 0,-25 0,-1 0,26 0,0 0,-26 0,26 0,-50 0,25 0,24 0,-24 0,0 0,-25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2:14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3969 6871,'0'25,"50"-25,24 0,75 0,-50 0,75 0,-1 0,-49 0,50 0,-25 0,-25 0,25 0,24 0,-49 0,25 0,-50 0,25 0,1 0,-26 0,25 0,25 0,-50 0,50 0,-25 0,0 0,0 0,-25 0,25 0,0 0,25 0,-25 0,25 0,-25 0,0 0,-25 0,0 0,0 0,25 25,-49-25,-1 0,1 0,-26 0,50 0,-24 0,-1 0,1 0,-26 0,51 0,-26 0,0 0,1 0,-1 0,1 0,-26 0,1 0,24 0,-24 0,-1 0,1 0,0 0,-1 0,26 0,-26 0,1 0,0 0,-1 0,1 0,-1 0,1 0,0 0,-1 0,26 0,-1 0,25 0,-49 0,-25 0,24 0,1 0,-1 0,-24 0,25 0,-1 0,1 0,0 0,-1 0,1 0,0 0,-26 0,1 0,25 0,-25 0,-1 0,26 0,0 0,-26 0,1 0,0 0,-25 0,25 0,0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2:15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4068 7665,'0'0,"25"0,25 0,-1 0,75 0,-24 0,73 0,26 0,-1 0,149 0,-123 0,48 0,-24 24,-24-24,24 0,-75 0,1 0,-25 0,-25 0,-25 0,50 0,-50 0,25-49,25 49,25 0,-1 0,-24-25,50 0,-26 0,-49 25,25 0,-25-24,-25 24,50-25,-50 25,25-25,-49 25,24 0,-25 0,-24-25,0 25,-1 0,26 0,-51 0,26 0,24 0,1 0,-1 0,-24 0,24 0,1 0,-50 0,24 0,1 0,24 0,1 0,-26 0,26 0,-26 0,1 0,24 0,1 0,-1 0,0 0,1 0,-25 0,-1 0,1 0,-1 0,1-25,-25 25,24 0,1 0,0-24,-26 24,26 0,-25 0,0 0,24 0,-24 0,25 0,-1 0,1 0,-1 0,-49 0,50 0,-50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9-11T05:12:17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3820 8161,'0'0,"50"0,-1 0,51 0,-1 0,50 0,-25 0,74 0,-24 0,24 0,26 0,-26 0,0 0,-49 0,25 0,-50 0,-25 0,25 0,-25 0,1 0,-1 0,0 0,25 0,-25 0,0 0,1 0,-26 0,25 0,-24 0,-1 0,-24 0,24 0,1 0,24 0,-25 0,25 0,1 0,24 0,-25 0,0 0,-24 0,-1 0,0 0,1 0,-1 0,1 0,-26 0,50 0,-24 0,-26-25,1 25,0 0,-1 0,-49 0,25 0,0 0,0 0,-1 0,1 0,25 0,0 0,-1 0,1 0,24 0,-24 0,-1 0,1 0,-25 0,0 0,-1 0,1 0,0 0,0-25,-25 25,25 0,-25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262DA6-65E6-4E29-9297-DAD6DA02543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6CA99F-A2A3-422C-BC28-EA98370641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94.xml"/><Relationship Id="rId18" Type="http://schemas.openxmlformats.org/officeDocument/2006/relationships/image" Target="../media/image107.emf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104.emf"/><Relationship Id="rId17" Type="http://schemas.openxmlformats.org/officeDocument/2006/relationships/customXml" Target="../ink/ink96.xml"/><Relationship Id="rId2" Type="http://schemas.openxmlformats.org/officeDocument/2006/relationships/image" Target="../media/image99.png"/><Relationship Id="rId16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customXml" Target="../ink/ink92.xml"/><Relationship Id="rId14" Type="http://schemas.openxmlformats.org/officeDocument/2006/relationships/image" Target="../media/image10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4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9" Type="http://schemas.openxmlformats.org/officeDocument/2006/relationships/customXml" Target="../ink/ink27.xml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34" Type="http://schemas.openxmlformats.org/officeDocument/2006/relationships/image" Target="../media/image29.emf"/><Relationship Id="rId42" Type="http://schemas.openxmlformats.org/officeDocument/2006/relationships/image" Target="../media/image33.emf"/><Relationship Id="rId7" Type="http://schemas.openxmlformats.org/officeDocument/2006/relationships/customXml" Target="../ink/ink11.xml"/><Relationship Id="rId12" Type="http://schemas.openxmlformats.org/officeDocument/2006/relationships/image" Target="../media/image18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31.emf"/><Relationship Id="rId2" Type="http://schemas.openxmlformats.org/officeDocument/2006/relationships/image" Target="../media/image13.png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22.xml"/><Relationship Id="rId41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13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37" Type="http://schemas.openxmlformats.org/officeDocument/2006/relationships/customXml" Target="../ink/ink26.xml"/><Relationship Id="rId40" Type="http://schemas.openxmlformats.org/officeDocument/2006/relationships/image" Target="../media/image32.emf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6.emf"/><Relationship Id="rId36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4" Type="http://schemas.openxmlformats.org/officeDocument/2006/relationships/image" Target="../media/image34.emf"/><Relationship Id="rId4" Type="http://schemas.openxmlformats.org/officeDocument/2006/relationships/image" Target="../media/image14.emf"/><Relationship Id="rId9" Type="http://schemas.openxmlformats.org/officeDocument/2006/relationships/customXml" Target="../ink/ink12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21.xml"/><Relationship Id="rId30" Type="http://schemas.openxmlformats.org/officeDocument/2006/relationships/image" Target="../media/image27.emf"/><Relationship Id="rId35" Type="http://schemas.openxmlformats.org/officeDocument/2006/relationships/customXml" Target="../ink/ink25.xml"/><Relationship Id="rId43" Type="http://schemas.openxmlformats.org/officeDocument/2006/relationships/customXml" Target="../ink/ink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40.emf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35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39.emf"/><Relationship Id="rId24" Type="http://schemas.openxmlformats.org/officeDocument/2006/relationships/customXml" Target="../ink/ink41.xml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43.xml"/><Relationship Id="rId10" Type="http://schemas.openxmlformats.org/officeDocument/2006/relationships/customXml" Target="../ink/ink34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" Type="http://schemas.openxmlformats.org/officeDocument/2006/relationships/customXml" Target="../ink/ink31.xml"/><Relationship Id="rId9" Type="http://schemas.openxmlformats.org/officeDocument/2006/relationships/image" Target="../media/image38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47.emf"/><Relationship Id="rId30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50.xml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55.emf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2" Type="http://schemas.openxmlformats.org/officeDocument/2006/relationships/image" Target="../media/image50.png"/><Relationship Id="rId16" Type="http://schemas.openxmlformats.org/officeDocument/2006/relationships/image" Target="../media/image57.emf"/><Relationship Id="rId20" Type="http://schemas.openxmlformats.org/officeDocument/2006/relationships/image" Target="../media/image59.emf"/><Relationship Id="rId29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customXml" Target="../ink/ink49.xml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28" Type="http://schemas.openxmlformats.org/officeDocument/2006/relationships/image" Target="../media/image63.emf"/><Relationship Id="rId10" Type="http://schemas.openxmlformats.org/officeDocument/2006/relationships/image" Target="../media/image54.emf"/><Relationship Id="rId19" Type="http://schemas.openxmlformats.org/officeDocument/2006/relationships/customXml" Target="../ink/ink53.xml"/><Relationship Id="rId31" Type="http://schemas.openxmlformats.org/officeDocument/2006/relationships/customXml" Target="../ink/ink59.xml"/><Relationship Id="rId4" Type="http://schemas.openxmlformats.org/officeDocument/2006/relationships/image" Target="../media/image51.emf"/><Relationship Id="rId9" Type="http://schemas.openxmlformats.org/officeDocument/2006/relationships/customXml" Target="../ink/ink48.xml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customXml" Target="../ink/ink57.xml"/><Relationship Id="rId30" Type="http://schemas.openxmlformats.org/officeDocument/2006/relationships/image" Target="../media/image6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72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" Type="http://schemas.openxmlformats.org/officeDocument/2006/relationships/image" Target="../media/image67.png"/><Relationship Id="rId21" Type="http://schemas.openxmlformats.org/officeDocument/2006/relationships/image" Target="../media/image76.emf"/><Relationship Id="rId7" Type="http://schemas.openxmlformats.org/officeDocument/2006/relationships/image" Target="../media/image69.emf"/><Relationship Id="rId12" Type="http://schemas.openxmlformats.org/officeDocument/2006/relationships/customXml" Target="../ink/ink64.xml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2" Type="http://schemas.openxmlformats.org/officeDocument/2006/relationships/image" Target="../media/image66.png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71.emf"/><Relationship Id="rId24" Type="http://schemas.openxmlformats.org/officeDocument/2006/relationships/customXml" Target="../ink/ink70.xml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28" Type="http://schemas.openxmlformats.org/officeDocument/2006/relationships/customXml" Target="../ink/ink72.xml"/><Relationship Id="rId10" Type="http://schemas.openxmlformats.org/officeDocument/2006/relationships/customXml" Target="../ink/ink63.xml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" Type="http://schemas.openxmlformats.org/officeDocument/2006/relationships/customXml" Target="../ink/ink60.xml"/><Relationship Id="rId9" Type="http://schemas.openxmlformats.org/officeDocument/2006/relationships/image" Target="../media/image70.e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79.emf"/><Relationship Id="rId30" Type="http://schemas.openxmlformats.org/officeDocument/2006/relationships/customXml" Target="../ink/ink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customXml" Target="../ink/ink79.xml"/><Relationship Id="rId18" Type="http://schemas.openxmlformats.org/officeDocument/2006/relationships/image" Target="../media/image91.emf"/><Relationship Id="rId26" Type="http://schemas.openxmlformats.org/officeDocument/2006/relationships/image" Target="../media/image95.emf"/><Relationship Id="rId3" Type="http://schemas.openxmlformats.org/officeDocument/2006/relationships/customXml" Target="../ink/ink74.xml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88.emf"/><Relationship Id="rId17" Type="http://schemas.openxmlformats.org/officeDocument/2006/relationships/customXml" Target="../ink/ink81.xml"/><Relationship Id="rId25" Type="http://schemas.openxmlformats.org/officeDocument/2006/relationships/customXml" Target="../ink/ink85.xml"/><Relationship Id="rId2" Type="http://schemas.openxmlformats.org/officeDocument/2006/relationships/image" Target="../media/image83.png"/><Relationship Id="rId16" Type="http://schemas.openxmlformats.org/officeDocument/2006/relationships/image" Target="../media/image90.emf"/><Relationship Id="rId20" Type="http://schemas.openxmlformats.org/officeDocument/2006/relationships/image" Target="../media/image92.emf"/><Relationship Id="rId29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11" Type="http://schemas.openxmlformats.org/officeDocument/2006/relationships/customXml" Target="../ink/ink78.xml"/><Relationship Id="rId24" Type="http://schemas.openxmlformats.org/officeDocument/2006/relationships/image" Target="../media/image94.emf"/><Relationship Id="rId32" Type="http://schemas.openxmlformats.org/officeDocument/2006/relationships/image" Target="../media/image98.emf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28" Type="http://schemas.openxmlformats.org/officeDocument/2006/relationships/image" Target="../media/image96.emf"/><Relationship Id="rId10" Type="http://schemas.openxmlformats.org/officeDocument/2006/relationships/image" Target="../media/image87.emf"/><Relationship Id="rId19" Type="http://schemas.openxmlformats.org/officeDocument/2006/relationships/customXml" Target="../ink/ink82.xml"/><Relationship Id="rId31" Type="http://schemas.openxmlformats.org/officeDocument/2006/relationships/customXml" Target="../ink/ink88.xml"/><Relationship Id="rId4" Type="http://schemas.openxmlformats.org/officeDocument/2006/relationships/image" Target="../media/image84.emf"/><Relationship Id="rId9" Type="http://schemas.openxmlformats.org/officeDocument/2006/relationships/customXml" Target="../ink/ink77.xml"/><Relationship Id="rId14" Type="http://schemas.openxmlformats.org/officeDocument/2006/relationships/image" Target="../media/image89.emf"/><Relationship Id="rId22" Type="http://schemas.openxmlformats.org/officeDocument/2006/relationships/image" Target="../media/image93.emf"/><Relationship Id="rId27" Type="http://schemas.openxmlformats.org/officeDocument/2006/relationships/customXml" Target="../ink/ink86.xml"/><Relationship Id="rId30" Type="http://schemas.openxmlformats.org/officeDocument/2006/relationships/image" Target="../media/image9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286984"/>
          </a:xfrm>
        </p:spPr>
        <p:txBody>
          <a:bodyPr>
            <a:noAutofit/>
          </a:bodyPr>
          <a:lstStyle/>
          <a:p>
            <a:r>
              <a:rPr lang="th-TH" sz="8800" b="1" dirty="0" smtClean="0"/>
              <a:t>สงครามเย็น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825" y="3861048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AJ. </a:t>
            </a:r>
            <a:r>
              <a:rPr lang="en-US" sz="3600" dirty="0" err="1" smtClean="0"/>
              <a:t>Poupe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18453" r="11650" b="59524"/>
          <a:stretch/>
        </p:blipFill>
        <p:spPr bwMode="auto">
          <a:xfrm>
            <a:off x="247708" y="836712"/>
            <a:ext cx="8565410" cy="17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3573015"/>
            <a:ext cx="8568951" cy="2553147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แผนมาร์แชล (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Marshall Plan)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นี้นอกจากจะให้ความช่วยเหลือฟื้นฟูเศรษฐกิจยุโรปที่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ตกต่ำให้เข้มแข็ง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แล้วยังสามารถรักษาสถาบันการเมืองและสังคมให้มั่นคงและมีอิสระไม่ถูกคุกคามจากประเทศ คอมมิวนิสต์และยังมีผลทางเศรษฐกิจโดยอ้อม คือ เป็นการขยายตลาดการค้าของสหรัฐให้กว้างขวางขึ้นอีก ด้วย ภายใต้ "แผนการมาร์แชล" ที่ประธานาธิบดีทรูแมนคิดขึ้นเมื่อปี ค.ศ.1947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มุ่งช่วยเหลือทางเศรษฐกิจให้ยุโรปฟื้นตัวจากความ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บอบช้ำ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แต่ในทางปฏิบัติคือ หยุดยั้ง อิทธิพล ลัทธิคอมมิวนิสต์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51941" r="30691" b="9051"/>
          <a:stretch/>
        </p:blipFill>
        <p:spPr bwMode="auto">
          <a:xfrm>
            <a:off x="1187624" y="332656"/>
            <a:ext cx="6549070" cy="30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70040" y="375120"/>
              <a:ext cx="2357640" cy="62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4200" y="311400"/>
                <a:ext cx="2389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402200" y="705600"/>
              <a:ext cx="2857680" cy="18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6360" y="641880"/>
                <a:ext cx="2889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268280" y="884160"/>
              <a:ext cx="1794960" cy="45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2440" y="820440"/>
                <a:ext cx="1826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937960" y="2027160"/>
              <a:ext cx="1384560" cy="18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2120" y="1963440"/>
                <a:ext cx="14162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366200" y="2259360"/>
              <a:ext cx="2947320" cy="27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0360" y="2195640"/>
                <a:ext cx="2979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428840" y="2473560"/>
              <a:ext cx="2858040" cy="18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3000" y="2410200"/>
                <a:ext cx="2889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464480" y="2670120"/>
              <a:ext cx="2938320" cy="982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8640" y="2606400"/>
                <a:ext cx="2970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1375200" y="2919960"/>
              <a:ext cx="2179440" cy="18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59360" y="2856600"/>
                <a:ext cx="221112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19181" r="24027" b="6250"/>
          <a:stretch/>
        </p:blipFill>
        <p:spPr bwMode="auto">
          <a:xfrm>
            <a:off x="827584" y="260648"/>
            <a:ext cx="7704856" cy="62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20689" r="18938" b="30819"/>
          <a:stretch/>
        </p:blipFill>
        <p:spPr bwMode="auto">
          <a:xfrm>
            <a:off x="242650" y="1196752"/>
            <a:ext cx="8886389" cy="38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37716" r="24875" b="7759"/>
          <a:stretch/>
        </p:blipFill>
        <p:spPr bwMode="auto">
          <a:xfrm>
            <a:off x="179512" y="548680"/>
            <a:ext cx="852768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19" y="4437112"/>
            <a:ext cx="9252520" cy="2304257"/>
          </a:xfrm>
        </p:spPr>
        <p:txBody>
          <a:bodyPr>
            <a:noAutofit/>
          </a:bodyPr>
          <a:lstStyle/>
          <a:p>
            <a:r>
              <a:rPr lang="th-TH" sz="2600" dirty="0" smtClean="0"/>
              <a:t>หลังสงครามโลกครั้งที่ 2 มีการประชุมระหว่าง</a:t>
            </a:r>
            <a:r>
              <a:rPr lang="th-TH" sz="2600" dirty="0"/>
              <a:t>วันที่ 4 ถึง 11 กุมภาพันธ์ ค.ศ. 1945 เป็นการประชุมหัวหน้ารัฐบาลในสงครามโลกครั้งที่สองของสหรัฐ สหราชอาณาจักรและสหภาพโซเวียต โดย</a:t>
            </a:r>
            <a:r>
              <a:rPr lang="th-TH" sz="2600" dirty="0" smtClean="0"/>
              <a:t>มีแฟ</a:t>
            </a:r>
            <a:r>
              <a:rPr lang="th-TH" sz="2600" dirty="0"/>
              <a:t>รงกลิน ดี. โรสเวลต์, </a:t>
            </a:r>
            <a:r>
              <a:rPr lang="th-TH" sz="2600" dirty="0" smtClean="0"/>
              <a:t>วินส</a:t>
            </a:r>
            <a:r>
              <a:rPr lang="th-TH" sz="2600" dirty="0"/>
              <a:t>ตัน เชอร์ชิลล์ </a:t>
            </a:r>
            <a:r>
              <a:rPr lang="th-TH" sz="2600" dirty="0" smtClean="0"/>
              <a:t>และโจเซฟ </a:t>
            </a:r>
            <a:r>
              <a:rPr lang="th-TH" sz="2600" dirty="0"/>
              <a:t>สตาลินเป็น</a:t>
            </a:r>
            <a:r>
              <a:rPr lang="th-TH" sz="2600" dirty="0" smtClean="0"/>
              <a:t>ผู้แทน มี</a:t>
            </a:r>
            <a:r>
              <a:rPr lang="th-TH" sz="2600" dirty="0"/>
              <a:t>วัตถุประสงค์เพื่ออภิปรายการจัดเบียบหลังสงครามของทวีปยุโรป </a:t>
            </a:r>
            <a:endParaRPr lang="th-TH" sz="2600" dirty="0" smtClean="0"/>
          </a:p>
          <a:p>
            <a:r>
              <a:rPr lang="th-TH" sz="2600" dirty="0" smtClean="0"/>
              <a:t>การ</a:t>
            </a:r>
            <a:r>
              <a:rPr lang="th-TH" sz="2600" dirty="0"/>
              <a:t>ประชุมนี้เจตนาอภิปรายการตั้งชาติอีกครั้งในทวีปยุโรปที่ได้รับผลจากสงคราม </a:t>
            </a:r>
            <a:r>
              <a:rPr lang="th-TH" sz="2600" dirty="0" smtClean="0"/>
              <a:t>แต่กลับทำให้เกิดสงคราม</a:t>
            </a:r>
            <a:r>
              <a:rPr lang="th-TH" sz="2600" dirty="0"/>
              <a:t>เย็นแบ่งทวีป</a:t>
            </a:r>
            <a:r>
              <a:rPr lang="th-TH" sz="2600" dirty="0" smtClean="0"/>
              <a:t>ยุโรป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1496" r="42440" b="27367"/>
          <a:stretch/>
        </p:blipFill>
        <p:spPr bwMode="auto">
          <a:xfrm>
            <a:off x="1907704" y="116632"/>
            <a:ext cx="536059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348720" y="830520"/>
              <a:ext cx="3295440" cy="116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2880" y="766800"/>
                <a:ext cx="33271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455920" y="1080360"/>
              <a:ext cx="4590000" cy="134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0080" y="1017000"/>
                <a:ext cx="46216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813200" y="2027160"/>
              <a:ext cx="2134440" cy="18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7360" y="1963440"/>
                <a:ext cx="2166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179080" y="2268000"/>
              <a:ext cx="4652640" cy="81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3240" y="2204640"/>
                <a:ext cx="46843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143080" y="2544840"/>
              <a:ext cx="2831400" cy="9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7240" y="2481480"/>
                <a:ext cx="2863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3750480" y="3062880"/>
              <a:ext cx="2750760" cy="9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4640" y="2999520"/>
                <a:ext cx="2782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322080" y="4018320"/>
              <a:ext cx="3554280" cy="89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06240" y="3954960"/>
                <a:ext cx="3585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125440" y="4286160"/>
              <a:ext cx="4107960" cy="36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9600" y="4222800"/>
                <a:ext cx="413964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4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Yalta Conference 1945 Churchill, Stalin, Roosev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9" y="239688"/>
            <a:ext cx="7620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1640" y="620688"/>
            <a:ext cx="4482360" cy="6480720"/>
          </a:xfrm>
        </p:spPr>
        <p:txBody>
          <a:bodyPr>
            <a:normAutofit/>
          </a:bodyPr>
          <a:lstStyle/>
          <a:p>
            <a:r>
              <a:rPr 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ภายหลัง  การประชุมที่ยัลตา ( </a:t>
            </a:r>
            <a:r>
              <a:rPr lang="en-US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Yalta  Conference )  </a:t>
            </a:r>
            <a:r>
              <a:rPr 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เพื่อจราจากันเกี่ยวกับการจัดการกับประทศในยุโรปที่ตกอยู่ภายใต้การยึดครองของฝ่ายอักษะ  นายกรัฐมนตรีเชอร์ชิลของอังกฤษได้เตือนประธานาธิบดีรูสเวลส์ให้เข้าไปปลดอาวุธทหารเยอรมนีในประเทศยุโรปก่อนสหภาพโซเวียต  มิฉะนั้นจะเกิดปัญหาติดตามมาภายหลังสงคราม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ยุติ</a:t>
            </a:r>
            <a:r>
              <a:rPr 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  แต่ประธานาธิบดีรูสเวลส์มีความเห็นว่าสหภาพโซเวียตรับภาระหนักในการสู้รบกับ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เยอรมนี ฉะนั้น</a:t>
            </a:r>
            <a:r>
              <a:rPr 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ถ้าสตาลินต้องการอะไรจึงควรเปิดโอกาสให้สตาลินได้ในสิ่งที่ต้องการ </a:t>
            </a:r>
            <a:endParaRPr lang="th-TH" sz="2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สตา</a:t>
            </a:r>
            <a:r>
              <a:rPr 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ลินขอประเทศในเขตยุโรปตะวันออกตั้งแต่ชายฝั่งทะเลบอลติกจนถึงชายฝั่งทะเลเอเจียน </a:t>
            </a:r>
            <a:r>
              <a:rPr lang="th-TH" dirty="0"/>
              <a:t> 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30357" r="42216" b="12103"/>
          <a:stretch/>
        </p:blipFill>
        <p:spPr bwMode="auto">
          <a:xfrm>
            <a:off x="107504" y="1124744"/>
            <a:ext cx="4862286" cy="42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03880" y="1223280"/>
              <a:ext cx="3965040" cy="89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040" y="1159920"/>
                <a:ext cx="39967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91400" y="1455480"/>
              <a:ext cx="1937880" cy="18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560" y="1392120"/>
                <a:ext cx="1969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241280" y="1696680"/>
              <a:ext cx="2607840" cy="27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5440" y="1633320"/>
                <a:ext cx="2639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232880" y="1687680"/>
              <a:ext cx="357480" cy="18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17040" y="1624320"/>
                <a:ext cx="389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00040" y="1893240"/>
              <a:ext cx="572040" cy="53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200" y="1829520"/>
                <a:ext cx="603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3804120" y="2750400"/>
              <a:ext cx="857520" cy="45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8280" y="2686680"/>
                <a:ext cx="8892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500040" y="2955600"/>
              <a:ext cx="4331520" cy="72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4200" y="2892240"/>
                <a:ext cx="4363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491400" y="3214800"/>
              <a:ext cx="4304160" cy="18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5560" y="3151080"/>
                <a:ext cx="43362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464400" y="3438000"/>
              <a:ext cx="74160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8560" y="3374280"/>
                <a:ext cx="773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3723840" y="4313160"/>
              <a:ext cx="103608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08000" y="4249440"/>
                <a:ext cx="1067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536040" y="4500720"/>
              <a:ext cx="4107960" cy="270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200" y="4437000"/>
                <a:ext cx="4139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544680" y="4714920"/>
              <a:ext cx="4242240" cy="360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8840" y="4651200"/>
                <a:ext cx="4273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491400" y="4973760"/>
              <a:ext cx="2670120" cy="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5560" y="4910400"/>
                <a:ext cx="2701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5170320" y="1258920"/>
              <a:ext cx="1688040" cy="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54480" y="1195560"/>
                <a:ext cx="1719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7474320" y="2044800"/>
              <a:ext cx="1134360" cy="3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58480" y="1981440"/>
                <a:ext cx="1166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5161320" y="2482560"/>
              <a:ext cx="3742200" cy="62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5480" y="2418840"/>
                <a:ext cx="3773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/>
              <p14:cNvContentPartPr/>
              <p14:nvPr/>
            </p14:nvContentPartPr>
            <p14:xfrm>
              <a:off x="5170320" y="2830680"/>
              <a:ext cx="3349080" cy="270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54480" y="2767320"/>
                <a:ext cx="3380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5116680" y="3187800"/>
              <a:ext cx="2581200" cy="45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00840" y="3124440"/>
                <a:ext cx="2612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Ink 21"/>
              <p14:cNvContentPartPr/>
              <p14:nvPr/>
            </p14:nvContentPartPr>
            <p14:xfrm>
              <a:off x="5125680" y="5715000"/>
              <a:ext cx="3429360" cy="9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09840" y="5651640"/>
                <a:ext cx="3461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/>
              <p14:cNvContentPartPr/>
              <p14:nvPr/>
            </p14:nvContentPartPr>
            <p14:xfrm>
              <a:off x="5108040" y="6045480"/>
              <a:ext cx="3643560" cy="270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92200" y="5981760"/>
                <a:ext cx="3675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Ink 23"/>
              <p14:cNvContentPartPr/>
              <p14:nvPr/>
            </p14:nvContentPartPr>
            <p14:xfrm>
              <a:off x="5116680" y="6456240"/>
              <a:ext cx="464760" cy="180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00840" y="6392520"/>
                <a:ext cx="49644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5" cy="4785395"/>
          </a:xfrm>
        </p:spPr>
        <p:txBody>
          <a:bodyPr>
            <a:normAutofit lnSpcReduction="10000"/>
          </a:bodyPr>
          <a:lstStyle/>
          <a:p>
            <a:r>
              <a:rPr lang="th-TH" sz="3800" dirty="0"/>
              <a:t/>
            </a:r>
            <a:br>
              <a:rPr lang="th-TH" sz="3800" dirty="0"/>
            </a:br>
            <a:r>
              <a:rPr lang="th-TH" sz="3800" b="1" dirty="0"/>
              <a:t>            </a:t>
            </a:r>
            <a:r>
              <a:rPr lang="th-TH" sz="3800" dirty="0"/>
              <a:t>ประเทศฝ่ายสัมพันธมิตรแบ่งกันครอบครองทั้งเยอรมนีและกรุงเบอร์ลิน  ต่อมาใน ค.ศ. 1947   สหรัฐอเมริกาได้เจรจาให้ประเทศทั้ง4 ถอนตัวออกแล้วให้มีการเลือกตั้งทั่วไปในเยอรมนี  พรรคใดได้เสียงข้างมากก็จะได้จัดตั้งรัฐบาล  อังกฤษ,ฝรั่งเศสและสหรัฐอเมริกามีความเห็นอย่างเดียวกัน  ยกเว้นสหภาพโซเวียตไม่เห็นด้วย  สหรัฐอเมริกาจึงจัดตั้งรัฐบาลขึ้นปกครองประเทศตามระบอบประชาธิปไตย  แต่สหภาพโซเวียตได้แต่งตั้งรัฐบาลให้ปกครองเยอรมนีตะวันออกตามลัทธิคอมมิวนิสต์ </a:t>
            </a:r>
            <a:endParaRPr lang="en-US" sz="3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จุดเริ่มต้นสงครามเย็น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38000" y="2170080"/>
              <a:ext cx="1732680" cy="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2160" y="2106360"/>
                <a:ext cx="1764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22240" y="2187720"/>
              <a:ext cx="2920320" cy="45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0" y="2124360"/>
                <a:ext cx="29520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76880" y="2670120"/>
              <a:ext cx="1268640" cy="18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040" y="2606400"/>
                <a:ext cx="1300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616640" y="2678760"/>
              <a:ext cx="464760" cy="18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0800" y="2615400"/>
                <a:ext cx="4964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688360" y="2687760"/>
              <a:ext cx="2331000" cy="63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2520" y="2624400"/>
                <a:ext cx="2362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2366640" y="3214800"/>
              <a:ext cx="660960" cy="9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0440" y="3151080"/>
                <a:ext cx="6930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3062880" y="3187800"/>
              <a:ext cx="464760" cy="18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7040" y="3124440"/>
                <a:ext cx="4964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7143840" y="3696840"/>
              <a:ext cx="687960" cy="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28000" y="3633480"/>
                <a:ext cx="719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848520" y="4250520"/>
              <a:ext cx="5411520" cy="63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680" y="4187160"/>
                <a:ext cx="544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6911640" y="4277160"/>
              <a:ext cx="150948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95800" y="4213800"/>
                <a:ext cx="1541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794880" y="4822200"/>
              <a:ext cx="1893600" cy="62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9040" y="4758480"/>
                <a:ext cx="1925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3125520" y="4786200"/>
              <a:ext cx="3188160" cy="9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9680" y="4722840"/>
                <a:ext cx="32198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3071880" y="5295240"/>
              <a:ext cx="1402200" cy="27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56040" y="5231880"/>
                <a:ext cx="1434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5366880" y="5304240"/>
              <a:ext cx="1348560" cy="18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51040" y="5240880"/>
                <a:ext cx="1380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1973520" y="5804280"/>
              <a:ext cx="5644080" cy="360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57680" y="5740920"/>
                <a:ext cx="567576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7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5111" y="69579"/>
            <a:ext cx="4374129" cy="6408711"/>
          </a:xfrm>
        </p:spPr>
        <p:txBody>
          <a:bodyPr>
            <a:noAutofit/>
          </a:bodyPr>
          <a:lstStyle/>
          <a:p>
            <a:r>
              <a:rPr lang="th-TH" dirty="0"/>
              <a:t> สาเหตุของสงครามเย็นเกิดจากการแข่งขันกันของประเทศอภิมหาอำนาจ  </a:t>
            </a:r>
            <a:r>
              <a:rPr lang="th-TH" dirty="0" smtClean="0"/>
              <a:t>สหรัฐอเมริกา</a:t>
            </a:r>
            <a:r>
              <a:rPr lang="th-TH" dirty="0"/>
              <a:t>ซึ่งเสียหายน้อยกว่าประเทศคู่สงครามในยุโรป  ทั้งยังเป็นประเทศที่ก้าวหน้าทางด้านเศรษฐกิจและเทคโนโลยีสูง  </a:t>
            </a:r>
            <a:r>
              <a:rPr lang="th-TH" dirty="0" smtClean="0"/>
              <a:t>สามารถ</a:t>
            </a:r>
            <a:r>
              <a:rPr lang="th-TH" dirty="0"/>
              <a:t>ผลิตอาวุธนิวเคลียร์ในระหว่างสงครามโลกครั้งที่  2   มีความรู้สึกว่าตนเป็นตำรวจโลกเพื่อ</a:t>
            </a:r>
            <a:r>
              <a:rPr lang="th-TH" dirty="0" smtClean="0"/>
              <a:t>พิทักษ์ประชาธิปไตย</a:t>
            </a:r>
            <a:r>
              <a:rPr lang="th-TH" dirty="0"/>
              <a:t>และเสรีภาพ </a:t>
            </a:r>
            <a:endParaRPr lang="th-TH" dirty="0" smtClean="0"/>
          </a:p>
          <a:p>
            <a:r>
              <a:rPr lang="th-TH" dirty="0" smtClean="0"/>
              <a:t> </a:t>
            </a:r>
            <a:r>
              <a:rPr lang="th-TH" dirty="0"/>
              <a:t>ส่วนสหภาพโซเวียตฟื้นตัวจากสงครามโลกครั้งที่  2 อย่างรวดเร็วเพราะมีพื้นที่กว้างใหญ่ มีทรัพยากรธรรมชาติมาก  สามารถผลิตอาวุธนิวเคลียร์ได้สำเร็จเป็นประเทศ</a:t>
            </a:r>
            <a:r>
              <a:rPr lang="th-TH" dirty="0" smtClean="0"/>
              <a:t>ต่อมา</a:t>
            </a:r>
          </a:p>
          <a:p>
            <a:r>
              <a:rPr lang="th-TH" dirty="0"/>
              <a:t>  สหภาพโซเวียตต้องการเป็นผู้นำในการปฏิวัติโลกเพื่อสถาปนาระบบสังคมนิยม</a:t>
            </a:r>
            <a:r>
              <a:rPr lang="th-TH" dirty="0" smtClean="0"/>
              <a:t>คอมมิวนิสต์ </a:t>
            </a:r>
          </a:p>
          <a:p>
            <a:r>
              <a:rPr lang="th-TH" dirty="0" smtClean="0"/>
              <a:t>ดังนั้น</a:t>
            </a:r>
            <a:r>
              <a:rPr lang="th-TH" dirty="0"/>
              <a:t>ทั้งสองอภิมหาอำนาจจึงใช้ความช่วยเหลือที่ให้แก่ประเทศต่าง ๆ เป็นเครื่องมือในการขยายอิทธิพล อำนาจและอุดมการณ์ของตน  เพื่อหาประเทศที่อุดมการณ์คล้ายคลึงกันมาเป็นเครื่องถ่วงดุลอำนาจกับฝ่ายตรงกันข้าม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5" t="19217" r="20485" b="28545"/>
          <a:stretch/>
        </p:blipFill>
        <p:spPr bwMode="auto">
          <a:xfrm>
            <a:off x="251520" y="260648"/>
            <a:ext cx="464802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2120" y="1071720"/>
              <a:ext cx="223272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" y="1008000"/>
                <a:ext cx="2264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64400" y="1223280"/>
              <a:ext cx="3992040" cy="72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560" y="1159920"/>
                <a:ext cx="4023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73400" y="1446480"/>
              <a:ext cx="79524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560" y="1383120"/>
                <a:ext cx="826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84160" y="1669680"/>
              <a:ext cx="303840" cy="9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8320" y="1606320"/>
                <a:ext cx="335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4331160" y="1687680"/>
              <a:ext cx="419760" cy="9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5320" y="1624320"/>
                <a:ext cx="451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55400" y="1857240"/>
              <a:ext cx="3134880" cy="45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560" y="1793880"/>
                <a:ext cx="3166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125440" y="3170160"/>
              <a:ext cx="2643480" cy="53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9600" y="3106440"/>
                <a:ext cx="267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437760" y="3384360"/>
              <a:ext cx="4250880" cy="45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1920" y="3321000"/>
                <a:ext cx="4282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84120" y="3553920"/>
              <a:ext cx="4161600" cy="125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280" y="3490560"/>
                <a:ext cx="41932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28760" y="3884400"/>
              <a:ext cx="143820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920" y="3821040"/>
                <a:ext cx="1469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1107360" y="4991760"/>
              <a:ext cx="3643560" cy="89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1520" y="4928040"/>
                <a:ext cx="36756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410760" y="5214960"/>
              <a:ext cx="1572120" cy="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920" y="5151600"/>
                <a:ext cx="1603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723600" y="6277680"/>
              <a:ext cx="3848760" cy="9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7400" y="6213960"/>
                <a:ext cx="3880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348480" y="6509880"/>
              <a:ext cx="2804040" cy="90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2640" y="6446160"/>
                <a:ext cx="2836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1062720" y="562680"/>
              <a:ext cx="3527640" cy="896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46880" y="498960"/>
                <a:ext cx="3559320" cy="2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5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6136" y="433260"/>
            <a:ext cx="3168352" cy="5692903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/>
              <a:t>ม่านเหล็ก</a:t>
            </a:r>
            <a:r>
              <a:rPr lang="th-TH" dirty="0"/>
              <a:t> (อังกฤษ: </a:t>
            </a:r>
            <a:r>
              <a:rPr lang="en-US" dirty="0"/>
              <a:t>Iron Curtain) </a:t>
            </a:r>
            <a:r>
              <a:rPr lang="th-TH" dirty="0"/>
              <a:t>เป็นสัญลักษณ์ของความขัดแย้งทาง</a:t>
            </a:r>
            <a:r>
              <a:rPr lang="th-TH" dirty="0" smtClean="0"/>
              <a:t>อุดมการณ์แบ่ง</a:t>
            </a:r>
            <a:r>
              <a:rPr lang="th-TH" dirty="0"/>
              <a:t>ทวีปยุโรปออกเป็นสองพื้นที่  สหภาพโซเวียตตั้งม่านเหล็กขึ้นเพื่อปิดกั้นตนเอง </a:t>
            </a:r>
            <a:r>
              <a:rPr lang="th-TH" dirty="0" smtClean="0"/>
              <a:t>และ</a:t>
            </a:r>
            <a:r>
              <a:rPr lang="th-TH" dirty="0"/>
              <a:t>พันธมิตรยุโรปกลางจากการ</a:t>
            </a:r>
            <a:r>
              <a:rPr lang="th-TH" dirty="0" smtClean="0"/>
              <a:t>ติดต่อกับ</a:t>
            </a:r>
            <a:r>
              <a:rPr lang="th-TH" dirty="0"/>
              <a:t>ตะวันตกและพื้นที่ที่มิใช่คอมมิวนิสต์ ด้านตะวันออกของม่านเหล็กเป็นประเทศที่เชื่อมต่อกับหรือได้รับอิทธิพลจากอดีตสหภาพโซเวียต ทั้งสองด้านของม่านเหล็ก รัฐต่าง ๆ พัฒนาพันธมิตรทางเศรษฐกิจและการทหารระหว่างประเทศของตนเอง ดังนี้</a:t>
            </a:r>
          </a:p>
          <a:p>
            <a:r>
              <a:rPr lang="th-TH" dirty="0"/>
              <a:t>ฝั่งตะวันออกของม่านเหล็ก ตั้งสภาความช่วยเหลือซึ่งกันและกันทางเศรษฐกิจและสนธิสัญญาวอร์ซอ โดยมีสหภาพโซเวียตเป็นประเทศผู้นำ</a:t>
            </a:r>
          </a:p>
          <a:p>
            <a:r>
              <a:rPr lang="th-TH" dirty="0"/>
              <a:t>ฝั่งตะวันตกของม่านเหล็ก ตั้งประชาคมยุโรปและองค์การสนธิสัญญาป้องกันแอตแลนติกเหนือ โดยมีสหรัฐอเมริกาเป็นประเทศผู้นำ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0" t="60448" r="5437" b="12873"/>
          <a:stretch/>
        </p:blipFill>
        <p:spPr bwMode="auto">
          <a:xfrm>
            <a:off x="236837" y="61166"/>
            <a:ext cx="4715623" cy="19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16371" r="30176" b="13480"/>
          <a:stretch/>
        </p:blipFill>
        <p:spPr bwMode="auto">
          <a:xfrm>
            <a:off x="179512" y="1916832"/>
            <a:ext cx="5760640" cy="475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5229200"/>
            <a:ext cx="1512168" cy="1437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57480" y="428760"/>
              <a:ext cx="2420280" cy="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80" y="365040"/>
                <a:ext cx="2452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98960" y="750240"/>
              <a:ext cx="61632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3120" y="686520"/>
                <a:ext cx="648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19760" y="964440"/>
              <a:ext cx="4277880" cy="116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920" y="901080"/>
                <a:ext cx="4309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55400" y="1178640"/>
              <a:ext cx="3116880" cy="72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560" y="1115280"/>
                <a:ext cx="31485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2080800" y="2553840"/>
              <a:ext cx="902160" cy="36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64960" y="2490480"/>
                <a:ext cx="9338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09040" y="2750400"/>
              <a:ext cx="2420280" cy="27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200" y="2686680"/>
                <a:ext cx="2451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464400" y="2919960"/>
              <a:ext cx="1464840" cy="18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560" y="2856600"/>
                <a:ext cx="1496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46760" y="3553920"/>
              <a:ext cx="2625480" cy="98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0560" y="3490560"/>
                <a:ext cx="2657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419760" y="3732480"/>
              <a:ext cx="2670480" cy="45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3920" y="3669120"/>
                <a:ext cx="2702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455400" y="3938040"/>
              <a:ext cx="2572200" cy="80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560" y="3874320"/>
                <a:ext cx="26038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428760" y="4170240"/>
              <a:ext cx="2598840" cy="9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2920" y="4106520"/>
                <a:ext cx="2630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402120" y="4339800"/>
              <a:ext cx="678960" cy="27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5920" y="4276440"/>
                <a:ext cx="711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2179080" y="5375520"/>
              <a:ext cx="2223720" cy="18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63240" y="5312160"/>
                <a:ext cx="22554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491400" y="5563080"/>
              <a:ext cx="2937960" cy="183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5560" y="5499720"/>
                <a:ext cx="29696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2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3492"/>
            <a:ext cx="8532440" cy="3450696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ทางกายภาพ ม่านเหล็กมีรูปแบบเป็นการป้องกันพรมแดนระหว่างประเทศยุโรปในใจกลางทวีป พรมแดนที่โดดเด่นที่สุดเป็นกำแพง</a:t>
            </a:r>
            <a:r>
              <a:rPr lang="th-TH" sz="3200" dirty="0" smtClean="0">
                <a:solidFill>
                  <a:schemeClr val="bg1"/>
                </a:solidFill>
              </a:rPr>
              <a:t>เบอร์ลินซึ่ง</a:t>
            </a:r>
            <a:r>
              <a:rPr lang="th-TH" sz="3200" dirty="0">
                <a:solidFill>
                  <a:schemeClr val="bg1"/>
                </a:solidFill>
              </a:rPr>
              <a:t>เป็นสัญลักษณ์ของม่านเหล็กทั้งหมด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upload.wikimedia.org/wikipedia/commons/thumb/2/2a/Iron_Curtain_map.svg/350px-Iron_Curtain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888432" cy="4155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2589046"/>
            <a:ext cx="4932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ม่านเหล็กแสดงเป็นเส้นสีดำ ประเทศสนธิสัญญาวอร์ซอที่อยู่ฝั่งตะวันออกของม่าน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เหล็ก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สีแดง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สมาชิกนาโตที่อยู่อีกฝั่ง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หนึ่ง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สี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น้ำ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เงิน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ประเทศที่เป็นกลางทาง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ทหาร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สี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เทา จุดสี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ดำ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กรุง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เบอร์ลิน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ยูโกสลาเวีย แม้จะปกครองในระบอบคอมมิวนิสต์ แต่ก็ไม่ขึ้นอยู่กับสองค่ายหลัก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ระบาย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สี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เขียว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76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310" y="1532309"/>
            <a:ext cx="4419720" cy="4209331"/>
          </a:xfrm>
        </p:spPr>
        <p:txBody>
          <a:bodyPr>
            <a:no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ยอร์ช ซี.มาร์แชล(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George C. Marshall)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รัฐมนตรีว่าการกระทรวงการต่างประเทศ สหรัฐฯ สมัยนั้น ได้กล่าวอยู่ตอนหนึ่งในสุนทรพจน์ว่า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“สหรัฐอเมริกามได้จะเป็นปฏิปักษ์ต่อ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ประเทศใด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หรือลัทธิใด หากมุ่งเป็นปฏิปักษ์ ต่อความหิวโหย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ความยากจน ความสิ้นหวัง และความยุ่งเหยิง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08" y="260648"/>
            <a:ext cx="5410944" cy="1252728"/>
          </a:xfrm>
        </p:spPr>
        <p:txBody>
          <a:bodyPr/>
          <a:lstStyle/>
          <a:p>
            <a:r>
              <a:rPr lang="th-TH" dirty="0" smtClean="0"/>
              <a:t>แผนการมาแชล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23702" r="42558" b="20417"/>
          <a:stretch/>
        </p:blipFill>
        <p:spPr bwMode="auto">
          <a:xfrm>
            <a:off x="179512" y="1916832"/>
            <a:ext cx="475770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4400" y="2143080"/>
              <a:ext cx="1464840" cy="27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560" y="2079720"/>
                <a:ext cx="1496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259360" y="2161080"/>
              <a:ext cx="2464920" cy="27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3520" y="2097360"/>
                <a:ext cx="2496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33960" y="2375280"/>
              <a:ext cx="4233240" cy="71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120" y="2311920"/>
                <a:ext cx="4264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27040" y="2580840"/>
              <a:ext cx="1830960" cy="9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200" y="2517120"/>
                <a:ext cx="1862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3313080" y="3732480"/>
              <a:ext cx="1446840" cy="18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7240" y="3669120"/>
                <a:ext cx="1478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562680" y="3911040"/>
              <a:ext cx="38937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840" y="3847680"/>
                <a:ext cx="3925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473400" y="4170240"/>
              <a:ext cx="4268880" cy="45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560" y="4106520"/>
                <a:ext cx="4300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473400" y="4393440"/>
              <a:ext cx="1027440" cy="36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7560" y="4330080"/>
                <a:ext cx="1059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2714760" y="4411440"/>
              <a:ext cx="2045160" cy="98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8920" y="4347720"/>
                <a:ext cx="20768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518040" y="4634640"/>
              <a:ext cx="4295520" cy="53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2200" y="4570920"/>
                <a:ext cx="4327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509040" y="4813200"/>
              <a:ext cx="3045600" cy="180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3200" y="4749480"/>
                <a:ext cx="3077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2696760" y="5304240"/>
              <a:ext cx="2143440" cy="450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80920" y="5240880"/>
                <a:ext cx="2175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660960" y="5500800"/>
              <a:ext cx="4072320" cy="9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5120" y="5437080"/>
                <a:ext cx="41040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544680" y="5741640"/>
              <a:ext cx="4304520" cy="1342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840" y="5678280"/>
                <a:ext cx="43362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500040" y="6000840"/>
              <a:ext cx="2393640" cy="180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200" y="5937120"/>
                <a:ext cx="242532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0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289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สงครามเย็น</vt:lpstr>
      <vt:lpstr>PowerPoint Presentation</vt:lpstr>
      <vt:lpstr>PowerPoint Presentation</vt:lpstr>
      <vt:lpstr>PowerPoint Presentation</vt:lpstr>
      <vt:lpstr>จุดเริ่มต้นสงครามเย็น</vt:lpstr>
      <vt:lpstr>PowerPoint Presentation</vt:lpstr>
      <vt:lpstr>PowerPoint Presentation</vt:lpstr>
      <vt:lpstr>PowerPoint Presentation</vt:lpstr>
      <vt:lpstr>แผนการมาแชล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สงครามเย็น</dc:title>
  <dc:creator>SATIT-EP</dc:creator>
  <cp:lastModifiedBy>SATIT-EP</cp:lastModifiedBy>
  <cp:revision>8</cp:revision>
  <dcterms:created xsi:type="dcterms:W3CDTF">2020-09-11T04:07:31Z</dcterms:created>
  <dcterms:modified xsi:type="dcterms:W3CDTF">2020-09-11T05:53:29Z</dcterms:modified>
</cp:coreProperties>
</file>