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38:38.5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3969 6921,'0'0,"0"0,0 0,49 0,1 0,49 0,-49 0,24 0,-74 0,50 0,-1 0,26 0,24 0,50 24,25 1,24-25,25 0,0 0,-49 0,-50 25,25-25,-50 0,50 0,-50 0,-24 0,-26 0,50 0,-49 0,49 0,50 0,0 0,-25 0,-25 0,-24 0,24 0,-25 0,1 0,-1 0,25 0,-49 0,-1 0,1 0,-25 0,0 0,24 0,1 0,-25 0,24 25,26 0,-1-25,-24 24,49-24,0 0,25 25,-25-25,1 0,-1 0,25 0,-25 0,25 0,25 0,25 0,-1 0,-49 25,0-25,-24 0,-1 0,-25 0,25 0,1 0,-1 0,0 0,-25 0,-24 0,0 0,-1 0,26 0,24 0,25 0,0 0,-25 0,50 0,-50 0,-24 0,-1 0,-24 0,24 0,-49 0,0 0,-25 0,24 0,51 0,-50 0,24 0,-24 0,0 0,-25 0,50 0,-26 0,26 0,49 0,-24 0,-1 0,-24 0,-50 0,24 0,1 0,-25 0,25 0,-25 0,50 0,49 0,50 0,24-25,-49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46:40.0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3621 14287,'25'0,"0"0,25 0,-25 0,-1 0,1 0,50 0,-26 0,1 0,24 0,1 0,-26 0,50 0,25 0,-24 0,-1 0,0 0,25 0,-25 0,1 0,-26 0,25 0,0 50,-49-50,24 25,-24-25,0 0,24 0,0 25,26-25,-26 0,-24 0,-1 0,1 0,24 25,-24-1,-25-24,24 0,1 0,0 0,-26 0,26 0,24 25,-24-25,24 0,-24 0,24 0,26 0,-26 0,1 0,-1 0,0 0,1 0,-26 0,26 0,-26 0,26 0,-26 0,1 0,24 0,1 0,-1 0,1 0,-26 0,26 0,-26 0,1 0,24 0,-24 0,24 0,-24 0,24 0,-24 0,24 0,1 0,-50 0,24 0,1 0,-1 0,1 0,-25 0,24 25,1-25,-25 0,74 25,-49-25,24 0,1 0,24 0,0 0,-25 0,1 0,-50 0,24 0,1 0,-50 0,25 0,-1 0,1 0,25 0,-1 0,1 0,-25 0,24 0,1 0,0 0,-1 0,1 0,-50 0,25 0,0 0,-25 0,24 0,1 0,0 0,0 0,0 0,-1 0,1 0,-25 0,25 0,-25 0,25 0,0 0,-25 0,24 0,1 0,0 0,25 0,-26 0,1 0,0 0,25 0,-50 0,24 0,1 0,0 0,0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46:41.6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11906 14536,'0'-25,"0"25,0 0,99 0,25 0,75 0,-100 0,50 0,124 74,-174-49,0 0,-24 0,-51-25,101 24,-26-24,50 25,-25 0,49 0,-24 0,-50-25,50 24,0-24,-50 50,-74-50,49 0,26 0,-51 25,26-25,-1 25,25-25,25 0,-49 0,24 0,25 0,-50 0,50 0,-99 0,25 0,-25 24,-1-24,1 0,25 0,-1 0,26 0,-1 0,1 0,-26 25,1-25,-1 0,-24 0,25 0,-1 0,1 0,0 0,-1 0,26 0,-26 0,1 0,0 0,-26 0,1 0,-25 0,25 0,0 0,-25 0,25 0,-25 0,24 0,1 0,0 0,0 0,0 0,-25 0,24 0,1 0,0 0,-25 0,25 0,0-25,24 25,-24 0,0 0,-25 0,25 0,-1 0,1 0,25 0,-1 0,1 0,-25 0,0 0,-1-24,-24 24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46:44.5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2704 15726,'-25'0,"50"0,0 25,-1 0,51 0,-50-25,24 0,26 49,-1-49,50 0,-25 0,0 0,50 0,-25 0,25 0,-25 0,25 0,25 0,-75 0,0 0,0 0,-24 0,-1 0,25 0,1 0,-1 0,25 0,49 25,26 25,-1-50,1 49,123-24,-148 0,-1-25,-49 0,-49 0,24 0,-49 0,24 0,-74 0,25 0,25 0,-26 0,1 0,25 0,-1 0,-24 0,25 0,-1 0,1 0,-25 0,24 0,1 0,-25 0,0 0,-25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46:46.70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1736 17214,'0'0,"25"0,25 0,49 0,0 0,0 0,25 0,-49 0,24 0,0 0,-24 0,-1 0,1 0,-1 0,0 0,26 0,-26 0,50 0,-50 0,26 0,-1 0,-25 0,25 0,1 0,-1 0,0 0,0 0,-24 0,-26 0,51 0,-26 0,0 0,1 0,-1 0,1 25,24 0,-25-25,26 0,-1 0,-25 0,1 0,-26 0,26 0,-51 0,-24 0,50 25,24 0,-49-25,50 0,-26 24,26-24,-1 0,-49 0,24 0,-24 0,25 0,-50 0,50 0,-26 0,1 0,25 25,-25-25,-1 0,1 0,0 0,0 0,-25 0,25 0,-25 0,24 0,1 0,-25 0,25 0,0 0,0 0,24 0,-49 0,25 0,25 0,-1 0,26 0,-1 0,-24 0,-1 0,-24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46:50.12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7491 17413,'25'0,"0"0,-25 0,24 0,1 0,0 0,0 0,0 0,24 0,-24 0,0 0,24 0,26 0,-26 0,-24 0,0 0,50 0,-26 0,1 0,24 0,-24 0,-1 0,26 0,49 0,-50 0,1 0,-1 0,0 0,-49 0,0 0,49 0,-49 0,0 0,25 0,49 0,25 0,-25 0,0 0,-49 0,24 0,-49 0,0 0,25 0,24 0,-24 0,24 0,-24 0,24 0,-49 0,49 0,-24 0,0 0,-1 0,-24 0,49 0,-49 0,0 0,0 0,0 0,-1 0,-24 0,50 0,-25 0,49 0,1 0,-26 0,1 0,-25 0,24 0,-24 0,0 0,0 0,-1 0,26 0,0 0,-1 0,-24 0,25 0,-25 0,-1 0,1 0,-25 0,50 0,-50 0,25 0,49 0,-24 0,-26 0,26 0,0 0,-1 0,1 0,-25 0,24 0,-24 0,-25 0,50 0,-1 0,-24 0,0 0,24 0,-49 0,25 0,25 0,-25 0,-1 0,26 0,0 0,-25 0,24 0,1 0,-25 0,-1 0,-24 0,25 0,0 0,0 0,24 0,-49 0,25 0,0 0,0 0,-25 0,25 0,-1 0,1 0,0 0,0 0,0 0,-1 0,-24 0,50 0,-25 0,0 0,24 0,-24 0,0 0,24 0,-24 0,0 0,25 0,24 0,1-25,-26 25,1 0,-25-25,24 25,-49 0,50 0,-25 0,-25 0,49 0,-24 0,0 0,0 0,-1 0,26 0,0 0,-1 0,26-25,24 25,0 0,25 0,0 0,-49 0,-1 0,0 0,-49 0,0 0,0 0,0 0,-1 0,26 0,-50 0,25 0,-25 0,25 0,-1 0,-24 0,50 0,-25 0,49 0,1 0,-26 0,26 0,-1 0,0 0,1 0,-25 0,24 0,-24 0,-26 0,26 25,-50-25,25 0,0 25,-1-25,26 0,-25 0,-25 0,25 0,-1 0,26 25,-25-25,-25 0,25 0,-1 0,-24 0,25 0,0 0,0 0,0 25,-1-25,1 0,25 0,24 0,50 0,124 24,-24 1,-76-25,-98 0,0 25,-1-25,-24 0,0 0,0 0,-25 0,24 0,-24 0,50 0,0 0,-26 0,26 0,-25 0,-25 0,25 0,-1 0,-24 0,25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47:07.4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17338 12254,'0'0,"25"0,0-25,0 0,0 0,24-25,-24 26,25-26,24 25,-24-24,-1 24,1-50,-25 51,74-76,-49 76,-1-26,26 0,-75 26,49 24,-49-25,-25 25,25-50,-74 25,74 25,-25 0,25 0,0 0,75 0,-26 0,1 0,24 0,-49 0,0 0,0 0,-25 0,24 0,1 0,-25 0,0 50,0-25,0 24,0-49,0 50,-25-50,25 25</inkml:trace>
  <inkml:trace contextRef="#ctx0" brushRef="#br0" timeOffset="1504.086">18852 11311,'0'0,"0"25,0 0,24 24,-24-49,25 25,-25-25,25 0,0 0,0 0,-25 0,49 0,-24 0,-25 0,50 0,-26 0,1 0,-25 0,25 0,-25-25,0 0,0 25,0-24,0 24,-50 0,50 0,-24 0,-26 0,50 0,-50 0,50 0,-49 24,49 1,0-25,0 50,0-50,0 25,0-25,0 49,0-24,0-25,0 50,0-50,25 49,-25-49,24 25,1-25,0 0,0 25,0-25,-1 25,1-25,-25 0,25 0,0 0,0-25,-1 0,1 0,-25-24,0 24,0 0,0-25,0 50,0-24,0-26,0 50,0-50,0 50,0-24,0-1,-49 0,49 25,-25-25,0 25,0-25,25 25,-25 0,1-24,24 24,-25 0,25 0,-25 0,0 0,0 0,1 0,-1 0,25 0,-25 0,25 0</inkml:trace>
  <inkml:trace contextRef="#ctx0" brushRef="#br0" timeOffset="2992.1711">19447 11385,'0'25,"0"-25,0 0,25 0,24 0,-24 0,25 0,-50 0,25 0,-1 0,1 0,-25 0,25 0,-25-25,0 1,0-1,-50 0,26 25,-26 0,50-25,-25 25,25 0,-25 0,25 0,-49 25,49 0,-25 0,25 24,0-49,0 25,0-25,0 25,0 0,0-25,25 24,-1-24,-24 25,25-25,0 0,0 0,-25 25,50-25,-50 25,0-25,0 49,-25-49,25 25,-25-25,25 25,0-25,0 25,0 0,25-1,-25-24,25 25,-25 0,49-25,-24 25,0-25,-25 25,25-25,-1 0,-24 0,25 0,0 0,-25 0,25 0,24 0,-49-25,0 25,0-25,25 0,-25 0,0 25,0-49,0 24,0-25,0-24,0 24,0-24,-25 49,25 0,0 25,0-24,0 24,0-25</inkml:trace>
  <inkml:trace contextRef="#ctx0" brushRef="#br0" timeOffset="3880.2219">19943 12030,'-25'0,"-24"25,49-25,-25 0,25 0,-25 0,0 25,0-25,25 0,-24 0,-1 25,0-25,25 0,-50 0,26 0,-1-25,25 25,0-25,0 25,0-25,0 25,25-25,-1 25,-24 0,50 0,-50 0,25 0,-25 0,25 0,-25 0,24 0,-24 25,0-25,0 25,0-25,0 25,0 0,0-1,0-24,0 50,0-25,0 25,0-1,0 1,0-25,25 24,0 26,-25-51,0-24,0 25,25 0</inkml:trace>
  <inkml:trace contextRef="#ctx0" brushRef="#br0" timeOffset="5184.2965">20117 11410,'0'25,"0"25,0-26,0 1,0-25,0 50,0-50,24 25,-24-25,25 24,-25-24,50 25,-50 0,25-25,-1 25,1-25,-25 25,50-25,-25 0,-1-25,26 0,-50-25,0 50,0-24,0-26,25 25,-25 0,0-24,0 24,0 0,-25 25,25-25,-25 1,25 24,-49 0,24 0,0 0,-49 0,24 0,0 0,26 0,-1 0,25-25,25 0,-1 0,1 25,0 0,-25 0,25 0,24 0,-24 0,0 0,0 0,0 0,-25-25,24 1,1 24,0-50,0 50,-25-25,25 25</inkml:trace>
  <inkml:trace contextRef="#ctx0" brushRef="#br0" timeOffset="6633.3794">20861 11286,'0'25,"0"0,0-25,0 25,0-25,0 49,49-49,-24 0,0-25,0-24,-25 24,0 0,0 25,0-25,0 25,-25 0,-25 0,26 0,-1 0,0 0,0 0,25 25,-25-25,1 25,24 0,0 24,0-49,0 25,24 0,1 25,0-50,-25 0,25 0,-25 0,49 24,1-24,-50 50,0-50,0 25,0 0,-25-1,25 1,0 0,0-25,0 50,0-50,0 24,25 1,0 0,0 0,-25-25,24 0,1 0,0 0,-25 0,50 0,-26 25,1-25,25 0,-50 0,25 0,-25 0,24 0,1-50,-25-49,0 49,0 1,0-1,0 25,0 25,0-25,0 1,-25-1,25 25,0-25,0 0,0 25,0-25,0 25,-24 0</inkml:trace>
  <inkml:trace contextRef="#ctx0" brushRef="#br0" timeOffset="7576.4332">21431 11460,'0'0,"0"-25,0 25,25-50,0 50,-25-24,0 24,25-25,-25 0,24 25,1 25,0 0,-25-1,25-24,0 25,-25 25,0-25,0-1,74 76,-74-100,25 49,-25-24,25 0,-25 24,0-49,0 25,25 0,-1 0,-24-25</inkml:trace>
  <inkml:trace contextRef="#ctx0" brushRef="#br0" timeOffset="17528.0025">16024 10616,'25'0,"-1"0,-24 0,25-74,0 49,0-24,-25-1,0 0,25 1,24-26,-49 51,0 24,25-50,-25 50,0-50,0 50,0-49,0 24,0-50,0 51,25-1,-25-25,0 1,25 24,-25-25,49-24,-49 49,25 0,-25 25,25-49,0 49,-25-25,25 0,24 0,-49 25,25-25,25 1,-26-1,-24 25,25 0,0-25,0 0,0 25,-1 0,-24-25,25 25,0-24,0 24,-25 0,25 0,-25 0,49 0,-49 0,25 0,25 0,-50 0,24 0,-24 0,50 0,0 0,-26 0,26 0,24 0,-24 0,-25 0,0 0,-25 0,24 0,1 0,0 0,0 0,-25 0,25 0,-1 0,1 0,0 0,25 0,24 24,-24-24,-50 0,25 0,-25 0,24 25,1-25,-25 0,25 0,0 25,0-25,-25 25,24-25,1 25,0-1,-25-24,25 25,-25-25,25 25,-1 0,-24-25,25 25,-25-25,25 24,0 1,-25 0,0 0,25 24,-25-49,24 25,-24 25,25-25,0 24,-25-49,0 25,0 0,25 0,-25-1,25 1,-1 0,-24-25,0 50,25-25,0-1,-25 26,0-25,25 0,0-1,-1 1,1 25,0-1,25 1,-26 0,1-50,0 24,-25 1,25-25,-25 0,25 0,-25 25,25-25,-1 0,-24 25,25-25,-25 0,25 25</inkml:trace>
  <inkml:trace contextRef="#ctx0" brushRef="#br0" timeOffset="18192.0405">15329 9699,'0'24,"0"1,0 0,0 0,0-25,0 25,0-1,0-24,0 25,0 0,0 0</inkml:trace>
  <inkml:trace contextRef="#ctx0" brushRef="#br0" timeOffset="20217.1563">15255 10542,'0'-50,"0"50,0-49,0 24,0 0,49-49,-49 74,0-25,0-25,25 50,0-49,-25 24,25 0,0-24,-25 24,0 0,25-25,-1 25,1-24,-25-1,0 1,50-1,-50 0,25 1,-25 49,24-25,-24 0,25 25,0-25,0 25,-25-24,25 24,-1-50,1 50,-25-25,25 0,0 1,-25 24,0-25,25 0,-25 25,0-25,24 0,-24 1,0-1,0 0,0 0,0 0,0 1,0 24,0-25,0 25,0-25,0 0,0 25,0-25,0 1,0-1,0 0,0 25,0-25,0 0,-24 25,24-25,0 25,-50-49,50-1,-25 50,25-49,-49 24,24 0,0-25,-25 26,26-26,-1 50,25-25,-25 0,0 25,0-49,-24 49,-1-50,25 50,-24-25,24 1,-25-1,25 0,-24-25,24 50,0-24,0 24,25-25,-49 0,-1 25,25-25,-24 25,49-25,-25 25,0-24,0-1,-24 25,-1-50,25 50,-24 0,24-49,0 49,-49-25,74 25,-50-25,1 0,-1 0,50 0,-25 25,0 0,25-24,-25 24,25-25,-24 0,24 0,-25 0,0 25,25-24,0-1,0 0</inkml:trace>
  <inkml:trace contextRef="#ctx0" brushRef="#br0" timeOffset="22296.2752">18107 7193,'0'0,"0"25,0 50,0-26,0-24,0 25,0-26,0 1,25 25,-25-25,0 24,0-24,0 0,0 0,0-1,50 1,-50 25,25-1,-25-24,24 50,-24-75,0 24,25 51,-25-75,0 25,25 0,0-1,-25 1,0 0,0-25,0 25,0 0,0-1,25-24,-25 25,24 0,-24 0,0 0,0-1,0-24,25 25,-25-25,0 25,0-25,0 25,0 0,0 24,0-49,0 25,0-25,0 25,0-25,0 25,0-1,0 26,0-50,0 25,0 0,0-1,0-24,0 25,0 25,0-50,0 25,0-25,0 24,0 1,25 0,0-25,-25 25,25 0,-25-25,24 24,1 1,0 0,-25-25,0 25,50 0,-50 0,25-1,-1 1,-24-25,25 50,0-25,0-1,0 1,-25-25,24 25,-24 0,0-25,50 74,-50-49,25 25,0-50,-25 24,0 26,0-25,0 0,49 24,-49-24,25 0,-25-25,0 25,25 24,0-24,-25 0,0 0,24 24,-24-24,0-25,0 50,25-50,-25 49,25-49,0 25,-25 0,25 0,-25-25,24 0</inkml:trace>
  <inkml:trace contextRef="#ctx0" brushRef="#br0" timeOffset="24728.4144">15379 7615,'0'0,"25"0,24 0,26 25,-1 24,-24-24,-25 25,24-25,-49-1,25-24,0 50,24-25,-49 0,50-1,-25 1,0 25,-25-50,24 25,-24-25,25 49,0-24,0 0,0 25,-1-26,1 26,0-50,-25 25,25-25,-25 25,0-1,25-24,-1 25,-24 25,25-25,0-1,-25 1,25 0,-25 0,25 24,-25-24,0-25,24 25,-24-25,25 25,0 0,-25-25,25 24,0 1,0-25,24 25,-24 0,25 0,-1-1,-24-24,25 0,-1 50,-49-50,50 0,-50 0,25 0,-1 0,26 0,-25 0,0 0,-1 0,1 0,-25 0,25 0,-25 0,50 0,-26 0,26 0,0 0,-26 0,-24 0,50 0,-50 0,25 0,-25 0,49 0,-24 0,0 0,-25 0,25 0,-25 0,25 0,-25 0,24-25,1 25,-25-25,25 1,-25 24,0-25,0 0,0 0,25 0,-25 25,0-24,0-1,0 0,0 0,0 0,0 1,0-1,0 0,0 25,0-25,0 0,0 25,0-24,0 24,0-25,0 0,25 0,-25 0,0 1,25-51,-1 26,-24 24,0 25,25-25,-25 0,0 25,0-49,0-1,0 25,25-25,-25 50,0-24,25-1,-25 0,0 0,25-24,-25 24,24-25,-24 25,25 1,-25-1,25 0,-25 0,0 25,0-25,0 1,0 24,25-25,-25 25,0-25,25 25,-25-25,24 0,1 25,-25-24,0 24,25-50,0 25,49 0,-24 1,-1-1,1-25,-25 50,0-25,-25 25,24 0,-24 0</inkml:trace>
  <inkml:trace contextRef="#ctx0" brushRef="#br0" timeOffset="26288.5036">16495 7392,'0'25,"-25"24,25 1,-24-1,-1-24,0 50,-25-26,25 26,1-51,-1 51,25-75,0 25,0-1,0 1,0-25,0 25,0-25,0 25,0-25,0 25,25-25</inkml:trace>
  <inkml:trace contextRef="#ctx0" brushRef="#br0" timeOffset="26904.5388">16917 7441,'0'0,"0"50,-25 24,-49 26,74-51,-75 26,50-26,1 50,-26-24,25-25,25-1,0-24,-25 0,1 24,24-24,0 0,-25 0,25 0,0-25,0 24,0-24,-25 50,25-25,50-75,74-24</inkml:trace>
  <inkml:trace contextRef="#ctx0" brushRef="#br0" timeOffset="27616.5794">17438 7367,'0'25,"0"24,0 1,0 0,-50 74,25-75,0 26,-24-1,24 0,0-24,0 0,1-1,-1 51,25-51,-25 1,0-1,25-24,-25 25,25-25,0-25,0 24,0 1,0 0,0-25,-24 25,24-25,0 25,0-25,0 0,0-25</inkml:trace>
  <inkml:trace contextRef="#ctx0" brushRef="#br0" timeOffset="28264.6166">17735 7665,'0'0,"0"74,0-24,-49 49,24-25,0 1,-24 24,-1-25,50 1,-25-1,0-24,25-25,0-1,0 1,-25 0,25 0,0-25,0 25,-24-1,24-24,-25 25,25 0,0 0,-25-25,25 0</inkml:trace>
  <inkml:trace contextRef="#ctx0" brushRef="#br0" timeOffset="31943.8271">16743 10120,'0'0,"0"0,0 25,0 0,0 25,0-50,0 24,0-24,0 25,25-25,-25 25,25 0,-25-25,25 0,-1 0,1 0,25 0,-25 0,24 0,26-25,-26 0,-49 25,0-25,0 1,0-1,0 0,0 0,-25 25,1 0,24-25,-25 25,0-24,0-1,25 25,0-25,-25 0,1 0,-1 25,25-25,-25 25,0 0,25 0,-25 0,25 0,-24 0,24 0,-25 0,0 0,25 0,-50 0,50 0,50-24,0-26,24 25,-24-24,-1 24,1 0,-50 25,25 0,-25 0,24 25,1-25,-25 0,25 0,-25 0,50 0,-26-50,1 50,-25-25,25 1,-25-1,25 0,-25 25</inkml:trace>
  <inkml:trace contextRef="#ctx0" brushRef="#br0" timeOffset="33360.9081">17438 9971,'0'25,"-25"-25,25 0,-25 0,25 0,-50 0,1 0,24 0,0 0,0 0,1 0,24-25,0 25,0-49,24 49,1-25,-25 25,25 0,0 0,-25 0,25 0,-25 0,24 0,1 0,0 0,0 0,0 0,-25 0,24 50,-24-26,0 1,0 0,0 0,0 0,0 0,0-1,0 1,0-25,0 25,0 0,0-25,-24 25,24-25,0 0,24 0,1 0,0 0,0-25,0 25,0 0,-25 0,24 0,1 0,-25 0,25 0,-25 0,50 0,-50 25,24-25,-24 24,25-24,0 25,-25 0,0-25,0 25,-25-25,0 0,1 0,-26 0,50 0,-25 0,25-25,0 0,0 0,0 25,25-49,0-1,-25 25,25-24,-25 24,24-25,-24 25,0 25,0-24,0-1</inkml:trace>
  <inkml:trace contextRef="#ctx0" brushRef="#br0" timeOffset="34608.9795">18033 9996,'0'25,"0"0,0-25,0 25,0-25,-25 0,0 0,25 0,-24 0,24-25,0 0,0-25,0 50,24 0,1 0,-25 0,25 0,-25 0,25 0,0 0,-1 0,-24 0,0 25,0 0,0 25,0-25,0-1,0 26,0-50,0 25,0 0,0-1,0 1,0-25,-24 50,24-50,0 25,24-25,1 0,25 0,-25 0,49 0,-49 0,-25 0,25 0,-1 0,-24 0,25 0,-25 0,0 0,0-50,0 25,0-24,0 24,0-50,0 26,25-26,-25 50,0 1,25-1,-25 0,0 25,0 0,-50 0,1 0,-51 50</inkml:trace>
  <inkml:trace contextRef="#ctx0" brushRef="#br0" timeOffset="35497.0303">18157 10616,'0'25,"0"-25,0 25,0 0,0-25,-50 0,26 0,-1-25,25 25,-25-25,25 25,0-25,25 1,-25 24,25 0,-25 0,24 0,-24 0,25 0,0 0,-25 24,25 1,-25 0,0-25,0 50,0-26,-25 51,25-26,0-24,0 0,0-25,0 25,0 0,0-1,0-24,0 50,0-50,0 25,0-25,0 0,50 0,-1-25,-24-49</inkml:trace>
  <inkml:trace contextRef="#ctx0" brushRef="#br0" timeOffset="37081.1207">18703 10393,'0'0,"-50"0,25 0,1 0,-26 0,25 25,0-25,25 25,0 0,25 24,-25-49,25 0,-25 0,50 0,-1 0,-24-25,25 1,-50-1,24 0,1 25,-25-25,0 0,25-24,0-1,0 1,-25-1,0 25,0 0,0 1,0 24,0-25,0 25,-25-50,0 25,-25-24,-24 49,24-25,50 25,-24 0,-1 0,25 0,0 0,0 25,25-25,49 0,-49 0,-25 0,25 0,-1 0,1 0,0 0,0 0,-25 0,49 0,26 0,-1 49,-24-24,-1 25,-24-50,0 0,-25 0,0-25,-25 25,0-50,1 1,-26 24,25-25,0 50,1-25,-1 25,25-24,-25-1,0 25,50 0,25 0,24 25,-24-1,24 1,-49-25,0 25,-1-25,1 0,-25 0,25 0,-25-50,0 1,0-1,25 25,0-24,-25 24,0 0,0 25,0-25</inkml:trace>
  <inkml:trace contextRef="#ctx0" brushRef="#br0" timeOffset="45728.6155">19794 9947,'0'-25,"50"25,-25 49,-25 1,24 0,1-1,-25 1,50 0,-50-26,25 26,-25-50,0 25,24-25,-24 25,0-25,0 49,0-49,0 25,0-25,50 0,-50 0,0-74,25 24,24 0,-49 1,25-26,0 75,-25-49,0 24,0 0,25 0,24 50,-49 25,50-1,-25 26,0-26,24 1,-49-25,50 24,-50-24,25-25,-25 0,24 25,1-25,0 0,-25 25,25-25,0 0,-25 0,24 0,-24 0,0-75,25 1,-25 0,25-1,0 1,0-1,-25 1,0 24,0 25</inkml:trace>
  <inkml:trace contextRef="#ctx0" brushRef="#br0" timeOffset="47896.7393">18529 7293,'0'0,"0"74,0 0,0 1,25-26,-25 1,0-25,25 0,-25-1,25 1,-25-25,0 50,24-50,-24 25,0-25,0 24,0 1</inkml:trace>
  <inkml:trace contextRef="#ctx0" brushRef="#br0" timeOffset="48688.7848">18504 7392,'0'-25,"0"25,25 0,-25-25,25 25,0-25,-25 25,25 0,-25 0,49 0,-24 0,-25 0,25 0,0 0,-25 0,24 0,-24 0,25 0</inkml:trace>
  <inkml:trace contextRef="#ctx0" brushRef="#br0" timeOffset="49272.8182">18628 7516,'0'0,"0"0,50 0,-25 0,49 0,-49 0,0 0,24 0,-49 0,25 0,0 0,-25 0,25 0,-50 0,25 0,-50 25,50-25,-24 49</inkml:trace>
  <inkml:trace contextRef="#ctx0" brushRef="#br0" timeOffset="49560.8347">18802 7764,'-25'25,"25"-25,-25 24,1-24,24 0,-25 0,25 0,-25 0</inkml:trace>
  <inkml:trace contextRef="#ctx0" brushRef="#br0" timeOffset="50367.8808">18628 7813,'25'0,"-25"0,75 0,-51 0,51 0,-26 0,-24 0,0 0,-25 0,0 0,-25 0,0 0,1 0,-26 0,25 0,0 0,1 0,24 0,-50 0,50 0,-25 0,25 0,-25 0,1 0,24 0,-25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5:16:26.2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9178 2356,'0'0,"0"0,25 0,24 0,1 25,-1-25,-24 0,50 0,-1 0,0 25,1 0,49 0,-50-25,-24 24,24 1,-24-25,0 25,-1-25,-49 0,50 0,-25 0,-25 0,49 0,26 0,24 0,-25 0,25 0,-49 25,0-25,24 0,-24 25,-26-25,1 0,50 0,-26 0,1 0,-1 0,26 0,-25 0,24 0,0 0,26 0,-51 0,1 0,-25 0,24 0,-49 24,25-24,-25 0,25 0,0 0,24 0,-24 25,0-25,0 0,-1 0,1 0,-25 0,25 0,0 0,24 0,1 0,-25 0,24 0,1 0,-25 0,-25 0,25 0,0 0,-25 0,24 0,26 0,-50 0,50 0,-26 0,1 0,0 0,25 0,-50 0,24 0,-24 0,25 0,0 0,0 0,0 0,-1 0,-24 0,50 0,-25 0,-25 0,25 0,-25 0,-25 0,-149 0,-49 0,-50-49,50 49,24 0,1 0,0 0,-51 0,76 0,49 0,0 0,74 0,-24 0,24 0,1 0,-26 0,26 0,-51 0,-49 0,1 0,24 0,-25 0,50 0,-25 0,-75 0,150 24,-1 1,0-25,1 0,24 0,25 0,-25 0,0 0,0 25,25-25,-24 0,-1 0,50 0,74 0,25 0,25-25,49 25,-24 0,-25 0,24 0,-49 0,25 0,-50 0,1 0,-51 0,1 0,24 0,-24 0,-1 0,51 0,24-25,-25 25,25 0,50 0,-75 0,-25 0,25 0,-74 0,0 0,0 0,0 0,-1 0,-24 0,25 0,25 0,-50 0,25 0,-1 0,1 0,-25 0,25 0,0 0,0 0,-1 0,1 0,25 0,-50 0,25 0,-25 0,24 0,-24 0,25 0,0-24,-25 24,25 0,-25 0,25 0,24 0,-24 0,50 0,-26 0,1 0,-50 0,25 0,-1 0,-48 0,-125 0,-50 0,-74 0,-49 0,49 0,25 0,124 0,-50 0,75 0,25 0,-1 0,26 0,-1 0,1 0,-1 0,0 0,1 0,-1 0,-24 24,-1-24,-24 0,-25 0,50 0,-1 0,50 0,-24 0,-1 0,25 0,-24 0,-50 0,-1 0,51 0,-1 0,25 0,0 0,25 0,-49 0,24 0,-25 0,26 0,24 0,24 0,1 0,-25 0,25 0,0 0,-25 0,49-24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5:19:20.7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12799 2853,'-25'0,"1"0,-1 0,-50 0,26 24,49-24,-50 0,1 25,-1-25,25 25,-49 0,49-25,0 0,0 0,-24 25,49-25,-50 24,25-24,-24 25,24-25,25 0,-50 0,25 0,1 0,-1 25,0-25,-25 0,1 0,24 0,-25 0,1 25,-1-25,25 0,-49 25,24-25,26 0,-1 0,-25 0,25 0,1 24,-51-24,50 0,1 0,-26 25,0-25,1 25,24-25,0 0,0 0,0 0,-49 0,49 0,0 0,1 0,-1 0,0 0,-25 0,26 0,-1 0,-25 0,1 0,24 0,-25 0,1 0,24 0,0 0,-25 0,26 0,-1 0,0 0,0 0,-24 0,24 0,-25 0,25 0,1 0,-26 0,50 0,-50 0,1 0,-1 0,25-25,-49 0,74 25,-25 0,25-24,-25 24,0-25,1 0,24 25,-25-25,25 25,-25-25,0 25,25-49,-25 49,25-50,0 50,-24-25,-1-24,25 49,-25-50,0 25,25 1,-25-26,1 0,24 25,0 1,-50-26,50 25,0 0,0 1,0-1,-25 25,0-50,25 50,-24-25,-1-24,25 49,-25-50,25 25,0 1,-25 24,0-25,25 0,-24 0,24 25,0-25,0 25,0-24,0-1,0 0,0 25,0-50,0 50,0-24,0 24,0-25,0 0,0 0,0-24,24 24,1 0,0 25,49-25,1-24,-1 24,25 0,-24 25,-26-25,-24 0,25 25,-50 0,49 0,1-25,-25 25,0 0,24 0,1 0,24 0,1 0,-1 0,25 0,-24 0,24 0,0 0,25 0,-49 0,-26 0,26 0,-26 0,1 0,-1 0,-24 0,25 0,-25 0,24 0,1 0,0 0,-26 0,51 25,-50-25,-1 0,26 25,-50-25,25 0,0 25,-1-25,26 25,-25 0,0-1,74 1,-99 0,25-25,24 25,-24 0,0-25,0 24,-1 1,1-25,0 25,-25-25,50 25,-50 0,24-25,-24 24,25-24,-25 25,50 0,-50-25,25 25,-25-25,25 25,-1-1,-24-24,25 25,-25 0,0 0,0-25,25 25,-25-25,0 24,0-24,25 25,-25 0,0-25,0 25,0-25,0 25,0-1,0-24,0 25,0-25,0 25,0-25,0 25,0 0,0-25,0 24,0-24,0 25,0 0,0 0,0-25,0 25,0-1,0-24,0 25,0-25,0 25,0-25,0 25,0 0,-25-25,25 25,-25-25,25 24,-25 1,25-25,0 25,-24-25,-1 25</inkml:trace>
  <inkml:trace contextRef="#ctx0" brushRef="#br0" timeOffset="85983.9179">4366 13444,'24'0,"26"0,24 0,-24 0,49 0,-24 0,24 0,-25 0,-24 0,0 0,-26 0,51 0,-26 0,1 0,-50 0,50 0,-26 0,26 0,0 0,-26 0,1 0,0 0,49 0,-49 0,25 0,-25 0,49 0,-49 0,24 0,-24 0,75 0,-76 0,26 0,0 0,-1 0,26 0,-26 0,1 0,-1 0,1 0,0 0,-26 0,26 0,-25 0,0 0,-1 0,26 0,0 0,-26 0,1 0,50 0,-26 0,1 0,-25 0,24 0,1 0,-25 0,24 0,1 0,24 0,-24 0,0 0,-1 0,1 0,24 0,1 0,-51 0,26 0,0 0,24 0,-24 0,-1 0,-24 0,25 0,-26 0,1 0,25 0,-25 0,49 0,-24 0,24 0,-24-25,49 25,-74 0,0-24,-1 24,-24 0,25 0,0 0,0 0,-25 0,74 0,-24 0,24 0,1 0,-26 0,1 0,-25 0,24 0,-49 0,25 0,-25 0,25 0,0 0,0 0,24 0,1 0,-25 0,24 0,1 0,-50 0,49 0,-24 0,0 0,25 0,-1 0,1 0,-1 0,1 0,24 0,1 0,-50 0,24 0,1 0,-1 0,1 0,0 0,-25 0,-1 0,-24 0,25 0,0 0,-25 0,25 0,49 0,-24 0,24 0,1 0,-1 0,0 0,-24 0,-25 0,49 0,-49 0,0 0,24 0,-24 0,0 0,25 0,-1 0,1 0,24 0,1 0,-1 0,25 0,-24 0,-1 0,25 0,-24 0,24 0,-74-25,24 25,-24 0,25 0,-50 0,49 0,-24 0,0 0,25 0,24 0,1 0,-1 0,-49 0,49 0,-24 0,-1 0,26 0,-1 0,1 0,-1 0,25 0,0 0,-24 0,24 0,-49 0,24 0,1 0,-1 0,-49 0,24 0,1 0,24 0,-24 0,-25 0,24 0,1 0,24 0,-49 0,25 0,-1 0,26 0,-26 0,1 25,-25-25,24 0,-49 0,25 0,-25 0,0 24,-49-24</inkml:trace>
  <inkml:trace contextRef="#ctx0" brushRef="#br0" timeOffset="91784.2497">3969 14759,'0'0,"49"0,1 0,24 0,-49 0,25 0,-1 0,1 0,0 0,24 0,-24 0,-1 0,26 0,24 0,-50 0,76 0,-76 0,26 0,24 0,-50 0,1 0,24 0,-24 0,24 0,1 0,-26 0,1 0,24 0,-24 0,24 0,-24 0,-25 0,49 0,-49 0,50 0,-51 0,26 0,-25 0,24 0,-24 0,0 0,25 0,-26 0,26 0,-25 0,49 0,-49 0,25 0,-26 0,26 0,0 0,-1 0,1 0,-1 0,1 0,25 0,-51 0,1 0,25 0,-25 0,-1 0,26 0,-25 0,24 0,-24 0,-25 0,25 0,25 0,-50 0,49 0,-24 0,25 0,-1 0,1 0,24 0,-24 0,-1 0,1 0,24 0,-24 0,24 0,-24 0,-25 0,0 0,24 0,-49 0,75 0,-50 0,24 0,1 0,24 0,-49 0,25 0,-1 0,26 0,-26 0,1 0,-25 0,49 0,-49 0,0 0,-1 0,1 0,0 0,-25 0,25 0,0 0,-1 0,1 0,25 0,24 0,-24 0,0 0,24 0,-24 0,24 0,-24 0,-26 0,26 0,0 0,-1 0,-24 0,25 0,-1 0,-24 0,25 0,-26 0,1 0,0 0,25 0,-26 0,-24 0,25 0,0 0,0 0,-25 0,50 0,-50 0,49 0,-49 0,25 0,0 0,0 0,-1 0,1 0,0 0,-25 0,25 0,-25 0,25 0,-1 0,1 0,0 0</inkml:trace>
  <inkml:trace contextRef="#ctx0" brushRef="#br0" timeOffset="118063.7529">20563 10691,'25'0,"-25"0,-50 25,1-1,-1 1,25-25,-49 0,74 0,-50 0,25 0,25 0,-24 0,-1 0,25 0,-25 0,0 0,-24 0,-1-25,0-24,-24-1,0 1,-1-1,50 0,-24 26,-1-26,1 0,49 1,-25 24,25 0,-25 0,0-24,0-1,25 25,0 1,-25-26,25 25,0-25,0 1,0 24,0 0,0-49,0 74,0-50,25 1,-25 24,0-25,50 1,-25-1,0 50,-1-50,26 26,0-26,-26 50,51-25,-75 0,49 25,1-24,-25-1,24 25,-24 0,25-25,-25 25,-1 0,1-25,0 25,0 0,0 0,-1 0,-24 0,50 0,-25 0,0 0,-1 0,1 0,0 0,25 0,-50 0,49 0,-49 0,25 0,-25 0,25 0,0 0,-1 0,1 0,0 25,0 0,0-25,-25 25,25-25,-1 49,1-24,0 0,0 0,0-25,-1 24,-24-24,25 25,-25-25,25 25,-25 0,25-25,-25 25,25-1,-1 1,1 0,-25 0,0 0,25-25,-25 49,0-24,0 0,0 0,0-25,0 24,0 1,0 0,0-25,0 25,0 0,0-1,0-24,0 25,0 0,0-25,0 25,0-25,0 25,0-25,-25 49,25-49,-25 25,1 0,24-25,-25 0,0 25,0-25,0 25,1-1,-1-24,25 0,-25 0,-25 0,26 0,24 25,-25-25,25 0,-25 0,25 0,-25 0,0 25,-24 0,49-25</inkml:trace>
  <inkml:trace contextRef="#ctx0" brushRef="#br0" timeOffset="120016.8646">19447 7838,'-25'25,"0"-25,0 0,25 25,-24-25,24 0,-50 25,50-1,-50-24,50 25,-24-25,-1 25,0-25,0 25,25-25,-25 0,1 0,-1 0,-25 50,25-50,-49 0,49 0,0 0,1 0,-1 0,0 0,25 0,-25 0,25 0,-49 0,49 0,-50 0,25 0,0 0,1 0,-26 0,25-25,-25-50,50 75,-49-49,24 24,0 25,25 0,-25-25,25 0,-24 25,24-25,-25 25,0-49,0 24,0-25,1 1,-26-26,50 51,-25-51,25 50,0 1,0-26,0 0,0 50,0-49,0 24,0-25,25 1,0 49,0-50,-1 50,1-25,0 1,0-1,0 0,-25 25,49-25,-49 0,25 25,25 0,-26-49,26 24,-50 25,50 0,-50-25,25 25,-1-25,1 25,-25 0,25-25,-25 25,25 0,-25 0,25 0,-1 0,26 0,-25 0,-25 0,49 0,-49 0,50 0,0 25,-50-25,49 25,1 0,-50-25,49 25,-49 0,50-25,-25 49,0-24,24 0,-49 0,25-25,0 49,0-24,-25-25,24 50,-24-26,50 26,-50-25,0-25,25 25,-25 24,0-49,25 25,-25 0,0-25,0 25,0-1,0 1,0 0,0-25,0 25,0 0,0 24,-25-24,0-25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5:22:49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4093 17636,'0'0,"25"0,24 0,1 0,49 0,-25 0,1 25,-26-25,26 0,-26 0,1 0,24 0,-24 0,-25 0,0 0,24 0,-49 0,25 0,0 0,0 0,24 0,-24 0,50 0,-26 0,1 0,-25 0,49 0,0 0,-24 0,-25 0,24 0,1 0,-25 0,0 0,-1 0,1 0,0 0,25 0,-26 0,1 0,25 0,-25 0,0 0,49 0,0 0,-49 0,25 0,-1 0,1 0,0 0,-26 0,1 0,50 0,-51 0,1 0,25 0,-25 0,-1 0,26 0,0 0,-26 0,1 0,0 0,-25 0,25 0,0 0,24 25,-49 0,25-25,-25 0,25 0,0 0,0 0,-25 0,24 0,1 0,0 0,0 0,0 0,49 0,0 0,-49 0,25 24,-25-24,-1 0,1 0,0 0,-25 0,0 0,-25 0,25-49,0 49,0-25,-25-25,25 50,0-49,0-1,0 0,0 26,0-1,0-25,0 25,0 1,0-1,0 25,0-50,0 25,0 1,0-26,25 0,-25 50,0-49,25 24,-25 0,0-24,25-1,-25 25,25-24,-25-1,0 25,0 0,0 25,0-24,24-1,-24 25,0 0,-24 0,-1 0,0 0,-25 0,-24 0,0 0,-1 0,-24 0,0 0,-1 0,-48 0,48 0,26 0,-25 0,0 0,24 0,1 0,24 0,25 0,-24 0,-1 0,25 0,-24 0,-26 0,1 0,-1 0,1 0,24 0,-24 0,0 0,-1 0,26 0,-26 0,26 0,-26 0,50 0,1 0,-1 0,-25 0,25 0,1 0,-26 0,50 0,-25 0,-25 0,26 0,-26 0,0-25,-49 25,25-25,24 25,-24 0,24-25,1 25,24 0,0 0,0 0,-24 0,24 0,0 0,0 0,0 0,-24 0,24 0,-25 0,26 0,-26 0,50 0,-25 0,25 0,-25 0,1 0,-1 0,0 0,0 0,0 0,0 0,25 0,0 25,0-25,0 25,0 49,0-74,0 50,0 0,0-1,0 1,0-25,0 24,0 26,0-51,0 1,0 25,0-25,0 24,0-24,0-25,0 25,0 0,0-1,0 1,0 0,0 0,0 0,0-1,0 1,0-25,0 50,0-50,0 25,0-25,0 49,0-49,0 25,-24-25,24 25,0 0,0-25,0 25,24-25,-24 0,25 0,50 24,-50-24,24 0,26 0,-1 25,25 0,-49 0,-1-25,1 0,-50 0,25 0,49 0,-49 0,-25 0,25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55:08.2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6672 5283,'0'0,"0"0,25 0,-25 0,50 0,-50 0,25 0,-25 0,24 0,1 0,0 0,-25 0,50-24,-50 24,25 0,-25 0,49 0,26 0,-75 0,49 0,-24 0,0 0,0 0,24 0,1 0,-1 0,26 0,-26-25,26 25,24 0,25 0,-25 0,0 0,50 0,-49 0,48-25,-24 25,-24 0,48 0,-24-50,-99 50,50 0,-26 0,1-24,24 24,-49 0,0 0,25 0,-50 0,24 0,1-25,0 25,0 0,24 0,1 0,24 0,1 0,-1 0,1 0,-51 0,26 0,-25 0,0 0,-1 0,26 0,-50 0,50 0,-26 0,51 0,-25 0,-1 0,50 0,-49 0,49-25,25 0,-25 25,-49 0,49 0,0 0,1 0,-51 0,50 0,-24 0,-1 0,1 0,-1 0,1 0,-1 0,25 0,25 0,0 0,-25 0,50 0,-25 0,25 0,-50 0,-24 0,-1 0,1 0,-26 0,50 0,-24 0,-1 0,-24 0,24 0,-24 0,0-25,-50 25,49 0,1 0,-1-24,26 24,-26 0,26-25,-1 25,25 0,-49 0,24 0,1 0,-1 0,-24 0,24 0,1 0,-1 0,-24 0,24 0,-24 0,-1 0,1 0,49 0,-49 0,74 0,-50 0,25 0,1 0,-26 0,25 0,1 0,48 0,-48 0,48 0,-48 0,-1 0,0 0,-25 0,1 0,-26 0,-24 0,25 0,0 0,24 0,0 0,1 0,-26 0,26 0,-26 0,1 0,0 0,-1 0,1 0,24 0,-24 0,-1 0,1 0,-25 0,0 0,-1 0,1 0,25 0,-1 0,1 0,0 0,-25 0,-1 0,1 0,-25 0,25 0,49 0,-49 0,0 0,0 0,0 0,-1 0,-24 0,25 0,-50 0,-24 0,-26 0,-24 0,0 0,-50 0,-124 25,174-1,-75 1,50-25,50 0,24 0,1 0,-1 25,-24-25,-1 0,26 0,-1 0,-24 0,-26 0,1 0,-25 0,25 0,0 0,24 25,1 0,-50-25,49 0,-24 0,50 24,-26-24,26 0,-26 0,26 0,24 0,-25 0,1 0,-1 0,0 0,1 0,-26 0,1 0,24 0,-74 0,50 0,-1 0,1 0,24 0,26 0,-26 0,0 0,1 25,-1-25,25 0,-24 0,24 0,0 0,0 0,1 0,24 0,-50 0,25 0,-24 0,24 25,-50-25,26 0,-26 0,-49 25,50-25,-25 0,-1 49,1-49,25 0,-1 25,26-25,-1 0,25 0,-49 0,49 0,-49 0,49 0,-49 0,24 0,-25 0,-24 0,-25 0,25 0,-25 0,0 0,25 0,-25 0,49 0,26 0,24 0,0 0,0 0,-24 0,24 0,-50 0,26 0,-26 0,1 0,-25 0,0 0,-1 0,-24 0,25 0,0 0,25 0,-1 0,1 0,-1 0,1 0,-25 0,24 0,-24 0,49 0,-24 0,24 0,1 0,-1 0,-24 0,24 0,1 0,24 0,-25 0,0 0,50 0,-49 0,-1 0,1 0,-1 0,25 0,-24 0,-51 0,26 0,-25 0,24 0,-24 0,-50 25,75-25,-25 25,24-25,50 0,-24 0,49 0,-25 0,0 25,-24-25,24 0,-25 0,1 24,49-24,-50 0,25 0,-24 0,-1 0,-24 25,49-25,0 0,0 0,25 0,-25 25,1-25,24 0,-25 0,25 0,-50 0,25 25,1-25,24 25,-25-25,25 0,-50 0,25 0,1 0,-1 24,25 1,-25 0,-25-25,25 0,25 0,-24 0,24 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38:39.7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12774 7069,'50'0,"0"0,-26 0,26 0,24 0,1 0,49 0,-25 0,0 0,50 0,-74 0,24 0,-25 0,25 0,1 0,24 0,-25 0,0 0,0 0,25 0,-74 0,49 0,-24 0,24 0,50 0,-25 0,24 0,-48 0,-1 0,-25 0,26 0,-26 0,0 0,26 0,24 0,0 0,-50 0,0 0,26 0,-1 0,0 0,0 0,50 0,-74 0,24 0,0 0,-25 0,26 0,-1 50,-25-50,1 0,-26 0,-49 0,25 0,0 0,-25 0,25 0,0 0,-1 0,1 0,0 0,0 0,-25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55:10.8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1315 6871,'-25'-25,"74"25,26 0,24 0,-25 0,1 0,-25 0,-1 0,50 0,-24 0,74 0,-50 0,74 0,-73 0,-1 0,-50 0,1 0,-25-25,0 25,24 0,-24 0,25 0,49 0,-25 0,26 0,24-25,0 25,24 0,26 0,0 0,-50 0,25 0,-50 0,0 0,0 0,-24 0,-1 0,-24 0,24-24,0-1,75 25,-74-25,24 25,0 0,25 0,-25 0,1 0,48 0,-24 0,25 0,-74 0,-1 0,-24 0,-25 0,-1 0,1 0,25 0,-1 0,26 0,-1 0,25 0,75 0,-75 0,1 0,48 0,-48 0,-1 0,0 0,25 0,-50 0,26 0,-51 0,50 0,1 0,-1 0,25 0,50 0,-75 0,0 0,0 0,-49 0,24 0,-49 0,25 0,-26 0,51 0,-50 0,24 0,-24 0,25 0,-1 0,-49 0,50 0,-25 0,0 0,-25 0,24 0,1 0,0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55:19.8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6672 8359,'-24'0,"24"0,74 50,0-25,-24-25,49 0,50 0,-50 0,50 0,-50 0,1 0,-26 0,0 0,1 0,-26 0,26 0,-50 0,24 0,-24 0,50 0,-51 0,51 0,-26 0,75 0,0 0,-24 0,-1 0,0 0,25 0,-50 0,1 0,24 0,-24 0,-1 0,0 0,1 0,-1 0,1 0,-1 0,-49 0,24-25,1 25,0 0,-26 0,1 0,25 0,-25 0,-25 0,49 0,-49 0,25 0,-25 0,50 0,-50 0,25 0,-1 0,1 0,0 0,0 0,24 0,-24 0,-25 0,25 0,0 0,0 0,-25-25,0 25,0 0,-75 0,-24 0,25 0,-75-25,49 25,1-25,-25 1,75 24,-51-25,76 25,-51 0,50 0,-24 0,-26 0,-123 0,-1 0,-123 0,49 0,0 0,75 0,24 0,75 0,25 0,-1 0,75 0,-25 0,25 0,-24 0,-1 0,25 0,-25 0,25 0,-50 0,26 0,-26 0,25 0,-24 0,24 0,0 0,25 0,-25 0,0 0,1 0,24 0,-25 0,25 0,-25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55:27.2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11956 8260,'0'0,"49"0,26 0,24 0,0 0,-24 0,49 0,-50 0,25 0,1 0,-1 0,-25 0,25 0,-24 0,-26 0,51 0,-1 0,0 0,25 0,-25 0,1 0,-1 0,-25 0,1 0,24 0,25 0,-25 0,0 0,1 0,24 0,-50 0,-24 0,-26 0,1 0,-25 0,25 0,0 0,0 0,-1 0,26 0,24 0,-24 0,49 0,-24 0,24 0,0 0,-24 0,24 0,-50 0,26 0,-1 0,-49 0,0 0,0 0,24 0,-24 0,0 0,49 0,-24 0,-1 0,-24 0,25 0,49 0,-49 0,-1 0,26 0,-50 0,24 0,-49 0,25 0,-25 0,0 0,-99 0,-50 0,25 0,-25 0,-25 0,50 0,-49 0,24 0,50 0,-1 0,26 0,0 0,-1 0,1 25,-1 0,-24-25,-50 24,1 1,24 0,-100 0,1 0,0-25,49 0,75 24,0-24,74 0,0 0,0 0,25 0,-24 0,-26 0,0 0,-24 0,-25 0,-1 0,-48 0,48 0,26 0,0 0,24 0,0 0,26 0,-26 0,25 0,0 0,1 0,-1 0,0 0,0 0,25 0,-25 0,0 0,1 0,-1 0,0 0,0 0,25 0,-25 0,1 0,-1 0,25 0,-25 0,25 0,25 0,0 0,24 0,1 0,24 0,1 0,-1 0,1 0,-1 0,0 0,26 0,-51 0,50 0,-24 0,24 0,-25 0,1 0,24 0,-49 0,-1 0,26 0,-1 0,-24 0,24 0,-24 0,24 0,-24 0,-25 0,-1 0,26 0,0 0,24 0,0 0,1 0,24 0,-49 0,24 0,25 0,-24 0,24 0,-25 0,26-24,-26 24,25 0,-24 0,-1 0,25 0,-24 0,24 0,25 0,-50-25,1 25,-1-25,1 25,-26 0,1 0,24 0,1 0,-1 0,0 0,1 0,-1 0,1 0,-1 0,-49 0,0 0,0 0,-1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55:51.6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9277 10046,'0'0,"50"0,-1 25,26-25,24 0,25 0,0 0,-25 0,50 0,-50 0,0 0,-24 0,24 0,-25 0,1 0,-1 0,-24 0,24 0,1 0,-1 0,0 0,1 0,24 0,25 0,-25 0,-49 0,24 0,-24 0,24 0,1 0,-26 0,1 0,24 0,1 0,49 0,0-25,-25 0,50 0,25 0,-75 25,74-24,-49 24,-24 0,-26 0,1 0,-26 0,-24 0,25 0,-50-25,49 25,-24-25,0 25,-25 0,25 0,-1 0,1 0,0 0,25-25,-26 25,51 0,24 0,-25 0,-24 0,-25 0,24 0,-24 0,0 0,0 0,0 0,-1 0,-24 0,25 0,0 0,0 0,-25 0,-25 0,-25 0,-49 0,50 0,-51 25,-48 0,73-25,-24 25,0-1,-25 1,74-25,1 0,-26 0,25 0,-24 0,0 0,-26 0,1 25,-25-25,25 0,0 0,-50 0,0 0,0 0,-24 0,-1 25,50-25,-25 0,50 0,49 0,-24 0,74 0,-25 0,0 0,0 0,25 0,-24 0,-26 0,-24 0,24 0,-24 0,24 0,0 0,1 0,-1 0,25 0,25 0,-24 0,24 0,-25 0,0 0,0 0,25 0,-25 0,25 0,-24 0,-1 0,0 0,0 0,0 0,-49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55:54.8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1687 11460,'25'0,"-1"0,1 0,74 0,-24 0,49 0,0 0,124 0,-50 0,-24 0,-25-25,49 0,-49 0,-50 25,0 0,25-24,-49 24,24 0,-24 0,49-25,-50 25,0 0,26 0,-26 0,25 0,0 0,50 0,-50-25,1 25,24-25,-50 0,25 25,-24-24,49 24,0-25,25 25,24 0,1 0,-50 0,50-25,-75 25,50 0,-75-25,50 25,-50-25,-24 25,0 0,-1-25,1 25,-25 0,24 0,1 0,24 0,1 0,24 0,0 0,0 0,50 0,-25 0,-49 0,24 0,0-24,-24 24,-1 0,0 0,-24 0,0 0,24 0,0 0,26 0,-1 0,0 0,50 0,-25 0,-25 0,25 0,-49 0,24 0,25 0,25 0,-25 0,49 0,-24 0,-25 0,25 0,-50 0,-49 0,24 0,-24 0,-1 0,26 0,-26 0,51 0,-26 0,50 0,-49 0,-1 24,-24 1,49-25,-25 0,50 25,-49-25,49 0,-25 0,0 0,0 25,1-25,-26 0,-24 0,24 25,0-25,1 0,-1 25,1-25,-1 0,0 24,-24-24,24 25,26-25,-51 0,26 0,-26 25,26 0,-26-25,75 25,-49-25,24 24,-25-24,1 0,-1 25,1-25,-1 0,-24 0,24 0,1 0,-51 0,26 0,24 25,1-25,-1 0,1 0,-75 0,49 0,-74 0,-99 0,-74 0,-1 0,-49 0,50 0,-50 0,25 0,-50 0,25 0,49 0,51 0,-26-25,-25 25,26-25,-26 25,-49 0,-49 0,24 0,0 0,-25 0,26 0,48 0,-49 0,125 0,24 0,-25 0,25 0,0 0,49 0,1 0,-25 0,-1 0,1 0,-25 0,25 0,-25 0,-25 0,50 0,-50 0,25 0,25 0,-50 0,0 0,25 0,-25 0,50 0,0 0,0 0,24 0,1 0,-1 0,26 0,-1-24,-24-1,-1 25,-49 0,0 0,-25 0,-24 0,-26 0,26 0,-26 0,1 0,-25 25,123-1,51-24,-1 0,50 0,-25 0,-49 0,0 0,-1 0,-24 0,49 0,-24 0,49 0,0 0,1 0,-1 0,0 0,-49 0,-1 0,-24 0,24 0,-24 0,25 0,-1 0,26 0,-1 0,25 0,1 0,-1 0,0 0,0 0,0 0,-24 0,-1 0,1 0,-26 0,1 0,-1 0,26 0,-26 0,1 0,-25 0,-1 0,1 0,0 0,25 0,24 25,25-25,25 25,-25-25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56:00.4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7516 13122,'0'0,"0"0,25 0,24 0,1 0,-25 0,24 0,-24 0,0 0,24 0,-24 0,25 0,-1 0,1 0,25 0,49 0,-25 0,0 0,50 0,-25 0,-25 0,-25 0,1 0,49 0,-74 0,-1 0,26 0,-1 0,-24 0,49 0,25 0,-25 0,-25 0,1 0,-1 0,-24 0,-1 0,26 0,-25 0,-1 0,1 0,-25-25,49 0,-49 25,24 0,1 0,24 0,1 0,-26 0,26 0,-26 0,-24 0,50 0,-51 0,26 0,0 0,24 0,0 0,-49 0,25 0,0 0,-1 0,-24 0,-25 0,50 0,-26 0,51 0,-26 0,51 0,24 0,-25 0,0 0,-25 0,26 0,-51 0,26 0,-26 0,1 0,-25 0,24 0,1 0,-25 0,0 0,49 0,-24 0,24 0,0 0,1 0,-1 0,1 0,-26 0,1 0,-1 0,-24 0,0 0,-25 0,25 0,-25 0,50 0,-50 0,24 0,1 0,0 0,-25 0,25 0,0 0,-1 0,1 0,0 0,0 0,24 0,-24 0,0 0,0 0,-25 0,25 0,-1 0,-24 0,25 0,-25 0,25 0,0 0,24 0,26 0,74 0,-50 0,74 0,-48 0,23 0,-48 0,-51 0,1 0,24 0,1 0,-26 0,1 0,-25 0,49 0,0 0,1 0,-1 0,1 0,-26 0,1 0,24 0,1 0,-1 0,1 0,-1 0,-24 0,-1 0,-24 0,25 0,24 0,-24 0,-1 0,1 0,-25 0,-1 0,1 0,0 0,0 0,25 0,24 0,0 0,1 0,-26 0,1 0,0 0,-1 0,50 0,-24 0,49 0,-25 0,0 0,-24 0,-1 0,1 0,-1 0,-24 0,24 0,-24 0,49 0,-25 0,-24 0,-1 0,-49 0,25 0,0 0,-25 0,25 0,24 0,-24 0,25 0,-1-25,26 25,-50 0,74-25,-25 25,1 0,-1 0,-49 0,0 0,-25 0,-50 0,1 0,-1 0,-24 0,-1 0,25 0,-24 0,0-24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54:56.1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22076 2803,'-25'0,"25"0,0 25,0 0,0-1,0 1,0 50,0-75,25 24,-25-24,25 25,0 0,0-25,-1 0,-24 0,25 0,0-25,25-49,-1-25,-49 74,0-25,0 25,25 1,-25-1,0 25,0-25,0 0,0 25,0-25,0 25,0-49,0 24,0 0,0 0,0 0,0 1,0-1,0 25,0-50,0 25,0 1,0-1,0 25,-50-50,50 50,-49-25,49 25,-25 0,0 0,0 0,25 0,-24 0,24 0,-50 0,50 0,-50 0,50 0,-24 25,24-25,0-25,0-49,49-25,1 49,-25-24,24 24,-24 25,-25 1,25-1,-25 25,49 0,-24 49,25-24,-50 0,25-25,-25 0,24-25,26-49,-50-1,25-24,0 49,-1 1,-24 24,0 0</inkml:trace>
  <inkml:trace contextRef="#ctx0" brushRef="#br0" timeOffset="976.0558">22101 2803,'25'0,"-25"-25,25 25,-25 0,24 0,1 0,0 0,0 0,0 0,-1 0,1 0,25 0,-25 0,-1 0,1 0</inkml:trace>
  <inkml:trace contextRef="#ctx0" brushRef="#br0" timeOffset="1552.0888">22597 2927,'25'25,"-25"0,0-25</inkml:trace>
  <inkml:trace contextRef="#ctx0" brushRef="#br0" timeOffset="3184.1821">23440 2009,'0'25,"0"-25,0 25,0-25,0 25,0-25,0 24,0 1,0-25,-49 25,49-25,-25 0,25 0,-25 0,0 0,-24 0,-1 0,25 0,1 0,-26 0,50 0,-25-25,25 0,0 1,0 24,0-50,0 50,0-50,0 26,0-1,25 0,0 0,0 0,-25 25,24 0,-24 0,25 0,0 0,0 0,-25 0,25 0,-1 0,1 25,0 0,0-25,-25 25,25 24,-1-24,-24 0,0 0,0-25,0 25,0-25,0 49,0-24,0 0,-24 24,-1 1,-25 0,25 24,-49-24,49-1,-24 26,24-26,0 1,0 0,0-26,25 1,0-25,-24 25,24 0,0 0,0-25,-25 24,25-24,-25 25,25-25,74 0,26 0,24 0,24 0,-24 0,0 0,-49 0,-26 0,-24 0,-25 0,25 0,-25 0,25 0,-25 0,50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5:23:32.7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11162 2902,'0'0,"75"0,-51 0,26 0,0 0,24 0,-49 0,24 0,-24 0,25 0,-25 0,49 0,-24 0,49 25,0-25,0 0,-24 0,-1 0,-49 0,25 0,-26 0,-24 0,25 0,0 0,-25 0,25 0,0 0,-1 0,-24 0,25 0,0 0,0 0,0 0,-25 0,24 0,1 0,0 0,0 0,24 0,1 0,-25 0,24 0,-24 0,50 0,-51 0,26 0,-25 0,24 0,26 0,-26 0,-24 0,0 0,25 0,-50 0,25 0,-1 0,1 0,0 0,0 0,0 0,24 0,1 0,24 0,25 0,-24 0,-1 0,-24 0,-25 0,-1 0,1 0,0 0,0 0,24 0,-24 0,25 0,-1 0,-24 25,0-25,-25 0,50 0,-26 0,1 0,-25 0,25 0,-25 0,25 0,0 0,0 0,-25 0,24 0,1 0,0 0,-25 0,25 0,-25 0,25 0,-1 0,-24 0,25 0,0 0,0 0,-25 0,25 0,-25 0,24 0,1 0,-25 0,25 0,-25 0,25 0,-25 0,25 0</inkml:trace>
  <inkml:trace contextRef="#ctx0" brushRef="#br0" timeOffset="168392.6315">9996 6598,'25'25,"50"-25,49 0,49 0,-49 0,0 0,-25 0,1 0,-51 0,1 0,-25 0,-1 0,1 0,-25 0,25 0,-25 0,25 0,-25-25,0 25,0-25,0-24,0-1,0 0,-25-24,0 24,0 50,25-49,-24 24,-1 0,25 25,25 25,24 25,-24-26,0 1,0 0,-1 0,-24-25,25 25,0-1,-25 1,0-25,0 50,0-25,0-1,0-24,0 25,0-25,0 25,0-25,0 25,-25 0,0-1,25-24,-24 50,-1-25,-25 24,25-49,25 50,-24-50,24 25,0-25</inkml:trace>
  <inkml:trace contextRef="#ctx0" brushRef="#br0" timeOffset="169856.7153">11931 6623,'0'0,"25"0,0-25,-1 0,1 25,0-49,-25 49,25-25,-25 25,0-25,0 0,-50 25,25 50,-24-50,24 49,0-49,25 25,-25 25,1-25,24 49,-25-74,25 25,0 0,0-1,0-24,0-24,0-1,0-25,0-24,25-1,-25 26,0-26,0 1,0 24,0 1,24-1,-24 50,0-49,0 49,25 0,0 0,0 0,0 0,24 0,-24 0,0 0,-25 24,25-24,-1 25,26 25,-50-25,0-1,25-24,0 50,-25 0,0-26,0 26,0 24,0-24,0-25,0 0,0-1,0-24,0 25</inkml:trace>
  <inkml:trace contextRef="#ctx0" brushRef="#br0" timeOffset="171336.7999">12526 6300,'0'-24,"0"24,-24 0,-1 0,0 0,0-25,25 25,0-50,0 50,0-25,0 25,25 0,0 0,-25 0,25 0,-1 0,1 0,0 25,-25 0,25-25,-25 25,0 0,0-1,0 1,0-25,0 50,0-25,0-1,0 26,0-50,0 25,0 0,0-1,0-24,0 25,0 0,0 0,0-25,0 25,0-25,0 0,0 0,25-25,-1 0,26 0,-25 0,0 25,-1 0,1 0,0 0,-25 0,25 0,-25 0,0 25,0 0,0-25,0 25,0 0,0-1,0-24,0 25,0-25,-25 0,25 0,-25 0,25-49,-25 24,25 0,0-25,0 26,0-26,0 0,0 1,25 24,-25-25,0 1,25 24,-25 0,0 25,25-25</inkml:trace>
  <inkml:trace contextRef="#ctx0" brushRef="#br0" timeOffset="172671.8763">13221 6499,'0'25,"0"-25,0-25,0 0,25 25,0 0,-1 0,-24 25,0 0,0-1,0-24,0 25,0 0,0-25,0 25,0 0,0-1,0 1,0-25,0 25,0 0,0-25,0 0,0-25,0-49,0-1,0 1,0 24,0 25,0 1,0-1,0 0,0 25,0-25,0 25,-24-25,-1 1,25 24,-25-25,25 25,-50 0,50 0,-25 0,25 0,-24 0,-1 0,25 0</inkml:trace>
  <inkml:trace contextRef="#ctx0" brushRef="#br0" timeOffset="173975.9509">13345 6077,'0'-25,"0"25,0-24,-25-26,0 25,-24 0,24 1,-25-1,50 0,-25 25,25-25,0 25,25 0,-25 0,25 0,0 0,0 0,0 0,-1 0,1 0,0 0,-25 0,25 25,0 0,-25 0,0-25,0 24,0 26,0-50,0 25,0 0,24-25,-24 0,0-75,0 26,0-26,25 25,-25 1,0 24,0-25,0 26,0-1,0 25,0-25</inkml:trace>
  <inkml:trace contextRef="#ctx0" brushRef="#br0" timeOffset="175632.0456">13643 6424,'24'0,"-24"25,-24-25,-1 0,0 0,25 0,-25 0,25 0,0-49,0 49,0-25,0 0,25 0,-25 25,0-25,0 25,25-24,-25 24,49 0,-49 0,25 24,0-24,-25 25,0 0,0 0,0 0,0-1,0 1,0 0,0 25,0-26,0 1,0 50,0-75,-25 24,25-24,0 25,0-25,0 25,0 0,0-25,25 0,0-25,-25 25,0-25,49 0,-24 25,-25 0,50-24,-50 24,25 0,-1 0,1 0,-25 0,25 0,-25 0,0 24,0 1,0-25,0 25,0 0,0 0,-25-1,25 1,-25-25,25 0,-24-25,24 25,0-24,0-26,0-24,0 49,24-50,-24 26,50-1,-50 25,0-24,0 24,0 0,0 25</inkml:trace>
  <inkml:trace contextRef="#ctx0" brushRef="#br0" timeOffset="178080.1856">13246 6474,'-25'-25,"0"25,-25 0,50 0,-24 0,-1 0,0 0,25 0,-25 0,25 0,-25 0,25 0,-24 0,-1 0,25 0,0-25,0 25,0-24,0 24,0-25,25 25,24-25,1 0,-50 0,25 25,-1 0,-24 0,25 0,-25 25,25 0,-25 0,0-25,25 49,-25-49,0 25,0-25,25 25,-25 0,0-25,0 25,0-25,0 24,0 1,25-25,-25 25,0-25,0 25,0-25,0 25,0-1,0-24,0 25,0-25,0 0,0-25,24-24,-24-1,25 25,0-49,-25 49,0 0,0 1,0-26,0 50,0-25,0 25,0-25,0 1,0 24,0-25,0 25,0-25,-25 0,0-24,25 49,-24-50,-1 50,-25 0,50 0,-25 25,0-25,1 25,24-25,-25 0,25 24,-25-24,25 25,-50-25,50 25,-24-25</inkml:trace>
  <inkml:trace contextRef="#ctx0" brushRef="#br0" timeOffset="207856.8887">14536 10120,'24'0,"51"0,-1 0,-49 0,25-24,-26 24,51 0,-26 0,26 0,-26 0,1 0,0 0,-1 0,-49-25,25 25,0 0,0 0,24 0,-24 0,0 0,0-25,-25 0,0 0,-50 0,25-24,-49 24,24-25,1 26,-1-1,50 0,0 25,50 0,24 25,-24-25,-1 49,26 1,-26-50,-24 50,0-50,-25 0,50 24,-50 1,0-25,0 25,-50 25,25-1,0 1,-24 0,49-1,-25-24,0 25,25-26,-25 1,0 0,25 0,-24-25,24 25,-25-25,-25 0</inkml:trace>
  <inkml:trace contextRef="#ctx0" brushRef="#br0" timeOffset="210976.0672">16073 9723,'0'0,"-49"0,49 25,0 0,0 0,-25 24,0 1,25 0,0-1,-25 1,25 0,-24-1,24 1,0-25,0-1,0 1,0-25,0 25,0 25,0-50,49 49,-49-49,25 0,0 0,24 0,26-25,-75 1,25-1,-25 0,0 0,0 25,0-25,0 25,0-49,-25 24,0 0,25 25,-25-25,25 25,-25 0,1 0,24 0,-25 0,25 0</inkml:trace>
  <inkml:trace contextRef="#ctx0" brushRef="#br0" timeOffset="213136.1907">16644 9996,'0'0,"0"0,0 0,-25 0,0 0,1 0,24 0,-25 0,0 0,0 0,25 0,-49-25,24 1,-25-26,25 25,0 0,25 1,0-1,0 25,0-25,0 0,25 25,0 0,-25 0,50 0,-25 0,-1 25,1-25,0 50,25-26,-50 1,24 0,-24 0,0-25,0 49,0-24,0-25,0 50,0 0,0-26,-24 1,24-25,0 25,-25 25,0-1,25-24,-25-25,25 25,-25-25,1 0,-26 0,25-50,25 25,0 25,0-24,0-1,50 0,-50 25,25 0,-25 0,24 0,1 0,0 0,25 0,-50 0,24 25,-24-25,50 25,-25-1,0 1,-25-25,24 25,-24 0,0 0,25-50,-25-25,0 1,0-26,25 1,-25 49,0 0,0-49,0 49,-25 0,25 0,0 0,0 1,0-1,-25 0,25 0,0 0,0-24,0 49,-24-25,24 0,0 0,0 25,-25-24,25 24,-25-25,25 0,-25 25,0 0,1 0,24 0,0 0,24 0,26 0,-25 25,0 0,-25-25,24 24,1-24,0 25,-25 0,25 0,-25-25,25-25,-25-25,24 1,-24 24,0-25,0 50,0-24,0-1,0 0,25 0</inkml:trace>
  <inkml:trace contextRef="#ctx0" brushRef="#br0" timeOffset="213568.2154">16718 9426,'0'25,"0"-25,0 24,0-24,0 25,0 0,0 0,0 0,0-1,0 1,-24 0</inkml:trace>
  <inkml:trace contextRef="#ctx0" brushRef="#br0" timeOffset="213953.2374">16867 8830,'0'0,"0"0,-25 0,25 0,0 25,-24-25,24 25,0 0,0-25,0 25,0-1</inkml:trace>
  <inkml:trace contextRef="#ctx0" brushRef="#br0" timeOffset="215584.3307">17016 10145,'0'0,"0"0,0 25,0 0,0-25,0 25,25-25,-25 24,25-24,-1 0,1 0,25 0,-25 0,-25 0,24-24,1 24,-25-25,0 0,0 25,0-25,0 25,-25-25,25 25,-24-24,24 24,-25 0,0 0,-25 0,50 24,-24 1,-26 25,50-25,0-25,0 49,0-24,0 0,0 0,0-25,0 49,0-24,0 0,0 24,0-49,0 25,0 0,25 0,0-25,-25 0,24 0,-24 0,50 0,-50 0,25 0,49 0,-49-50,49 1,-74 24,50-74,-50 24,25 1,-25-1,0 1,25 24,-25 25,0 1,0-1,0-25,0 25,0 1,0 24,-25-50,25 50,-25 0,0 0,0 0,25 0,-49 0,24 0,0 0,0 0,1 25,-1-25,25 25,-25-25</inkml:trace>
  <inkml:trace contextRef="#ctx0" brushRef="#br0" timeOffset="216144.3628">18033 10592,'0'24,"-25"-24,25 25</inkml:trace>
  <inkml:trace contextRef="#ctx0" brushRef="#br0" timeOffset="216184.3651">18008 10641</inkml:trace>
  <inkml:trace contextRef="#ctx0" brushRef="#br0" timeOffset="216976.4104">18008 10641,'-25'0,"25"-25,25-24,0-26,0 51,0-26,-1-24,26-1,-50 50,0-24,25-50,0 99,-25-25,0-25,0 50,0-25,0 25,-50 0,50 0,-25 0,25 0,-25 0,25-25,0 25,25 0,0-24,0 24,-25 0,25 0,-1 0,1 0,25 24,-25 1,-1 0,1 0,0 0,-25 0,0-1,0 1,25-25,-25 50,0-1,0-24,0 0,0 49,0-49,-25 25,25-1,0 26,0-50,0 24,0-24,-25 25,25-50,0-25</inkml:trace>
  <inkml:trace contextRef="#ctx0" brushRef="#br0" timeOffset="217408.4351">18504 9178,'-25'0,"1"49,24 1,0 0,0-26,0 26,0-25,0 0,0 24,0-49</inkml:trace>
  <inkml:trace contextRef="#ctx0" brushRef="#br0" timeOffset="218616.5042">18653 10170,'0'0,"0"25,0 0,0-25,0 24,25-24,-25 25,25-25,-25 0,25 0,-25 0,24 0,1 0,0 0,0-49,-25 49,0-25,0 0,0 25,0-25,0 25,0-25,0 25,-25 0,0 0,-24 0,24 25,0 50,0-51,0 1,1 50,24-75,-25 49,25-24,0 0,0 24,0-49,0 25,0 25,0-25,0-1,0-24,49 50,-49-50,50 25,-25-25,0 0,-25 0,24 0,26 0,-50 0,50 0,-26-25,26-25,-50 1,25-1,0-24,-1-25,-24 49,0 0,0 1,0-1,0 1,0 24,0 0,0 0,0 25,0-50,-24 26,-1-1,0 25,25-25,0 0,-25 25,25-25,-25 25,25 0,-24 0,-1 0,25 0</inkml:trace>
  <inkml:trace contextRef="#ctx0" brushRef="#br0" timeOffset="219960.581">19571 10195,'0'25,"0"-25,0 24,-25-24,-25 0,1 0,49 0,-25 0,25 0,-50 0,50-24,-24-1,24 0,0 25,0-50,0 26,0-1,0-25,24 25,-24 0,25 25,-25 0,25 0,0 0,0 0,24 0,-24 50,-25 0,0-25,50 24,-25 26,-25-51,0 51,0-26,0 1,0 24,-25-24,25-25,-25 24,25-24,0 0,0-25,0 0,25 0,49-25,-49 0,0 25,24-24,-24-1,0 25,-25 0,25 0,-25 0,25 0,-1 0,-24 0,25 0,-25 25,0-1,-25 1,-24 0,49 25,-25-50,0 49,0-49,25 0,0-49,0-51,0 1,50 0,-25-25,0 25,-25 49,0-24,0 24,0 50,0-25</inkml:trace>
  <inkml:trace contextRef="#ctx0" brushRef="#br0" timeOffset="220904.635">20439 10120,'25'0,"24"0,-24-24,74-26,-74 25,25 25,0-25,-26 0,1 25,-25 0,50-24,-25 24,-25 0</inkml:trace>
  <inkml:trace contextRef="#ctx0" brushRef="#br0" timeOffset="221608.6753">20886 9947,'24'0,"-24"0,0 0,0 24,-24 26,24-25,-25 25,0-50,25 49,0 1,-25-1,25-24,0 25,0-1,0-24,0 0,0 0,0-25,0 25,0-1,0-24,0 25,25-25,25 0,-50 0,24 0,26-25,-50 1,0-1,-50 25,26 0,24 0,-25 0,0 0,25 0,-25 0,25-25,-25 25,1 0,24 0,-25 0</inkml:trace>
  <inkml:trace contextRef="#ctx0" brushRef="#br0" timeOffset="223736.797">21158 9699,'0'0,"0"0,-24 0,-1 0,0 24,0 1,25 0,-25 25,1-50,24 49,0-24,-25 0,0 24,25-24,0 0,0 0,0 0,-25 24,25-49,0 25,0 0,-25 0,25 24,0-49,0 25,0 0,0-25,0 50,0-50,0 24,0-24,0 50,0-50,0 50,0-50,0 24,0-24,0 25,0-25,0 25,0 0,0-25,25 0,0 0,0 0,0 0,-1 0,1 0,0 0,0 0,0-25,-25 25,24 0,1-25,-25 25,25-49,-25 49,0-50,0 25,0 25,0-49,0 49,0-50,0 50,0-25,0 25,0-25,-25 1,25 24,-25 0,-49 0,74 0,-74 24,24 1,50-25,-25 25,-24 0,49-25,-50 25,50-1,25-24</inkml:trace>
  <inkml:trace contextRef="#ctx0" brushRef="#br0" timeOffset="224671.8504">22200 10096,'0'0,"0"0,-25 0,1 74,24-49,-50 49,50 1,-25-1,0 0,25-24,0-25,-49 24,49-24,0 0,0 0,0-25,0 25,0-25</inkml:trace>
  <inkml:trace contextRef="#ctx0" brushRef="#br0" timeOffset="225976.9252">22374 10443,'0'0,"-25"0,25-25,0 0,0 0,0 25,25 0,-25 0,49 0,-49 0,25 0,-25 0,25 25,0 0,-25 0,0 0,0-25,0 49,0-49,0 50,0-25,0-25,-25 49,0 1,0-50,25 0,-24 0,24 0,0-50,-25 25,0-24,25-1,0 25,0 1,0-26,0 50,0-25,0 25,0-49,0-1,25 25,-25 25,0-25,25 1,-25-1,0 0,24 25,1-25,-25 0,25 25,0 0,0 0,-25 0,24 25,1 0,0 0,-25 0,0-25,0 49,0-49,0 25,0 0,0 0,0 24,0-24,0-25,0 25,0 0,0 24,0-24,0 0,0 0,0-1,0 1,0-25,0 0,0-25</inkml:trace>
  <inkml:trace contextRef="#ctx0" brushRef="#br0" timeOffset="227079.9883">22547 9947,'0'-25,"-24"0,24 25,-25-25,0 25,0 0,25 0,-25 0,1 0,-1 0,-25 0,50 0,-25 0,25 0,25-25,0 25,0-24,0 24,-1 0,-24 0,25 0,0 0,0 0,-25 24,25-24,-1 50,1-50,0 25,-25-25,0 0,0-50,0 1,0-1,0 0,0 1,0-26,0 26,0 49,-25-25,0 25,25 25</inkml:trace>
  <inkml:trace contextRef="#ctx0" brushRef="#br0" timeOffset="227448.0093">22523 9575,'-50'24,"50"1,0 0,0 25,0-26,0 1,-25 25,25-50,0 25,0-25</inkml:trace>
  <inkml:trace contextRef="#ctx0" brushRef="#br0" timeOffset="228832.0885">22721 10517,'0'0,"0"0,25 0,0 0,0 0,-25 0,49 0,-24 0,0 0,24 0,-49-25,25 1,-25 24,25-25,-25 0,0 25,-74 0,74 0,-25 25,25 0,-50-25,50 49,-25-49,25 25,0-25,0 25,-24 0,24-1,0 1,0 0,0 0,0 24,24-24,-24-25,0 25,25-25,-25 25,25-25,0 0,0 0,24 0,-24 0,25 0,-50 0,24-50,-24 50,50-49,-25-26,-25 50,25-49,-25 49,24-24,-24 24,0 0,0 0,0 0,0 25,0-24,0-26,0 50,0-25,-49 0,49 1,-50-1,50 25,-25-25,1 25,-1 0,25 0,-25 0,0 0,0 0,25 0,-24 0,24 0,-50 0,50 0,0 0</inkml:trace>
  <inkml:trace contextRef="#ctx0" brushRef="#br0" timeOffset="230400.1782">23540 10244,'0'0,"0"25,0-25,0 50,0-50,-25 25,0-25,25 0,-50 0,50 0,0-25,0 0,0 0,0 25,0-49,0 24,0 0,0 25,0-25,25 25,-25 0,25 0,0 0,-25 0,25 0,-1 25,1 25,-25-26,0 1,0 25,0-25,0-1,0 26,0 24,0-49,0 25,0-25,0 24,-25 1,25-25,0-25,0 0,50 0,-50 0,50-25,-50 25,24 0,1 0,0 0,-25 0,25 0,-25 0,25 0,-1 0,1 0,-25 0,25 0,-25 25,0-1,0-24,0 25,0-25,0 25,0 0,0 0,-25-1,25 1,-25-25,1 0,24 0,-25 0,25-25,0 25,0-24,0-26,0 25,0-24,0-26,0 26,49-26,-49 26,0-1,50-24,-50 49,0 0,0 0,0 0,0 25</inkml:trace>
  <inkml:trace contextRef="#ctx0" brushRef="#br0" timeOffset="232120.2765">15875 11013,'0'0,"0"0,0-25,0 1,0 24,74 0,1 0,24 0,75 0,49 24,0 1,-24 0,-1 0,-24 0,-1-25,-24 0,25 0,-75 0,75 0,-50 0,99 0,0 0,75 0,24 0,-24 0,-25 0,24 0,-24 24,25 1,-25 0,49 0,-123 0,-26-25,-49 0,0 25,-49-25,-1 24,25 1,-24-25,24 0,25 25,25-25,25 0,-1 0,-49 0,99 0,-123 25,98-25,25 25,-123-1,48-24,-73 0,-1 0,25 0,-24 0,-50 0,24 0,-24 0,0 0,-25 0,25 0,-25 0,49 0,-49 0,25 0,25 0,-26 0,1 0,-25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4:00:21.39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7863 5283,'0'0,"50"0,49 0,25 0,25 25,49-25,1 0,49 0,-124 0,49 0,-73 0,-26 0,25 0,-24 0,73 0,-48 0,-1 0,0 0,50 0,-50 0,50 0,-25 0,-25 0,50 0,0 0,-25 0,25 0,-25 0,-25 0,25 0,-25 0,-49 0,24 0,1 0,-1 0,-24 0,24 0,0 0,-24 0,-25 0,25 0,24 0,0 0,-24 0,49 0,-49 0,24 0,1 0,-1 0,0 0,26 0,24 0,-50 0,25 0,-24 0,-26 0,26 0,-1 0,1 0,-26 0,26 0,24 0,-25 0,1 0,-1 0,25 0,0 0,1 0,-1 0,25 0,-25 0,0 0,50 0,-25 0,-25 0,1 0,-26 0,-24 0,49 25,-25-25,26 25,-1-25,25 0,0 0,-25 0,50 0,0 0,0 0,24 0,1 0,-1-25,-49 0,0 25,-24-25,-26 25,-24 0,-25-24,-1 24,1 0,0 0,0 0,0 0,24 0,26 0,-1 0,0-25,1 25,-1 0,1 0,-1 0,0 0,1 0,24 0,0 0,1 0,-51 0,1 0,-1 0,26 0,-26 0,51 0,24 0,0 0,-25 0,50 0,-50 0,-49 0,24 0,0 0,-49 0,25 0,-25 0,-1 0,1 0,-25 0,25 0,0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4:00:25.5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2406 6945,'25'0,"0"0,24 0,26 0,-1 0,1 0,49 0,-50 0,0 0,1 0,24 0,0 0,-24 0,24 0,-25 0,50 0,-49 0,-1 0,1 0,-26 0,-24 0,25 0,24 0,-24 0,-1 0,1 0,49 0,0 0,25 0,-25 0,25 0,1 0,-51 0,25 0,-49 0,-25 0,24 0,1 0,-1 0,1 0,24 0,26 0,24 0,0 0,49 0,1 0,-50 0,0 0,0 0,-25 0,-24 0,-1 0,-74 0,25 0,0 0,-1 0,26 0,0 0,-1 0,26 0,-1 0,25 0,-24 0,-1 0,1 0,24 0,-25 0,1 0,-26 0,1 0,-1 0,1 0,24 0,-49 0,50 0,24 0,-25 0,26 0,-51 0,26 0,-1 0,0 0,-24 0,24 0,26 0,48 0,-48 0,-26 0,1 0,-1 0,-49 0,49 0,-49 0,25 0,-26 0,51 0,-1 0,-24 0,-25 0,24 0,26 0,-51 0,1 0,0 0,25 0,-1 0,1 0,-25 0,49 0,-49 0,25 0,-26 0,1 0,0 0,0 0,-25 0,25 0,-1 0,-24 0,25 0,0 0,0 0,0 0,-1 0,1 0,25 0,-50 0,49 0,-49 0,25 0,0 0,25-24,-1 24,26 0,-26-25,-24 25,49 0,1 0,-26 0,26 0,-1 0,1 0,-26 0,1 0,0 0,24 0,-24 0,24 0,-24 0,-1-25,26 0,-1 25,0 0,1 0,-1 0,26 0,-1 0,-25 0,25 0,-49 0,24-25,-74 25,50 0,-50 0,25 0,-25 0,49 0,1 0,0 0,-26 0,26 0,-25 0,24 0,-24 0,25 0,-25 0,24 0,-24 0,50 0,-26 0,1 0,-1 0,-24 0,50 0,-26 0,26 0,-26 0,1 0,49 0,-25 0,1 0,-26 0,-24 0,25 0,-1 0,-49 0,25 0,25 0,-1 0,1 0,-25 0,25 0,-26 0,1 0,0 0,0 0,24 0,-49 0,50 25,24-25,-24 0,24 0,1 0,-26 0,1 0,-25 0,24 0,-49 0,25 0,25 0,-1 0,1 0,0 0,-1 0,1 0,-25 0,0 0,49 0,-49 0,0 0,24 0,-24 0,0 0,24 0,26 0,-26 0,-24 0,25 0,-25 0,-1 0,1 0,-25 0,25 0,0 0,0 0,24 0,-24 0,0 0,0 0,24 0,1 0,-25 0,24 0,26 0,-26 0,-24 0,0 0,25 0,-1 0,1 0,-1 0,26 0,-1 0,-24 0,-1 0,1 0,0 0,-1 0,1 0,-50 0,25 0,-1 0,1 0,0-25,25 25,24 0,-49 0,0-25,-1 25,1 0,25 0,0 0,-1 0,1 0,24 0,-24 0,-1 0,-49 0,25-24,-25 24,50 0,-25 0,24 0,1 0,-1 0,-24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40:03.4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20563 9029,'25'0,"0"0,-25 0,-25 0,0-25,0 0,0 25,1-25,-1 25,0-24,0 24,25 0,-49 0,-1 0,50 0,-25 0,0 0,25 0,-24 0,-1 0,0 0,25 24,0-24,0 25,0-25,25 25,-25-25,49 50,-24-50,0 25,-25-1,25-24,0 0,-1 0,-24 25,25-25,-25 0,25 0,0 0,-25 0,25 0,-25 0,24 0,-24 0,25-49,-25 49,0-25,0 0,0 0,0-25,0 26,0-26,25 25,-25 0,0 1,25-26,-25 50,0-25,0 0,0 1,0-26,0 50,0-25,0-24,0 49,0-25,0 25,0-25,0 0,0 25,0-25,-50 25,50-24,-25 24,1 0,-1-25,25 25,-25 0,0 0,0 0,25 0,-24 0,-1 0,0 0,25 0,-50 0,50 0,-24 25,24-1,0-24,0-24,49-26,1-49,24 0,-49-1,49 51,-49-1,0 25,-25 25,50 0,-26 0,1 25,0-25,0 25,25 25,-26-26,1 1,-25 0,25 25,-25-50,0 24,25-24,-25 0,0-49,0-26,0 75,0-74,49 24,-49-24,25 49,-25 0,0 25,-25 0</inkml:trace>
  <inkml:trace contextRef="#ctx0" brushRef="#br0" timeOffset="487.0279">21134 9029,'0'0,"0"25</inkml:trace>
  <inkml:trace contextRef="#ctx0" brushRef="#br0" timeOffset="1639.0936">21555 7863,'0'0,"0"50,0-1,0 26,-49 24,-1-49,50 24,-50 0,26-24,-1 0,25-1,-25-24,0 0,25-25,0 25,25-25,-25 24,50 1,-26-25,1 0,0 25,0-25,24 0,1 0,0 0,-1 0,-24 0,0 0,25 0,-1 0,-49 0,75 0,-51 0,26 0,0 0,-26-25,-24 0,0 1,0-1,0 0,0-25,-24 1,-1-1,0 1,0 49,25-25,-25 25,1 0,24 25,-50 74,50-25,-25-24,25 49,0-25,0 1,0-1,0-24,0 49,0-74,0 0,0 24,25-49,-25 25,25 0,0-25,-25 0</inkml:trace>
  <inkml:trace contextRef="#ctx0" brushRef="#br0" timeOffset="2231.1275">22299 8434,'0'0,"25"0,50 0,24 0,-50 0,-24 0,0 0,0 0,-25 0,25 0</inkml:trace>
  <inkml:trace contextRef="#ctx0" brushRef="#br0" timeOffset="5767.3299">19025 8930,'-49'24,"49"-24,-25 0,0 0,0 25,0-25,-24 0,-1 25,25-25,-24 25,-1-25,-24 25,-50-25,49 25,1-1,24-24,1 0,-51 25,76-25,-1 0,0 0,-49 0,24 0,25 0,0 0,-49 0,49 0,-24 0,24 0,0 0,-25-25,1 25,-26-49,1-1,49 50,-49-50,74 50,-25-24,0-1,-25-50,50 75,-24-49,-1-1,25 25,-25-24,0-1,25 1,0 49,0-50,0 0,0 1,0 24,25-49,0 24,-25 25,0 0,0-24,25 24,-25 0,49 0,1-24,24-26,-24 50,24-49,1 49,-1-24,-24-1,24 50,-24-25,-1 0,-49 25,50 0,-25 0,24-24,1 24,24 0,-24 0,0 0,24 0,-24 0,-1 0,26 0,-1 0,-49 0,25 0,-1 0,1 0,-1 49,-24-49,25 25,-25-25,24 25,26 0,-51-1,26-24,24 50,-74-50,50 25,-25 0,0-25,-1 24,1 1,0 0,0 0,0-25,-1 50,1-26,-25 1,0 0,25 0,-25 24,0-24,25 0,-25 25,0-26,0 1,0 0,0 0,0 0,0-1,0 1,0 0,-25-25,0 50,-24-26,24 26,-25-25,1 24,24-49,-74 50,49-25,25 24,-74 1,49-25,26 0,-51-1,50 26,-24-50,49 0,-25 0,0 0</inkml:trace>
  <inkml:trace contextRef="#ctx0" brushRef="#br0" timeOffset="11071.6333">23416 8582,'0'0,"0"0,-50 0,50 0,-25 0,25 0,-25 0,1 0,24 0,-25-24,-25-1,50 25,-49-50,49 50,0-49,0-1,0 25,0 0,0 1,0 24,0-50,24 50,1 0,25 0,-25 50,-1-50,-24 49,25-24,0 25,-25-1,0-24,25 25,-25-26,0 26,0-50,0 50,0-50,0 24,0-24,-25 50,25 0,-74-1,24 1,0-50,26 49,-1-24,-25 0,50-25,25 0,25 25,24-25,50 0,-50 50,1-26,-26 1,1-25,-50 0,0 0,0 0,-25 0,0 0,25-49</inkml:trace>
  <inkml:trace contextRef="#ctx0" brushRef="#br0" timeOffset="12391.7088">23788 8310,'0'24,"0"51,-50 24,25-74,0 49,25-24,0-25,0-1,0 1,0 0,0-25,0 25,25-25,0 0,0 0,0 0,24 0,1 0,0 0,-1 0,-24 0,0 0,0 0,-1-25,-24 25,0-25,0 0,0 1,0-1,0 0,-24-49,24 49,-25 0,25 0,-25 25,25 0,-50 0,50 25,0 25,-24 24,24-24,0-1,0 26,0-26,0 1,0-1,0-24,0 0,-25 0,25-25,0 25,0-25,0-25</inkml:trace>
  <inkml:trace contextRef="#ctx0" brushRef="#br0" timeOffset="13126.7508">24309 8310,'24'0,"-24"0,25 0,50 0,-51 0,-24 0,25 0,0 0,0 0,-25 24,25-24,-1 0,-24 25,25-25,-25 25,0-25,0 25,0-25,0 49,0-49,0 50,-49 74,24-74,-25 49,-24 0,24-25,50-24,0 0,0-50</inkml:trace>
  <inkml:trace contextRef="#ctx0" brushRef="#br0" timeOffset="13534.7742">24358 8731,'0'-25,"0"25,50 0,-50 0,49 0,-24 0,0 0,25 0,-26 0,1 0,0 0,-25 0,25-24,-25 24</inkml:trace>
  <inkml:trace contextRef="#ctx0" brushRef="#br0" timeOffset="13958.7984">24805 8384,'24'-25,"26"25,49 0,50 0,-74 0,24 0,-74 0,24 0,-24 0,-50 0,50 0,-50 0,-49 0</inkml:trace>
  <inkml:trace contextRef="#ctx0" brushRef="#br0" timeOffset="14646.8378">24879 8434,'0'0,"0"49,0 1,0-25,25 49,0-49,0 0,-25-1,0-24,49 50,-49-50,25 0,0 0,0 0,24 0,26 0,-51 0,26 50,-25-26,0 26,-25-25,0 0,0 24,0 26,0-50,-50 24,0 1,1-25,-50-1,49 1,25-25,-24 25,49-25,-25 0,0 0,0 0,25 0,-25 0,25 0,-25 0,25 0,-24 0,-1 0,25 0,-25 0,0 0</inkml:trace>
  <inkml:trace contextRef="#ctx0" brushRef="#br0" timeOffset="17847.0208">3845 8458,'-25'0,"-25"0,26 0,-26 0,0 0,25 0,-24 25,-1 0,-24 0,-1 0,-49 24,25 1,-25-1,75-24,-75 74,99-74,-74 74,24 1,25-51,1 1,49 0,0-26,0 51,0-1,0 1,0-26,0 26,0 24,0 0,0 0,0 25,0 25,0-50,0 1,0 73,0-74,0 25,25 0,-1-49,1-1,25 25,0 1,-26-51,26 1,-25 49,49-24,-24 24,-1 0,51 99,-51-49,26 50,-26-26,-49-24,25 0,-25-50,0 0,0-24,0-1,0-24,0-50,0 25,0-25,25 0,-25-25,-75-74,-24 24,50 1,-51-1,76 26,-51 24,50 0,1 0,-1 25,0 0,25 0,25 0,0 25,-25 0,24 0,1 49,-25-74,0 25,0 49,25-24,-25-25,25 24,-25-24,25 0,-1 0,1-25,-25 49,25-49,0 0,-25 0,49 0,1 0,0-74,-1 24,1 1,-25-26,-1 75,1-24,25 24,-25 0,-1 0,-24 0,25 0,-25 0,25 0,-25 0,50 0</inkml:trace>
  <inkml:trace contextRef="#ctx0" brushRef="#br0" timeOffset="18408.0529">4390 13345,'0'25,"-24"-25,-1 0,0 0,0 0,0 0,1-25</inkml:trace>
  <inkml:trace contextRef="#ctx0" brushRef="#br0" timeOffset="18808.0758">4192 13295,'-25'0,"25"0,0 50,0-25,0 49,-25 25,25 1,-49-1,49 25,-25-25,0-25,25-74,0 50,0-50,0 25,0-25,-25 25,25-25,0 0,0-75,0 26</inkml:trace>
  <inkml:trace contextRef="#ctx0" brushRef="#br0" timeOffset="20320.1623">4217 13295,'49'-24,"-24"24,25 0,-1 0,1 24,-50-24,50 0,-50 25,24-25,-24 0,25 25,-25 0,0 0,0-1,0 1,0 0,0-25,0 25,0 0,0-25,-25 24,1-24,-1 25,0-25,0 0,0 0,1 0,-1 0,-25 0,25 0,1 0,-1 0,25 0,-25 0,0 0,25 0,25 0,0 0,24 0,-24 0,0 0,-25 0,25 0,24 25,1 0,0-25,-50 25,24-25,-24 24,25 1,0 25,-25-25,25 24,-25-24,0-25,25 50,-25-50,0 24,0-24,-25 25,25 0,-25 0,-25 0,26-25,-26 24,-24 1,49-25,-25 25,-49 0,74-25,-24 25,24-25,25 0,-25 0,25 0,-50 0,50 0,-24 0,-1 0,-50 0,51-50,-26 25,25 0,-24-24,49 24,-25-25,0 1</inkml:trace>
  <inkml:trace contextRef="#ctx0" brushRef="#br0" timeOffset="22886.3089">4936 13742,'0'-25,"0"25,25 0,-25 0,25 0,-25 0,25 0,-25 0,49 0,-24 0,0 0,24 25,-24 0,-25 24,25-24,0 25,-25-1,0 1,0-25,0 24,0-24,0 0,0-25,0 25,0-25,-25 24,0-24,-24 0,-1 25,25-25,-24 0,-1 0,25 0,0 0,-24 0,-1 0,25 0,0 0,25-25,0 25,0-24,25-76,0 100,0-74,0 49,-25 25,25-25,-25 25,49-49,-24 49,0-50,-25 50,25-25,-25 1</inkml:trace>
  <inkml:trace contextRef="#ctx0" brushRef="#br0" timeOffset="24086.3777">5283 13791,'25'-24,"-25"24,50 0,-25 24,-1 26,-24 0,25-1,0 1,-25-1,25 1,-25-25,0 49,0-24,0-1,0-24,0 25,25-25,-1-25,-24 0,50 0,-25-75,0 50,-1-24,1-26,0 26,-25 49,0-25,0 0,25 75,0-1,-25 1,0 24,24-24,1 25,-25-51,0-24,0 25,25-25,0 0,-25 0,25 0,-25 0,25-25,-1-24,-24-1,25-49,-25 24,0 26,0-1,0 25,0 1</inkml:trace>
  <inkml:trace contextRef="#ctx0" brushRef="#br0" timeOffset="24886.4234">6201 13965,'25'0,"-25"0,0 50,0-26,0 1,0 25,0-25,0 24,0 1,0 24,0-24,0 24,0-49,0 0,0 0,0 0,0-25,0 0,0-50,0 0,0 1,25-26,0 50,-1-49,1 74,-25-50,50-24,-50 74,25-25,-1 25,-24-25,25 25,0 0,0 0,24 0,-49 0,50 0,-50 0,25 0,-25 0,49 0,-49 25,0 0,-24 0</inkml:trace>
  <inkml:trace contextRef="#ctx0" brushRef="#br0" timeOffset="25511.4591">6722 14015,'0'0,"0"24,0 1,0 25,0-25,0 24,0 26,0-51,0 26,0-25,0 49,0-49,0 0,25-25,0 0</inkml:trace>
  <inkml:trace contextRef="#ctx0" brushRef="#br0" timeOffset="25863.4793">6747 13692,'0'-25,"-25"25</inkml:trace>
  <inkml:trace contextRef="#ctx0" brushRef="#br0" timeOffset="27103.5503">6945 14188,'0'25,"25"-25,-25 25,0 0,0 24,0 1,0 0,0-1,0 1,0 24,-25-49,25 0,0 0,0-1,0-24,0 0,0 0,25-24,25-26,-50 0,25 1,-1-1,1-24,0 49,25-50,-50 75,0-24,24 24,-24 0,25 0,0 0,-25 0,25 0,-25 0,25 0,-1 0,1 0,-25 0,25 0,-25 0,25 0,0 0,-25 0,24 24,-24 1,0-25,0 25,0 50,0-51,0 26,0 0,0-1,0-24,0 0,0 0,0-25,0 24</inkml:trace>
  <inkml:trace contextRef="#ctx0" brushRef="#br0" timeOffset="28454.6275">8012 14436,'0'0,"-25"0,-25-24,1 24,24-25,-25 25,50 0,-24 0,24-25,-25 25,0 0,0 0,0 0,1 0,24 25,-25 24,25-49,-25 50,25-50,0 50,0-26,0 1,0 25,0-1,0 1,0-50,25 25,-25-25,25 0,-1 0,1 0,0 0,0 0,24 0,26-25,-26 25,-49-25,50 25,-50 0,25 0,-25-25,25 1,-25 24,25-25,-25 0,0 0,0 0,0 1,0-26,0 50,0 50,0 24,-25 0,0 75,0-74,0 24,0 25,1-25,-1 25,0-25,25 25,-25-49,-24-1,24 1,0 24,-49-25,24 50,-24-25,24-24,0-26,-24 1,24-25,1-25,24 0,0 0,-24 0,24 0,-50 0,26-25,-50-49,49-1,0 50,25-24,-24-50,49 74,0-25,0 25,-25 25,0-24</inkml:trace>
  <inkml:trace contextRef="#ctx0" brushRef="#br0" timeOffset="40966.3432">12005 10567,'0'0,"0"25,0 74,0-25,0 25,0-49,0 24,0-49,0 25,0 24,0-24,25 0,-25-26,0 51,0-50,0 24,0 1,0-1,0-24,0 0,0 25,0-50,0 24,0 1,0 0,0-25,0 25,-25-25,-24-25,24-49,-25 24,26 25,-1-49,0 74,25 25,25-1,-25 26,25 0,-25-26,24 1,-24 0,0 0,50 24,-50-49,0 25,0-25,25 25,0-25,24-25,26-49,-26-1,26 1,-50 49,24-24,-49 24,25 0</inkml:trace>
  <inkml:trace contextRef="#ctx0" brushRef="#br0" timeOffset="42295.4192">12179 12874,'0'0,"-25"0,0 0,25 0,-49 0,49 0,-25 0,0 24,-24 1,49 0,-25-25,25 50,0-50,0 24,0-24,0 50,0-50,49 25,-24-25,0 0,25 25,-26-25,1 0,0 0,0-25,0-25,-25 25,25-24,-25-26,0 26,0 24,0-25,0 1,0-1,0 25,0-24,0 24,0 25,0-25,0 0,0 25,0-24,0 24,-25 0,0 0,-25 0,25 0,1 0,-1 0,0 0,0 0,0 0,25 0,-24-25,24 0,0-25,49 26,-49-1,25 25,0-25,24 0,-49 25,25 0,0 0,0 25,-25-25,25 25,0-25,24-50,-49 25,0-24,25 49,-25-25,0 0,0 0,0 25,0-25,25 25</inkml:trace>
  <inkml:trace contextRef="#ctx0" brushRef="#br0" timeOffset="42816.449">12551 13072,'0'0,"0"0,0-25,25 25,0 0,-25 0,25 0,-25-49</inkml:trace>
  <inkml:trace contextRef="#ctx0" brushRef="#br0" timeOffset="43478.4868">12799 12179,'0'0,"75"0,-1 25,-49-25,24 0,-24 0,-25 0,50 25,-50-25,74 49,-49-49,50 25,-75 0,24-25,-24 25,25-25,-25 25,-25-1,1 26,-26 74,25-74,0 24,25-24,0-26,0-24,0 25</inkml:trace>
  <inkml:trace contextRef="#ctx0" brushRef="#br0" timeOffset="43887.5102">13072 12551,'0'0,"25"25,24-25,-24 25,25-25,-25 25,0-25,-25 0,24 0,-24 0</inkml:trace>
  <inkml:trace contextRef="#ctx0" brushRef="#br0" timeOffset="44670.555">13965 12129,'0'0,"25"0,-25 0,0 25,0 0,0 25,-25-1,0 1,-24 24,24-24,0 0,0-1,25-49,0 25,0 25,25 24,0-49,0 49,49-24,-49-1,24-24,-49 0,25 0,0-25,0 0,-25 0,25 0,-25 0</inkml:trace>
  <inkml:trace contextRef="#ctx0" brushRef="#br0" timeOffset="46406.6543">14610 12725,'0'0,"0"0,25 0,0 0,-1 0,-24 25,0-25,0 24,0 1,0 0,0 0,0-25,0 0,-49 25,49-25,-25 0,0 0,-24-50,24 25,0 0,25-49,0 24,0-24,0 0,0-1,0-24,0 25,-25-51,25 26,0 25,-25-25,25 24,-24-24,-1 0,25 24,-25 26,0-1,0 1,-24 24,49 0,-50 25,0-50,1 26,-1-1,25 25,1 0,24 0,-50 0,25 0,0 25,25-1,-24 26,24 24,0-49,49 50,1-26,24-24,-24-25,24 50,-24-50,-25 0,-1 0,1 0,0 0</inkml:trace>
  <inkml:trace contextRef="#ctx0" brushRef="#br0" timeOffset="47646.7251">14932 12278,'0'25,"0"0,0-25,0 25,0 0,25-1,0 1,0 0,0 0,-25 0,0-1,0 1,0 25,0-25,0 24,0 1,0-50,0 49,0-49,-25 25,25-25,-25 0,-25 0,50 0,-24-49,24-26,0 1,0-1,24 26,-24-26,25 1,0 0,0-1,-25 50,25-49,-1 74,-24 0,50 0,-50 25,0-25,25 0,0 0,-1 0,-24 0,25 0,-25 0,25 0,-25 0,50 0,-50 49,0 26,0-26,0 1,0 24,0-24,-50 24,50-49,0 0,0 0,0 0,0-25,0 0,0-25</inkml:trace>
  <inkml:trace contextRef="#ctx0" brushRef="#br0" timeOffset="48294.7622">15180 11385,'0'0,"0"0,0 0,50 25,-25 0,-25 0,25 0,-25 24,0-24,0 49,0-24,0-25,24 0,1-25,25-25,-25 0,24-25,-24 26,0-1,-25 25,25-25</inkml:trace>
  <inkml:trace contextRef="#ctx0" brushRef="#br0" timeOffset="49358.8232">15925 12576,'-25'0,"0"0,0 0,25 0,-25 0,25 0,0 25,0 0,0 24,0-24,0 0,25 0,0-25,0 0,0 0,24 0,-24-50,0-24,0 24,-1 25,-24-24,0 24,0-25,0 25,0-49,0 24,0 26,0-26,-24 0,-1 25,0 1,25 24,-25 0,25 0,-25 0,1 0,24 0,-25 0,25-25,0 0,25 0,-25 0,24 25,1 0,0 0,0 0,24 0,-49 0,50 0,-25 25,-25 0,25-25,-25 0,24 0,-24 0,25-25,0 0,0-24,-25-1</inkml:trace>
  <inkml:trace contextRef="#ctx0" brushRef="#br0" timeOffset="50550.8912">16421 12179,'0'0,"0"25,0 49,-25-24,25 0,-25-26,25 51,0-26,0-24,0 25,0-1,0-49,0 25,25 0,-25-25,25 0,0 0,-1 0,1 0,0 0,0 0,0 0,-25-25,0 0,24-24,1-1,-25 1,0-26,0 50,0 1,0-1,0 25,0-25,0 0,0 25,0-25,0 1,-25-1,-24-25,24 25,-25 25,26 0,24-25,-25 25,0 0,25 0,-25 0,50-49,0-1,0 50,-1-49,-24 49,50-50,-50 50,25 0,0 0,-25 0,24 0,1 0,0 0,0 25,-25-25,25 0,-1 0,-24 0,0 0</inkml:trace>
  <inkml:trace contextRef="#ctx0" brushRef="#br0" timeOffset="52286.9906">17115 12378,'-25'0,"1"24,-1-24,25 0,-25 0,0 0,0 0,25-49,0-1,0 1,0 24,0 0,0-25,0 50,0-25,0 25,0-24,0 24,0 0,25 0,0 0,25 49,-26-24,-24 0,0 0,0 0,25 24,-25-24,0 25,0 24,0-24,0-1,0 1,0-1,0 1,0 0,0-26,0 1,0-25,25 0,0-25,0 1,-1-1,-24 0,50 0,-50 0,25 1,-25 24,49 0,-24 0,0 0,-25 0,25 0,0 24,-1-24,-24 25,25-25,-25 50,0-50,0 25,0-25,0 24,-25-24,1 0,-1 25,25-25,-25 0,0 0,25-74,0 24,0-49,0 49,0-24,0 24,0 1,0-1,0 50,0-49,0 24,0 0,0 25,0-25,0 0,0 25,0-25,0 1</inkml:trace>
  <inkml:trace contextRef="#ctx0" brushRef="#br0" timeOffset="53175.0415">17835 12700,'24'0,"-24"0</inkml:trace>
  <inkml:trace contextRef="#ctx0" brushRef="#br0" timeOffset="53951.0858">18554 11782,'0'0,"25"0,0 25,-1 25,26 24,0 25,-26-24,26-1,0 50,-50-74,0 24,0-24,0 24,0 1,0-1,-50 0,25 1,-24-26,-1 1,0-25,-24 24,49-24,-25 0,-24 0,49 0,-74-1,49 1,-24-25,24 25,1 0,24-25,0 0,25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4:00:33.1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2679 10145,'0'0,"50"0,24 0,-24 0,24 0,25 0,0 0,50 0,-50 0,75 0,-75 0,25 0,-24 0,-51 0,50 0,-24 0,-26 0,1 0,0 0,-50 0,49 0,-24 0,25 0,49 0,0 0,25 0,-25 0,25 0,0 0,-24 0,24 0,-50 0,50 0,-50 0,1 0,-1 0,1 0,-26 0,1 0,0 0,24 0,-24 0,-1 0,26 0,-1 0,0 0,26 0,-1 0,-25 0,1 0,-1 0,0 0,-24 0,0 0,24 0,-24 0,-1 0,-49 0,75 0,-26 0,1 0,49 0,25 0,-49 0,24 0,-50 0,1 0,24 0,-24 0,0 0,24 0,-24 0,24 0,1 0,24 0,-50 0,75 0,-49 0,-1 0,25 0,1 0,-1 0,0 0,25 0,-25 0,-24 0,-26 0,1 0,0 0,-1 0,-24 0,0 0,0 0,-1 0,-24 0,25 0,-25 0,25 0,-25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4:00:35.0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16743 10170,'0'0,"25"0,0 0,0 0,24 0,1 0,-25 0,24 0,1 0,24 0,25 0,1 0,48 0,-23 0,23 0,-24 0,25 0,-50 0,1 0,-26 0,25 0,0 0,-49 0,0 0,-25 0,24 0,1 0,24 0,1 0,49 0,-25 0,0 0,25 0,-50 0,-24 0,0 0,-26 0,26 0,-25 0,25 0,-1 0,1 0,-50 0,25 0,-1 0,1 0,-25 0,50 0,-25 0,-25 0,49 0,-98 0,-51 0,-24 0,25 0,-25 0,0 0,50 0,24 0,25 0,-24 0,24 0,-50 25,-24 0,-74-25,-26 24,-74 1,100-25,-1 0,75 0,24 25,51-25,-1 0,0 0,0 0,0 0,1 0,-26 0,25 0,-49 0,-26 0,1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5:30:56.4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7714 3200,'0'0,"0"0,0 0,25 0,0 0,0 0,49 0,25 0,25 0,-24 0,98 0,0 0,100 0,-25 0,-99 0,74-25,-124 25,24 0,1 0,-74 0,-1 0,1 0,-1 0,0 0,1 0,-1 0,1-25,24 25,25 0,-25 0,25 0,25 0,0 0,-50 0,-49 0,49-25,-50 1,-24 24,25 0,-1 0,26 0,-26 0,26 0,-26-25,1 0,0 25,24 0,-24-25,-25 25,24 0,26 0,-26 0,1 0,49 0,0 0,0 0,25 0,0 0,50 0,-25 0,25 0,-26 0,1 0,0-25,-25 25,-50 0,26 0,-26 0,-49 0,0 0,49 0,1 0,24 0,25 0,-25 0,50 0,-50-24,25-1,-50 25,1-25,-25 25,-1 0,50-25,-74 25,25 0,24 0,-24 0,49 0,50 0,0 0,-1 0,1 0,-49 0,-26 0,0 0,-24 0,-25 0,0 0,49 0,-49 0,49 0,-24 0,49-49,-25 49,-24 0,-25 0,0 0,-1 0,1 0,0 0,-25 0,25 0,0-25,-25 25,49 0,1 0,49 0,25 0,-25 0,1 0,-1 0,-50 0,1 0,-25 0,24 0,-98 0,-75 0,-99 0,-25 0,-125 0,1 0,0 0,-74 0,-50 0,0 0,0 0,74 0,99 0,-24 0,74 0,75 0,74 0,-99 0,24 0,-24 0,-50 0,25 49,50-24,-26 0,-24 0,75 24,-1-49,-24 25,24-25,75 25,-50-25,74 0,26 0,-26 0,51 0,-1 0,-25 0,25 0,1 0,-1 0,-50 0,1 0,-25 0,0 0,-1 0,1 0,-50 0,25 0,0 0,25 0,0 0,49 0,-24 25,-1-25,26 25,49-25,-50 0,-24 0,24 24,-24-24,24 25,25-25,-49 0,49 25,-25-25,26 0,-26 0,25 0,0 0,25 0,-49 25,24-25,-25 0,-24 25,-50-1,99-24,-49 0,49 0,-49 0,24 25,25-25,0 25,1-25,-1 0,0 0,25 0,25 0,0 0,74 0,50 0,24 0,50 0,-24 0,49 0,-50 0,1 0,-50 0,-25 0,-25 0,0 0,25 0,-25 0,-24 0,49 0,0 0,-25 0,50 0,-25 0,25 0,24 0,1 0,-50 0,0 0,0 0,-25 0,50 0,25 0,-75 0,50 0,0 0,24 0,-24 0,74 0,1 0,-26 0,25 0,-49 0,-1 0,-24 0,-49 0,-1 0,50 0,-25 0,49 0,-24 0,-25 0,25 0,-25 0,0 0,-74 0,24 0,-49 0,24 0,-24 0,0 0,25 0,-1 0,-24 0,25 0,24 0,0 0,75 0,-49 0,24 0,49 0,-24 0,-25 0,25 0,-75 0,1 0,-26 0,-24 0,0 0,0 0,0 0,-25 0,49 0,-24 0,0 0,24 0,-24 0,0 0,0 0,0 0,-1 0,1 0,-25 0,50 0,-1 0,1 0,24 0,1 0,49-25,25 0,-25 25,0-24,-50-1,-24 25,-25-25,-1 25,-24 0,50 0,-50 0,25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5:32:50.90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13891 12998,'24'0,"100"0,25-50,25 25,0 25,24-49,25-1,-49 25,24 0,-24 25,-25 0,-25 0,-25 0,0 0,-24 0,-26 0,26 0,24 0,-50 0,51 0,49 0,-25 0,24 0,-24 0,25 0,-50 0,50 0,-50 0,-24 0,24 0,0 0,-24 0,-1 0,25 0,-24 0,24 0,-25 0,26 0,-26 0,0 0,51 0,-1 0,-25 0,0 0,0 0,0 0,-24 0,24 0,-49 0,-1 0,1 0,-25 0,49 0,25 0,1 0,-1 0,0 0,0 0,-49 0,49 0,-25 0,-24 0,0 0,24 0,-49 0,0 0,-1 0,1 0,-25 0,50 0,-25 0,49 0,-49 0,25 0,-26 0,-24 0,25 25,-50-25,-99 25,-99 0,-50 0,-74-25,24 0,26 0,24 0,75 0,49 0,49 0,26 0,24 0,1 0,-1 0,1 0,-26 0,-49 0,-25 0,-24 0,-26 0,26 0,-26 0,26 0,-26 0,26 0,24 24,74-24,50 0,1 0,-1 0,25 0,-25 0,-49 0,-26 0,1 0,-25 0,-25 0,25 0,-24 0,-1 0,74 0,1 0,-25 0,24 0,26 0,-26 0,1 0,-1 0,26 0,-50 0,49 0,25 0,0 0,1 0,24 0,-25 0,-25 0,25 0,-49 0,49 0,-25 0,26 25,-1-25,25 0,-25 0,0 25,25 0,-25-25,25 25,-24-25,-1 24,25 1,0-25,0 25,25 25,24-50,50 24,25-24,1 25,23-25,51 0,-50 0,49 0,-24 0,49 0,-99 0,0 0,0 0,-50-25,75 25,-50 0,1 0,-1 0,50 0,-75 0,25 0,-24 0,24 0,0 0,50 0,-25 0,50 0,-25 0,-25 0,24 0,26 0,-75 0,50 0,-25 0,25 0,-25 0,0 0,0-24,-74 24,49 0,-25-50,-24 50,24 0,1-25,49 25,0-25,0 25,-25 0,-25 0,-24 0,0 0,-1 0,-49-24,25-1,25 25,-50 0,24 0,26 0,0 0,-26 0,51 0,-50-25,-1 25,1 0,-25 0,25 0,0-25,-25 25,25 0,-25 0,24 0,1-25,-25 25,25 0,-25 0,0 0,-50 0,-49 0,25 0,-25 0,-1 0,26 25,49-25,-24 25,24-25,0 0,-49 0,-1 0,-98 0,-51 0,-24 0,-49 0,123 0,-124 0,50 0,25 0,49 0,26 0,48 0,51 0,24 0,-25 25,25-25,1 0,-1 0,0 0,-74 0,-25 0,0 0,-50 0,1 0,49 0,-50 0,50 0,0 0,-25 0,50 0,-25 0,0 0,25 0,24 0,-24 0,0 0,49 0,-74 0,74 0,1 0,24 0,-49 0,49 0,0 0,0 0,0 0,1 0,-26 0,25 0,0 0,-24 0,-26 0,26 0,-1-25,0 25,1 0,-1 0,25 0,-24 0,-1 0,-24 0,74 0,-50 0,25 0,25 0,-49 0,49 0,-25 0,25 0,-25 0,0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5:32:53.0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21803 13022,'25'0,"124"0,-25 0,50 0,-26 0,-24 0,-24 0,24 0,-75 0,26 0,-26 0,1 0,-25 0,24 0,1 0,-25 0,-25 0,25 0,-25 0,0 25,-25-25,0 0,-25 0,-49 0,-50 25,-49-25,-75 25,75-25,-1 0,-49 0,99 0,50 0,25 0,24 0,25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5:32:55.2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2505 14660,'0'0,"0"-25,75 25,-1 0,-24 0,24-25,1 0,-1 25,-24 0,-26 0,1 0,0 0,-25 0,0 0,-99-74,0 49,-1 25,1-25,0 0,0 25,-1-24,26 24,24 0,-24 0,74 0,25 0,124 0,99 0,-75 24,26-24,-1 0,-24 0,-25 0,-75 0,-49 0,0 0,-50 0,0 0,-49 0,-1 0,-24 0,25 0,-26 0,26 0,24 0,26 0,-1 0,0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5:31:48.2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16520 10641,'0'0,"0"0,74 0,-24 25,-25 0,24-25,26 0,-26 0,-24 0,25 0,-25 0,-1 0,1 0,25 0,-25 0,24 0,1 0,24 0,-24 0,-1 0,26 0,-26 0,1 0,25 0,-26 0,-24 0,0 0,24 0,-24 0,0 0,49 0,-74 0,50 25,0-25,-1 0,26 0,-51 0,26 0,-25 0,24 0,-24 0,0 0,25 0,-26 0,26 0,0 0,-26 0,1 0,0 0,25 0,-25 0,-1 24,1-24,0 0,25 25,-26-25,1 0,25 0,-1 0,-49 0,50 0,-25 0,0 0,-1 0,-24 0,25 0,0 0,-25 0,25 0,-25 0,25 0,49 0,-74 0,50 0,-1 0,-24 0,0 0,0 0,-25 0,24 0,1 0,0 0,0 0,0 0,-1 0,1 0,0 0,0 0,0 0,-25 0,25 0,-25 0,24 0,1 0,0 0,-25 0,25 0,-25 0,49 0,-49 0,50-25,-50 25,25 0,-25-24,0 24,0-25,0 0,0 25,0-25,0 0,0-24,0 24,0 0,0 0,0 1,0-1,0 0,0 25,0-50,0 26,0-1,0-25,0 25,0 1,0-26,0 25,0 0,0 1,0 24,0-50,0 50,0-25,0 0,0 0,0 1,0-1,25 0,-25-25,24 1,-24 24,0 0,0 25,0-25,0 1,0-1,0 25,0-25,0 0,-24-24,-1 24,25 0,0 0,0 0,-25 1,25 24,-25-25,25 0,-25 25,1-25,-1 0,25 25,-25 0,25 0,-25 0,0 0,-24 0,-1 0,0 0,-24 0,24 0,-24 0,0 0,-1 0,1 0,-1 0,1 0,0 0,-1 0,26 0,-1 0,0 0,-24 0,-1 0,-49 0,25 0,25 0,-1 0,1 0,24 0,-24 0,-25 0,24 0,-24 0,-25 0,25 0,0 0,24 0,-24 0,49 0,-49 0,74 0,-24 0,-1 0,25 0,25 0,-24 0,-1 0,25 0,-25 0,0 0,0 0,-24 0,49 0,-25 0,0 0,0 0,25 0,-24 0,-1 0,0 0,25 25,0 0,0 0,0 0,0-1,0 1,0 25,0-50,0 49,0 1,0-25,0 24,0-24,0 0,0 25,0-1,0 1,25 24,-25-49,0 25,0 24,0-49,0 25,49-1,-49 1,0-50,0 25,0 24,0 1,0-25,0-1,0-24,0 25,0 0,0-25,0 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5:10:13.4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18926 6970,'0'25,"25"-25,-25 0,-25 0,-25-50,-24 26,74-1,-25 25,25 0,-25 0,25 0,-49 0,49 0,-25 0,25 0,-50 0,50 0,-24 0,-1 0,0 25,25-25,-25 24,25-24,0 25,0 0,0 0,0-25,25 25,0-25,0 0,-25 24,24 1,-24-25,25 0,0 25,0-25,-25 0,25 0,-1 0,1 0,-25 0,25-25,0 0,-25 25,0-24,0-1,25 0,-25 0,24 25,-24-49,0 49,0-50,0 25,0 0,0 0,0 1,0-26,0 0,0 26,0-1,0-25,0 50,0-25,0 1,0-1,0 0,0 25,-24 0,24-25,-25 25,25-25,-25 25,0 0,0 0,1 0,-1 0,0 0,25 0,-25 0,0 0,1-24,24-1,0 0,0 25,0-25,0 25,0-25,0 25,24 0,1 0,0 0,-25 0,25 0,0-24,-1 24,-24 0,25 0,0-25,0 25,0 0,-1 0,1 0,0 0,0 0,-25 0,25 0,-25 0,24-50,1 25,-25-24,25-1,-25-24,0 24,0 25,0-24,0 24,0 25,0-25</inkml:trace>
  <inkml:trace contextRef="#ctx0" brushRef="#br0" timeOffset="497.0284">19546 7243,'0'0,"0"25,0-25,-25 0,-49-25,24-25</inkml:trace>
  <inkml:trace contextRef="#ctx0" brushRef="#br0" timeOffset="696.0398">19348 7169</inkml:trace>
  <inkml:trace contextRef="#ctx0" brushRef="#br0" timeOffset="1792.1025">19918 6226,'0'0,"0"0,75-99,-26 49,-49 1,25-1,0 25,-25 0,0 25,0 50,0 24,0-24,0 24,0 1,25-1,-25 1,24-1,-24-24,0-26,25 51,-25-26,0-24,0 0,0 0,25 0,0-1,-25 26,0-25,25 25,-25-1,24-49,-24 25,0 0,0-25</inkml:trace>
  <inkml:trace contextRef="#ctx0" brushRef="#br0" timeOffset="2584.1477">20836 6400,'0'0,"50"0,24 0,0-50,-24 50,24 0,-24-25,-50 25,25 0,0 0,-25 0,24 0</inkml:trace>
  <inkml:trace contextRef="#ctx0" brushRef="#br0" timeOffset="4153.2375">21630 5879,'24'-25,"1"25,0-25,-25 25,50-25,-50 25,49 0,-24 0,0-25,25 25,-26 0,26 0,0 0,-1 0,1 0,-1 0,-24 25,50 0,-51 0,1 0,25 24,-50-49,25 25,-25-25,24 25,-24 0,0 0,0-25,0 49,0-49,0 50,-49-25,24-1,-25 1,26 25,-1-50,25 0,-25 0,25 0,-25 0,0 0,1 25,24-25,-50 24,25 1,0-25,25 0,-24 25,-1 0,0-25,25 0,0 0,25 0,24 0,-49 0,50 0,-25 0,24 0,-24 0,0 0,0 25,24-1,-24-24,0 0,25 0,-50 25,49 0,-49 0,25-25,-25 25,0-25,25 24,-25 1,0-25,25 25,-25 0,0 0,0-1,24 1,-24 0,0-25,0 50,0-50,0 24,-24 26,-1-50,-25 25,25 0,-49 0,49-25,-24 0,-1 0,-24 0,24 24,0-24,26 0,-26 25,25-25,0 0,25 0,-24 0,-1 0,-50 0</inkml:trace>
  <inkml:trace contextRef="#ctx0" brushRef="#br0" timeOffset="16504.944">695 6921,'0'0,"24"0,26 0,0 0,-26 0,1 0,-25 0,25 0,-25 0,25 0,0 0,-25-25,0 25,0-25,0 25,0-25,0 0,0 25,0-25,0 25,-25-24,0-1,0 25,0 0,-24 0,24 0,0 0,25 0,-25 0,1 0,-1 0,-25 25,50-25,-25 24,25 1,0 0,0-25,0 25,0 0,0-25,0 25,0 24,0-49,0 50,25-1,-25-49,25 50,-25-25,25-25,-25 25,25-1,-1-24,-24 0,25 0,0 0,0 25,24-25,1 25,-25-25,24 0,1 0,-50 0,50 0,-26 0,-24 0,50 0,-25 0,0 0,-1 0,-24 0,0-25,0 25,0-25,-24 1</inkml:trace>
  <inkml:trace contextRef="#ctx0" brushRef="#br0" timeOffset="17103.9783">1637 6722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5:10:45.1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1637 6722,'0'0,"-25"0,0 0,1 0,-1 0,-25 0,50 0,-25 0,25 0,-24 0,24 0,-25 0,0 0,25 25,-25-25,25 25,0-25,-25 49,25 1,0-50,0 25,0-25,0 25,0-1,0-24,0 25,0-25,0 25,25-25,-25 0,50 25,-50-25,25 0,-1 0,1 0,0 0,-25 0,25 0,0 0,24 0,-49-25,25 25,-25-25,25 0,0 1,-25 24,0-25,0 0,0 25,0-25,0 25,0-25,0 0,0 25,0-24,0 24,0-25,0 25,0 0,0 49,0 1,0 0,0-1,0 1,0-25,0 0,25 24,-25-49,24 50,-24-50,25 0,0 0,-25 25,25-25</inkml:trace>
  <inkml:trace contextRef="#ctx0" brushRef="#br0" timeOffset="1120.0639">2009 6648,'0'0,"0"49,0 1,0-1,25 1,-25 0,0-25,0 24,0 1,0-25,0-1,0-24,0 25,0-25,0 0,0-49,25-1,0 25,-25-49,24 49,-24 0,0 25,25-25,-25 0,0 1,50 24,-50 0,25 0,-25 0,24 0,1 0,-25 0,25 0,25 0,-50 0,24 24</inkml:trace>
  <inkml:trace contextRef="#ctx0" brushRef="#br0" timeOffset="1785.1021">2753 5904,'0'0,"0"74,0 0,0 1,0 24,0 0,0 0,0 1,0-51,0 26,0-26,0 1,0-1,0-24,0 25,0-25,0 24,0-24,0 0,0 25,75 98,-50-98,-25-25,0 0,0-1,0 1,0-25,0-25</inkml:trace>
  <inkml:trace contextRef="#ctx0" brushRef="#br0" timeOffset="2320.1327">3026 6722,'50'0,"-50"0,25 50,-1-26,1 26,0-25,0 0,0-25,-25 25,0-25,24 24,-24 1,25-25</inkml:trace>
  <inkml:trace contextRef="#ctx0" brushRef="#br0" timeOffset="2887.1651">3349 6697,'0'0,"0"25,0 0,-50 24,50 1,-50 25,26-1,-1-24,25-1,-25 26,0-1,0-24,25 24,-24-24,-26 24,50-24,-50 24,50-24,-49-1,49-49,0 25,0 0</inkml:trace>
  <inkml:trace contextRef="#ctx0" brushRef="#br0" timeOffset="6016.3441">347 8706,'0'0,"0"75,0-50,0-1,0 26,25 24,-25-49,25 25,-25 0,0-26,0 1,0 0,0 0,0 0,0-25,0 24,0-24,0 25,25 0,-25-50,49-49,-49 24,0 1,50-1,-25-25,0 51,-1-1,1 25,-25 0,50 0,-25 0,-1 0,-24 0,25 0,-25 0,25 0,0 0</inkml:trace>
  <inkml:trace contextRef="#ctx0" brushRef="#br0" timeOffset="6920.3958">868 8954,'25'0,"-25"0,25 0,-25 0,25 0,-1 0,1 0,-25 0,50 0,-25 0,-1 0,-24 0,25 0,-25 0,0-24,0-1,0-25,0 50,0-25,0 25,0-24,0 24,0 0,-49 0,24 0,0 0,25 0,-25 0,-24 24,49 1,-25-25,0 50,25-25,0-1,0-24,-25 25,25-25,0 50,0-25,0-25,0 25,0-1,0 1,0 0,25 0,0 24,0-49,-25 25,24 0,1-25,-25 0,25 0,-25 0,50 0,-50 0,24 0,1 0,0 0,0 0,-25 0,25 0,-1 0,-24 0,25 0,50-25</inkml:trace>
  <inkml:trace contextRef="#ctx0" brushRef="#br0" timeOffset="7783.4451">2183 8210,'0'-24,"0"-1,0-25,0 25,0-24,0 49,0-25,0 25,0-50,-25 50,0-25,0 1,25-1,-49 25,49 0,-25 0,25 0,-25 0,25 0,-25 0,1 0,24 0,-25 0,0 0,0 0,0 25,1 24,24-24,-25 25,0-1,25 1,0 0,0-1,0 26,0-26,0 1,0 24,0-24,0-1,0 26,0-26,0 1,0 24,0-24,-25 0,25 24,0-24,0-1,-25-24,25 50,-24-75,24 24</inkml:trace>
  <inkml:trace contextRef="#ctx0" brushRef="#br0" timeOffset="8279.4735">1538 8731,'0'0,"49"0,26 0,-25 0,-26 0,1 0,-25 0,25 0,0 0,0 0,-1 0,1 25</inkml:trace>
  <inkml:trace contextRef="#ctx0" brushRef="#br0" timeOffset="9304.5321">1984 8880,'25'0,"-25"0,25-25,-25 0,25 25,0-24,-25 24,24 0,-24 0,25 0,0 0,-25 0,25 0,-25 0,25 49,-25-24,0 0,0 0,0-25,0 49,0-49,0 25,0-25,0 50,0-50,-50 49,50-49,-25 25,25 0,-25 0,1-25,-1 0,25-25,-50 0,25 0,1 25,24-24,0-1,0 0,0 0,0 0,0 0,0 25,0-24,0-1,24 0,-24 25,25-25,-25 25,25 0,0 0,-25 0,25 0,24 0,-49 0,25 0,-25 0</inkml:trace>
  <inkml:trace contextRef="#ctx0" brushRef="#br0" timeOffset="10311.5897">2381 8582,'0'0,"0"0,0 25,0 0,0 0,0 0,0-1,0 1,0 0,0 0,0 0,0 24,0-49,0 25,0 0,0 0,0-25,0 24,0-24,0 25,0 0,0-25,0 0,0-25,25-49,-25 24,0 25,0 1,0-26,25 50,-25-25,0 0,25 25,-1-24,-24 24,25 0,25 0,-50 0,49 0,-49 0</inkml:trace>
  <inkml:trace contextRef="#ctx0" brushRef="#br0" timeOffset="12263.7014">2977 8830,'0'0,"0"0,0 50,0-50,0 50,0-1,0-24,0-25,24 50,-24-25,0 24,0 1,0-50,0 25,0-25,25 0,-25-25,25-25,25 1,-50 24,24-50,1 50,-25 1,0 24,25-25,-25 25,25 0,0 0,-1 0,1 0,0 0,-25 25,0-1,0 1,0-25,0 50,0-25,0 0,0-1,0 1,25 0,-25-50,25-24,-1-1,26 25,-50-49,25 74,0-50,-25 50,0-25,24 25,-24 0,25 0,0 0,0 0,-25 0,25 0,-1 0,-24 0,25 0,-25 25,0 0,0 24,0-24,0 0,0 25,0-1,0-49,0 25,0 0,0 0</inkml:trace>
  <inkml:trace contextRef="#ctx0" brushRef="#br0" timeOffset="16711.9558">471 10641,'0'0,"0"0,0 50,0-1,0-24,0 0,0 0,0 0,0 24,0-24,0 0,0 0,0-25,0 24,0 1,0-25,0 25,0 0,0 0,0-25,0 24,0-24,0 25,0-25,0 25,0 0,0-25,0 25,0-25,0-25,0-25,25 25,-25 1,0-1,0-25,0 50,25-25,0 25,-25-49,25 49,-25-25,0 25,0-50,24 50,1-24,-25 24,0-50,0 50,25-25,-25 25,0-25,25 1,0 24,-25-25,24 25,-24 0,25 0,0 0,0 0,-25 0,25 0,-1 0,-24 0,0 49,0-24,0 25,0-25,0-1,0 1,0 25,0-25,0-1,0 1,0-25,0 25,0-25,25 0,0-50,-25 26,25-26,24 0,-49 1,25 24,0 0,-25 25,0-25,25 25,-25 0,25 0,-1 0,1 0,-25 0,25 0,0 50,-25-50,0 25,0 24,0-24,0 25,0-1,0 1,0-50,0 25,0 0</inkml:trace>
  <inkml:trace contextRef="#ctx0" brushRef="#br0" timeOffset="17744.0148">1414 10790,'25'-25,"-25"25,24-25,-24 25,25 0,0 0,-25 0,25 0,-25 0,25 0,-1 0,-24 0,25 0,-25 0,0 0,0 25,0 0,0 25,0-50,0 24,0 1,0 0,0 25,0-26,-25 1,25 0,-24 0,24-25,-25 25,25-25,-25 0,25 0,-50 0,50 0,-24 0,-1-25,25 0,-25 0,25 0,0 25,0-24,0-1,0 25,0-25,0 0,25 0,-25-24,49-1,-24 25,-25 1,25-1,0 25,0 0,-25 0,24 0,-24 0,25 0,0 0,-25 0</inkml:trace>
  <inkml:trace contextRef="#ctx0" brushRef="#br0" timeOffset="19440.1118">2108 10765,'-24'0,"-1"-25,25 25,-25-24,25 24,-50-25,50 25,-24 0,24 0,-25 0,0 0,25 0,-25 25,0-25,1 24,24-24,0 25,0 0,0 25,0-26,0 1,0 0,0-25,0 25,0-25,0 25,0-1,24-24,-24 0,25 0,25 0,-25 0,-1-24,1-1,0 0,25 0,-50 25,24-25,-24 1,0 24,0-25,0 0,0 0,0-24,0 49,0-25,0 25,0-50,0 50,0-25,0-24,0-1,0 25,0-24,0 24,0 25,0-25,0 0,0-24,0 24,0 0,0 0,0-49,0 49,0 0,0 1,0-1,0 0,0 25,0-25,0 25,0-25,0 50,0 50,50 24,-50 25,0-25,0 0,0 50,0-50,0-24,0-26,0 1,0-1,0-24,0-25,0 25,0 0,0-25,0 25,0-25,0 24,0 1,25-25,-25 25</inkml:trace>
  <inkml:trace contextRef="#ctx0" brushRef="#br0" timeOffset="20880.1941">2307 10740,'0'0,"49"0,-24 0,0 0,0 0,-25 0,25-24,-1 24,-24 0,25-25,-25 25,25-25,0 25,-25-25,0 0,0 25,0-24,0 24,0-25,0 25,-25 0,25 0,-25 0,0 0,1 0,24 0,-50 0,0 0,50 0,-24 49,24-49,-25 25,0 0,25 0,0-25,0 25,0-1,0-24,0 25,0-25,0 25,0 0,0 0,0-25,0 24,0 1,0 0,25-25,24 25,-49 0,25-25,-25 0,25 0,-25 0,50 0,-50 0,24 0,1 0,-25 0,25 0,0 0,-25 0,25 0,-1 0,-24 0,25-25,-25 25,0-25,0 25</inkml:trace>
  <inkml:trace contextRef="#ctx0" brushRef="#br0" timeOffset="21896.2523">2753 10542,'25'0,"-25"0,0 25,25 49,-25-49,0 0,0 0,0 24,0-24,0 0,0 0,0-1,0-24,0 25,0-25,0 25,0-25,0-50,25 50,0-24,-25-1,0 0,24 0,-24 25,25-25,-25 1,0-1,25 0,-25 25,25 0,0-25,-1 25,-24 0,25 0,0 0,-25 0,25 0,-25 0</inkml:trace>
  <inkml:trace contextRef="#ctx0" brushRef="#br0" timeOffset="23319.3337">3349 10443,'0'25,"0"24,0-24,0 49,0-24,0 0,0 24,0-49,0 24,0-24,0-25,0 50,0-50,0 25,0-25,0 24,0-24,0 0,0-49,24-1,1-24,-25 74,25-25,0-49,-25 74,0-25,25 0,-25 0,24 25,-24 0,25 0,0 0,0 0,-25 0,25 0,-1 0,-24 0,25 0,-25 0,25 0,0 0,-25 0,25 0,-25 25,0 0,0-25,25 25,-25-1,0 1,0 0,0 25,0-50,0 49,0 1,0-1,0-24,0 0,0-25</inkml:trace>
  <inkml:trace contextRef="#ctx0" brushRef="#br0" timeOffset="24728.4143">4142 10840,'-24'0,"24"0,-25 24,25-24,25 0,24 0,1-24,-1 24,1-25,0 0,-26 25,1 0,-25-25,25 25,-25-25,25 25,0 0,-25 0,24-24,1 24,0 0,25-25,-50 25,24-25,-24 25,0-25,0 0,-24 1,-1 24,-50-25,75 25,-24 0,-1-25,0 25,50 0,-25 0,25 0,24 0,-49 0,50 0,-50 0,25 0,-25 0,49 0,-24 0,0 25,0 0,-25-25,0 24,0-24,0 50,0-25,-50 24,25 1,0-50,1 50,24-50,0-50,0-49</inkml:trace>
  <inkml:trace contextRef="#ctx0" brushRef="#br0" timeOffset="26479.5144">3845 9277,'0'0,"-25"0,25 0,74 0,1 0,-1-25,-24 0,-1 1,1 24,24-25,-74 25,25 0,0 0,0-25,0 25,-1 0,1 0,-25 0,25 0,0 0,-25 0,25-25,-25 0,0 25,0-24,0 24,0-25,0 25,0-25,0 0,-25 0,0 25,25-25,-50 25,26 0,-1 0,0 0,0 0,0 0,50 0,25 0,-1 0,-24 0,25 0,-50 0,25 0,24 0,-49 0,25 0,-25 25,50-25,-26 0,1 0,-25 25,25-25,-25 0,0 50,0-25,0-1,-25 26,25-25,-25 24,1-24,24-25,0 25,0 0</inkml:trace>
  <inkml:trace contextRef="#ctx0" brushRef="#br0" timeOffset="28407.6248">3200 7441,'25'0,"-1"0,51 0,-26 0,1 0,24 0,1 0,-1 0,1 0,-26 0,-24 0,25 0,-25 0,-1 0,1 0,25 0,-25 0,-1 0,1 0,-25 0,25 0,-25 0,0 0,-25-49,0 49,1-25,24 0,-25 25,25-25,0 25,-25-24,25 24,0 0,50 0,-1 24,-24 1,0 0,-25-25,49 25,-49 0,25-1,0 1,0 0,-25-25,25 25,-25-25,-25 49,-50 1,1 0,0-1,-1 1,1-25,49-1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46:16.95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6300 6871,'0'0,"100"0,48 0,51 0,-1 0,50 0,50 0,-50 0,-74 0,49 0,-49 0,-1 0,1-25,-25 25,-25-25,25 25,-50 0,-25-25,50 25,-25-24,50 24,0-50,49 50,1-50,-1 50,50 0,50 0,-149 0,25-24,-75 24,-25-25,1 25,-26 0,26 0,-51 0,51 0,-50 0,49 0,0 0,1 0,-1 0,1 0,-1 0,-24 0,24 0,1 0,-1 0,25 0,-24 0,24 0,-50 0,51 0,-51 0,26 0,-1 0,0 0,1 0,-25 0,74 0,-75 0,50 0,-49 0,24 0,1 0,24 0,-25 0,50 0,-24 0,48 25,-23-25,48 49,-24-24,99 25,-124-50,50 24,-1 1,-24-25,50 0,-26 0,75 0,-49 0,-26 0,-49 0,50 0,0 0,-1 0,1 0,-25 0,-25 0,74 0,-49 0,25 0,24 0,1 0,98 0,-24 0,49 0,-73 0,73 75,-49-75,0 25,-75 24,-123-49,-51 25,-24-25,25 0,0 0,-25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46:27.0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7888 9823,'0'0,"49"0,51 0,-1 0,50 24,-25-24,-25 0,25 25,-25-25,-24 0,-1 0,25 0,-24 0,49 0,0 0,-50 0,1 0,-26 0,-24 0,-25 0,25 0,49 0,-24 0,-1 0,26 0,-1 0,25 0,-24 0,-25 25,24-25,-24 25,-1-25,-24 0,49 25,1-25,-26 24,1-24,24 0,-24 0,24 0,1 0,-26 0,26 0,-1 0,1 0,-26 0,1 0,49 0,-49 0,-1 25,-24-25,25 0,-25 0,24 0,1 25,-1-25,-24 0,0 0,0 0,-25 0,25 0,-1 0,-24 0,25 0,0 0,0 0,49 25,1 0,-1-25,-24 0,-1 0,1 0,0 0,-26 0,1 0,0 0,-25 0,25 0,0 0,24 0,1 0,-50 0,49 0,-49 0,25 0,25 0,-50 0,49 0,-24 0,25 0,-1 0,1 0,-25 0,0 0,-1 0,26 0,-50 0,25 0,0 0,-25 0,24 0,-24 0,25 0,-25 0,25 0,0 0,-25 0,25 0,-25 0,24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46:29.9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2952 11485,'0'-25,"25"25,24-25,75 0,-25 25,1-25,-1 25,25 0,-25 0,0 0,1 0,24 0,-25 0,-25 0,1 0,-1 0,-49 0,49 0,-24 0,-1 0,26 0,24 0,0 0,75 0,-75 0,50 0,-50-24,25 24,-25 0,1 0,-1 0,-25 0,1 0,-26 0,26 0,-1-25,25 0,25 25,0-25,0 25,0-49,-49 49,-1 0,-24-25,0 25,-26 0,26 0,0 0,-26 0,76 0,24 0,-25 0,0 0,0 0,25 0,-74 0,24 0,-74 0,50 0,-1 0,26 0,-25 0,49 0,-25 0,1 0,24 0,-25 0,50 0,0 0,-49 0,24 0,0 0,-24 0,-1 0,-49 0,0 0,-1 0,-24 0,50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9-12-02T03:46:34.8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3795 12799,'25'0,"25"0,-1 0,50 0,25 0,50 0,-75 0,25 0,0 0,-25 0,1 0,-26 0,25 0,1 0,73 0,-24 0,-25 0,-50 0,50 0,-74 0,25 0,-26 0,26 0,-1 0,0 0,50 0,0 0,0 0,-24 0,48 25,-48-25,24 0,-75 0,26 0,-75 0,49 0,-24 0,0 0,0 0,24 0,26 0,-26 0,51 0,24 0,-25 0,-50 0,-24 0,25 0,-50 0,25 0,24 0,-49 0,50 0,0 0,-26 0,-24 25,25-25,0 0,0 0,0 0,24 0,26 0,-26 0,-24 25,25-25,-26 0,-24 0,50 0,-25 0,24 0,-24 0,50 0,-51 0,26 24,0-24,49 0,0 0,0 0,-49 0,0 0,-26 0,26 0,-50 0,25 25,24-25,1 0,0 0,24 0,25 0,-24 0,-1 0,0 0,-24 0,-25 0,49 0,-49 0,74 0,-49 0,24 0,-24 0,24 0,-49 0,50 0,-51 0,26 0,0 0,-1 0,50 0,-49 0,0 0,-1 0,-24 0,25 0,-1 0,-24 0,25 0,-1 0,-24 0,0 0,25 0,-50 0,24 0,51 0,-75 0,74 0,-24 0,-1 0,26 0,-1 0,1 0,-26 0,1 0,-25 0,24 0,26 0,-1 0,-24 0,24 0,1 0,-1 0,-24 0,24 0,0 0,26 0,-26 0,0 0,-49 0,0 0,0 0,-25 0,25 0,-1 0,1 0,0 0,0 0,0 0,-25 0,24 0,1 0,-25 0,25 0,-25 0,25 0,0 0,-25 0,24 0,1 0,0 0,-25 0,25 0,-25 0,25 0,0 0,-1 0,26 0,-50 0,50 0,-50 0,49 0,-24 0,0 0,0 0,24 0,-49 0,25 0,25 0,-50 0,24 0,1 0,0 0,-25 0,50 0,-50 0,24 0,-24 0,25 0,-25 0,25 0,0 0,-25 0,25 0,-25 0,24 0,1 0,-25 0,25 0,0 0,0 0,-25 0,24 0,-24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5832-C97E-4411-874A-3167B64F7AE2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6DB9-9B0F-45E5-AB9F-7620D623A0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962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5832-C97E-4411-874A-3167B64F7AE2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6DB9-9B0F-45E5-AB9F-7620D623A0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5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5832-C97E-4411-874A-3167B64F7AE2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6DB9-9B0F-45E5-AB9F-7620D623A0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852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5832-C97E-4411-874A-3167B64F7AE2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6DB9-9B0F-45E5-AB9F-7620D623A0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814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5832-C97E-4411-874A-3167B64F7AE2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6DB9-9B0F-45E5-AB9F-7620D623A0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33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5832-C97E-4411-874A-3167B64F7AE2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6DB9-9B0F-45E5-AB9F-7620D623A0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867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5832-C97E-4411-874A-3167B64F7AE2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6DB9-9B0F-45E5-AB9F-7620D623A0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210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5832-C97E-4411-874A-3167B64F7AE2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6DB9-9B0F-45E5-AB9F-7620D623A0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888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5832-C97E-4411-874A-3167B64F7AE2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6DB9-9B0F-45E5-AB9F-7620D623A0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881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5832-C97E-4411-874A-3167B64F7AE2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6DB9-9B0F-45E5-AB9F-7620D623A0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645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5832-C97E-4411-874A-3167B64F7AE2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6DB9-9B0F-45E5-AB9F-7620D623A0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278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5832-C97E-4411-874A-3167B64F7AE2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76DB9-9B0F-45E5-AB9F-7620D623A0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643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6.emf"/><Relationship Id="rId3" Type="http://schemas.microsoft.com/office/2007/relationships/hdphoto" Target="../media/hdphoto1.wdp"/><Relationship Id="rId7" Type="http://schemas.openxmlformats.org/officeDocument/2006/relationships/image" Target="../media/image3.emf"/><Relationship Id="rId12" Type="http://schemas.openxmlformats.org/officeDocument/2006/relationships/customXml" Target="../ink/ink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image" Target="../media/image10.emf"/><Relationship Id="rId18" Type="http://schemas.openxmlformats.org/officeDocument/2006/relationships/customXml" Target="../ink/ink14.xml"/><Relationship Id="rId26" Type="http://schemas.openxmlformats.org/officeDocument/2006/relationships/customXml" Target="../ink/ink18.xml"/><Relationship Id="rId3" Type="http://schemas.openxmlformats.org/officeDocument/2006/relationships/image" Target="../media/image50.emf"/><Relationship Id="rId21" Type="http://schemas.openxmlformats.org/officeDocument/2006/relationships/image" Target="../media/image14.emf"/><Relationship Id="rId7" Type="http://schemas.openxmlformats.org/officeDocument/2006/relationships/image" Target="../media/image7.emf"/><Relationship Id="rId12" Type="http://schemas.openxmlformats.org/officeDocument/2006/relationships/customXml" Target="../ink/ink11.xml"/><Relationship Id="rId17" Type="http://schemas.openxmlformats.org/officeDocument/2006/relationships/image" Target="../media/image12.emf"/><Relationship Id="rId25" Type="http://schemas.openxmlformats.org/officeDocument/2006/relationships/image" Target="../media/image16.emf"/><Relationship Id="rId2" Type="http://schemas.openxmlformats.org/officeDocument/2006/relationships/customXml" Target="../ink/ink6.xml"/><Relationship Id="rId16" Type="http://schemas.openxmlformats.org/officeDocument/2006/relationships/customXml" Target="../ink/ink13.xml"/><Relationship Id="rId20" Type="http://schemas.openxmlformats.org/officeDocument/2006/relationships/customXml" Target="../ink/ink1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11" Type="http://schemas.openxmlformats.org/officeDocument/2006/relationships/image" Target="../media/image9.emf"/><Relationship Id="rId24" Type="http://schemas.openxmlformats.org/officeDocument/2006/relationships/customXml" Target="../ink/ink17.xml"/><Relationship Id="rId5" Type="http://schemas.openxmlformats.org/officeDocument/2006/relationships/image" Target="../media/image60.emf"/><Relationship Id="rId15" Type="http://schemas.openxmlformats.org/officeDocument/2006/relationships/image" Target="../media/image11.emf"/><Relationship Id="rId23" Type="http://schemas.openxmlformats.org/officeDocument/2006/relationships/image" Target="../media/image15.emf"/><Relationship Id="rId10" Type="http://schemas.openxmlformats.org/officeDocument/2006/relationships/customXml" Target="../ink/ink10.xml"/><Relationship Id="rId19" Type="http://schemas.openxmlformats.org/officeDocument/2006/relationships/image" Target="../media/image13.emf"/><Relationship Id="rId4" Type="http://schemas.openxmlformats.org/officeDocument/2006/relationships/customXml" Target="../ink/ink7.xml"/><Relationship Id="rId9" Type="http://schemas.openxmlformats.org/officeDocument/2006/relationships/image" Target="../media/image8.emf"/><Relationship Id="rId14" Type="http://schemas.openxmlformats.org/officeDocument/2006/relationships/customXml" Target="../ink/ink12.xml"/><Relationship Id="rId22" Type="http://schemas.openxmlformats.org/officeDocument/2006/relationships/customXml" Target="../ink/ink16.xml"/><Relationship Id="rId27" Type="http://schemas.openxmlformats.org/officeDocument/2006/relationships/image" Target="../media/image1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2.xml"/><Relationship Id="rId13" Type="http://schemas.openxmlformats.org/officeDocument/2006/relationships/image" Target="../media/image20.emf"/><Relationship Id="rId18" Type="http://schemas.openxmlformats.org/officeDocument/2006/relationships/customXml" Target="../ink/ink27.xml"/><Relationship Id="rId3" Type="http://schemas.openxmlformats.org/officeDocument/2006/relationships/image" Target="../media/image150.emf"/><Relationship Id="rId7" Type="http://schemas.openxmlformats.org/officeDocument/2006/relationships/image" Target="../media/image170.emf"/><Relationship Id="rId12" Type="http://schemas.openxmlformats.org/officeDocument/2006/relationships/customXml" Target="../ink/ink24.xml"/><Relationship Id="rId17" Type="http://schemas.openxmlformats.org/officeDocument/2006/relationships/image" Target="../media/image22.emf"/><Relationship Id="rId2" Type="http://schemas.openxmlformats.org/officeDocument/2006/relationships/customXml" Target="../ink/ink19.xml"/><Relationship Id="rId16" Type="http://schemas.openxmlformats.org/officeDocument/2006/relationships/customXml" Target="../ink/ink2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1.xml"/><Relationship Id="rId11" Type="http://schemas.openxmlformats.org/officeDocument/2006/relationships/image" Target="../media/image19.emf"/><Relationship Id="rId5" Type="http://schemas.openxmlformats.org/officeDocument/2006/relationships/image" Target="../media/image160.emf"/><Relationship Id="rId15" Type="http://schemas.openxmlformats.org/officeDocument/2006/relationships/image" Target="../media/image21.emf"/><Relationship Id="rId10" Type="http://schemas.openxmlformats.org/officeDocument/2006/relationships/customXml" Target="../ink/ink23.xml"/><Relationship Id="rId19" Type="http://schemas.openxmlformats.org/officeDocument/2006/relationships/image" Target="../media/image23.emf"/><Relationship Id="rId4" Type="http://schemas.openxmlformats.org/officeDocument/2006/relationships/customXml" Target="../ink/ink20.xml"/><Relationship Id="rId9" Type="http://schemas.openxmlformats.org/officeDocument/2006/relationships/image" Target="../media/image18.emf"/><Relationship Id="rId14" Type="http://schemas.openxmlformats.org/officeDocument/2006/relationships/customXml" Target="../ink/ink2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1.xml"/><Relationship Id="rId13" Type="http://schemas.openxmlformats.org/officeDocument/2006/relationships/image" Target="../media/image28.emf"/><Relationship Id="rId18" Type="http://schemas.openxmlformats.org/officeDocument/2006/relationships/customXml" Target="../ink/ink36.xml"/><Relationship Id="rId3" Type="http://schemas.openxmlformats.org/officeDocument/2006/relationships/image" Target="../media/image230.emf"/><Relationship Id="rId7" Type="http://schemas.openxmlformats.org/officeDocument/2006/relationships/image" Target="../media/image25.emf"/><Relationship Id="rId12" Type="http://schemas.openxmlformats.org/officeDocument/2006/relationships/customXml" Target="../ink/ink33.xml"/><Relationship Id="rId17" Type="http://schemas.openxmlformats.org/officeDocument/2006/relationships/image" Target="../media/image30.emf"/><Relationship Id="rId2" Type="http://schemas.openxmlformats.org/officeDocument/2006/relationships/customXml" Target="../ink/ink28.xml"/><Relationship Id="rId16" Type="http://schemas.openxmlformats.org/officeDocument/2006/relationships/customXml" Target="../ink/ink3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0.xml"/><Relationship Id="rId11" Type="http://schemas.openxmlformats.org/officeDocument/2006/relationships/image" Target="../media/image27.emf"/><Relationship Id="rId5" Type="http://schemas.openxmlformats.org/officeDocument/2006/relationships/image" Target="../media/image24.emf"/><Relationship Id="rId15" Type="http://schemas.openxmlformats.org/officeDocument/2006/relationships/image" Target="../media/image29.emf"/><Relationship Id="rId10" Type="http://schemas.openxmlformats.org/officeDocument/2006/relationships/customXml" Target="../ink/ink32.xml"/><Relationship Id="rId19" Type="http://schemas.openxmlformats.org/officeDocument/2006/relationships/image" Target="../media/image31.emf"/><Relationship Id="rId4" Type="http://schemas.openxmlformats.org/officeDocument/2006/relationships/customXml" Target="../ink/ink29.xml"/><Relationship Id="rId9" Type="http://schemas.openxmlformats.org/officeDocument/2006/relationships/image" Target="../media/image26.emf"/><Relationship Id="rId14" Type="http://schemas.openxmlformats.org/officeDocument/2006/relationships/customXml" Target="../ink/ink3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Autofit/>
          </a:bodyPr>
          <a:lstStyle/>
          <a:p>
            <a:r>
              <a:rPr lang="th-TH" sz="9600" dirty="0" smtClean="0"/>
              <a:t>รัตนโกสินทร์</a:t>
            </a:r>
            <a:endParaRPr lang="th-TH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11" b="100000" l="7667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39" y="1988840"/>
            <a:ext cx="7804738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83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พัฒนาการสมัยรัตนโกสินทร์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>
                <a:cs typeface="+mj-cs"/>
              </a:rPr>
              <a:t>แบ่งออกเป็น 3 ช่วง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	สมัยรัตนโกสินทร์ตอนต้น พ.ศ. 2325 – 2394</a:t>
            </a:r>
          </a:p>
          <a:p>
            <a:pPr marL="0" indent="0"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สมัยปรับปรุงประเทศให้ทันสมัย พ.ศ. 2394 -2475</a:t>
            </a:r>
          </a:p>
          <a:p>
            <a:pPr marL="0" indent="0"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สมัยประชาธิปไตย พ.ศ. 2475 - ปัจจุบัน</a:t>
            </a:r>
            <a:endParaRPr lang="th-TH" dirty="0"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11" b="100000" l="7667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49080"/>
            <a:ext cx="4995713" cy="258111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428840" y="2491560"/>
              <a:ext cx="3357720" cy="716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13000" y="2427840"/>
                <a:ext cx="338940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4598640" y="2544840"/>
              <a:ext cx="1813320" cy="183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82800" y="2481480"/>
                <a:ext cx="184500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/>
              <p14:cNvContentPartPr/>
              <p14:nvPr/>
            </p14:nvContentPartPr>
            <p14:xfrm>
              <a:off x="919800" y="2759400"/>
              <a:ext cx="8224560" cy="31435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10440" y="2750040"/>
                <a:ext cx="8243280" cy="316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/>
              <p14:cNvContentPartPr/>
              <p14:nvPr/>
            </p14:nvContentPartPr>
            <p14:xfrm>
              <a:off x="214200" y="2080440"/>
              <a:ext cx="7903080" cy="5364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04840" y="2071080"/>
                <a:ext cx="7921800" cy="55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124920" y="2125440"/>
              <a:ext cx="1581120" cy="19112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5560" y="2116080"/>
                <a:ext cx="1599840" cy="192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677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h-TH" b="1" dirty="0" smtClean="0"/>
              <a:t>พระบาทสมเด็จพระพุทธยอดฟ้าจุฬาโลกมหาราช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th-TH" b="1" dirty="0" smtClean="0">
                <a:cs typeface="+mj-cs"/>
              </a:rPr>
              <a:t>สังคายนาพระไตรปิฎก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จารึกลงใบลาน </a:t>
            </a:r>
            <a:r>
              <a:rPr lang="en-US" sz="2800" dirty="0" smtClean="0">
                <a:cs typeface="+mj-cs"/>
              </a:rPr>
              <a:t>, </a:t>
            </a:r>
            <a:r>
              <a:rPr lang="th-TH" sz="2800" dirty="0" smtClean="0">
                <a:cs typeface="+mj-cs"/>
              </a:rPr>
              <a:t>สร้างพระไตรปิฎกฉบับหลวง (พระไตรปิฎกฉบับทองใหญ่)</a:t>
            </a:r>
          </a:p>
          <a:p>
            <a:r>
              <a:rPr lang="th-TH" b="1" dirty="0" smtClean="0">
                <a:cs typeface="+mj-cs"/>
              </a:rPr>
              <a:t>จัดระเบียบการปกครองสงฆ์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ควบคุมความประพฤติ (ตรากฎหมายคณะสงฆ์)</a:t>
            </a:r>
          </a:p>
          <a:p>
            <a:r>
              <a:rPr lang="th-TH" b="1" dirty="0" smtClean="0">
                <a:cs typeface="+mj-cs"/>
              </a:rPr>
              <a:t>สร้างและปฏิสังขรณ์วัด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สร้าง วัดสุทัศนเทพวราราม (วัดกลางเมืองพระนคร </a:t>
            </a:r>
            <a:r>
              <a:rPr lang="en-US" sz="2800" dirty="0" smtClean="0">
                <a:cs typeface="+mj-cs"/>
              </a:rPr>
              <a:t>, </a:t>
            </a:r>
            <a:r>
              <a:rPr lang="th-TH" sz="2800" dirty="0" smtClean="0">
                <a:cs typeface="+mj-cs"/>
              </a:rPr>
              <a:t>วัดพนัญเชิง)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บูรณะ วัดพระเชตุพนวิมลมังคลาราม (วัดประจำรัชกาลที่ 1)</a:t>
            </a:r>
          </a:p>
          <a:p>
            <a:r>
              <a:rPr lang="th-TH" b="1" dirty="0" smtClean="0">
                <a:cs typeface="+mj-cs"/>
              </a:rPr>
              <a:t>ชำระกฎหมายใหม่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กฎหมายตราสามดวง (ตราพระ</a:t>
            </a:r>
            <a:r>
              <a:rPr lang="th-TH" sz="2800" dirty="0" smtClean="0">
                <a:cs typeface="+mj-cs"/>
              </a:rPr>
              <a:t>ราชสีห์- มหาดไทย/ </a:t>
            </a:r>
            <a:r>
              <a:rPr lang="th-TH" sz="2800" dirty="0" smtClean="0">
                <a:cs typeface="+mj-cs"/>
              </a:rPr>
              <a:t>ตราคชสีห์ </a:t>
            </a:r>
            <a:r>
              <a:rPr lang="th-TH" sz="2800" dirty="0" smtClean="0">
                <a:cs typeface="+mj-cs"/>
              </a:rPr>
              <a:t>– กลาโหม/ตรา</a:t>
            </a:r>
            <a:r>
              <a:rPr lang="th-TH" sz="2800" dirty="0" smtClean="0">
                <a:cs typeface="+mj-cs"/>
              </a:rPr>
              <a:t>บัว</a:t>
            </a:r>
            <a:r>
              <a:rPr lang="th-TH" sz="2800" dirty="0" smtClean="0">
                <a:cs typeface="+mj-cs"/>
              </a:rPr>
              <a:t>แก้ว-คลัง)</a:t>
            </a:r>
            <a:endParaRPr lang="th-TH" sz="2800" dirty="0"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268000" y="2384280"/>
              <a:ext cx="5277960" cy="1342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52160" y="2320560"/>
                <a:ext cx="5309640" cy="26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2839680" y="3536280"/>
              <a:ext cx="1893240" cy="896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23840" y="3472560"/>
                <a:ext cx="19252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1062720" y="4036320"/>
              <a:ext cx="2277360" cy="986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46880" y="3972600"/>
                <a:ext cx="230904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1366200" y="4607640"/>
              <a:ext cx="3688200" cy="450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50360" y="4544280"/>
                <a:ext cx="372024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1303560" y="5143320"/>
              <a:ext cx="2590200" cy="810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87720" y="5079960"/>
                <a:ext cx="262188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4286160" y="5223960"/>
              <a:ext cx="2000520" cy="1609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270320" y="5160240"/>
                <a:ext cx="2032560" cy="28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/>
              <p14:cNvContentPartPr/>
              <p14:nvPr/>
            </p14:nvContentPartPr>
            <p14:xfrm>
              <a:off x="964440" y="5661360"/>
              <a:ext cx="1750680" cy="1076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48600" y="5598000"/>
                <a:ext cx="178236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1" name="Ink 10"/>
              <p14:cNvContentPartPr/>
              <p14:nvPr/>
            </p14:nvContentPartPr>
            <p14:xfrm>
              <a:off x="624960" y="6197040"/>
              <a:ext cx="1795320" cy="5400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09120" y="6133680"/>
                <a:ext cx="1827000" cy="18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2" name="Ink 11"/>
              <p14:cNvContentPartPr/>
              <p14:nvPr/>
            </p14:nvContentPartPr>
            <p14:xfrm>
              <a:off x="2696760" y="6241680"/>
              <a:ext cx="3598920" cy="630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80920" y="6178320"/>
                <a:ext cx="363060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3" name="Ink 12"/>
              <p14:cNvContentPartPr/>
              <p14:nvPr/>
            </p14:nvContentPartPr>
            <p14:xfrm>
              <a:off x="5116680" y="2589480"/>
              <a:ext cx="2732760" cy="193824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107320" y="2580120"/>
                <a:ext cx="2751480" cy="195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4" name="Ink 13"/>
              <p14:cNvContentPartPr/>
              <p14:nvPr/>
            </p14:nvContentPartPr>
            <p14:xfrm>
              <a:off x="3161160" y="848160"/>
              <a:ext cx="1429200" cy="10764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145320" y="784800"/>
                <a:ext cx="146088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5" name="Ink 14"/>
              <p14:cNvContentPartPr/>
              <p14:nvPr/>
            </p14:nvContentPartPr>
            <p14:xfrm>
              <a:off x="1428840" y="571320"/>
              <a:ext cx="6161760" cy="47422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419480" y="561960"/>
                <a:ext cx="6180480" cy="47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6" name="Ink 15"/>
              <p14:cNvContentPartPr/>
              <p14:nvPr/>
            </p14:nvContentPartPr>
            <p14:xfrm>
              <a:off x="1214460" y="5659560"/>
              <a:ext cx="1384200" cy="43812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205100" y="5650200"/>
                <a:ext cx="1402920" cy="45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605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h-TH" b="1" dirty="0" smtClean="0"/>
              <a:t>พระบาทสมเด็จพระพุทธเลิศหล้านภาลัย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h-TH" b="1" dirty="0" smtClean="0">
                <a:cs typeface="+mj-cs"/>
              </a:rPr>
              <a:t>แก้ปัญหาฝิ่น (ตรากฎหมายห้ามไม่ใช่ซื้อขายสูบฝิ่น) 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ออกพระราชบัญญัติห้ามสูบฝิ่น</a:t>
            </a:r>
          </a:p>
          <a:p>
            <a:r>
              <a:rPr lang="th-TH" b="1" dirty="0" smtClean="0">
                <a:cs typeface="+mj-cs"/>
              </a:rPr>
              <a:t>ออกพระราชกำหนดสักเลก ---- ควบคุมกำลังคน</a:t>
            </a:r>
          </a:p>
          <a:p>
            <a:r>
              <a:rPr lang="th-TH" b="1" dirty="0" smtClean="0">
                <a:cs typeface="+mj-cs"/>
              </a:rPr>
              <a:t>ลดไพร่เข้ารับราชการเหลือปีละ 3 เดือน 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ทำให้ประชาชนมีโอกาสประกอบอาชีพทำมาหากิน</a:t>
            </a:r>
          </a:p>
          <a:p>
            <a:r>
              <a:rPr lang="th-TH" b="1" dirty="0" smtClean="0">
                <a:cs typeface="+mj-cs"/>
              </a:rPr>
              <a:t>บูรณปฏิสังขรณ์วัดอรุณราชวราราม (วัดประจำรัชกาล)</a:t>
            </a:r>
          </a:p>
          <a:p>
            <a:pPr marL="0" indent="0">
              <a:buNone/>
            </a:pPr>
            <a:endParaRPr lang="th-TH" b="1" dirty="0"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401920" y="1794960"/>
              <a:ext cx="4036680" cy="2235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86080" y="1731240"/>
                <a:ext cx="4068360" cy="35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464400" y="2419920"/>
              <a:ext cx="2875680" cy="540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8560" y="2356560"/>
                <a:ext cx="290736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2393280" y="2982600"/>
              <a:ext cx="1330920" cy="540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77440" y="2918880"/>
                <a:ext cx="1362600" cy="18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4295160" y="2973600"/>
              <a:ext cx="1697040" cy="716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79320" y="2910240"/>
                <a:ext cx="172872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3339720" y="3553920"/>
              <a:ext cx="1786320" cy="720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23880" y="3490560"/>
                <a:ext cx="181800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607320" y="3991680"/>
              <a:ext cx="4732920" cy="1342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91480" y="3927960"/>
                <a:ext cx="4764600" cy="26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/>
              <p14:cNvContentPartPr/>
              <p14:nvPr/>
            </p14:nvContentPartPr>
            <p14:xfrm>
              <a:off x="2705760" y="4679280"/>
              <a:ext cx="4072320" cy="450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689920" y="4615560"/>
                <a:ext cx="410400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1" name="Ink 10"/>
              <p14:cNvContentPartPr/>
              <p14:nvPr/>
            </p14:nvContentPartPr>
            <p14:xfrm>
              <a:off x="7929720" y="535680"/>
              <a:ext cx="687960" cy="5630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920360" y="526320"/>
                <a:ext cx="706680" cy="58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2" name="Ink 11"/>
              <p14:cNvContentPartPr/>
              <p14:nvPr/>
            </p14:nvContentPartPr>
            <p14:xfrm>
              <a:off x="3598560" y="1044720"/>
              <a:ext cx="5304600" cy="30542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589200" y="1035360"/>
                <a:ext cx="5323320" cy="307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889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th-TH" b="1" dirty="0" smtClean="0"/>
              <a:t>พระบาทสมเด็จพระนั่งเกล้าเจ้าอยู่หัว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th-TH" b="1" dirty="0" smtClean="0"/>
              <a:t>ฉายาเจ้าสัวเพราะค้าขายเก่ง</a:t>
            </a:r>
            <a:r>
              <a:rPr lang="en-US" b="1" dirty="0" smtClean="0"/>
              <a:t>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h-TH" b="1" dirty="0" smtClean="0">
                <a:cs typeface="+mj-cs"/>
              </a:rPr>
              <a:t>จัดระบบการเรียกเก็บภาษีแบบใหม่ </a:t>
            </a:r>
            <a:r>
              <a:rPr lang="th-TH" dirty="0" smtClean="0">
                <a:cs typeface="+mj-cs"/>
              </a:rPr>
              <a:t>(จังกอบ อากร ส่วย ฤชา)</a:t>
            </a:r>
          </a:p>
          <a:p>
            <a:r>
              <a:rPr lang="th-TH" b="1" dirty="0" smtClean="0">
                <a:cs typeface="+mj-cs"/>
              </a:rPr>
              <a:t>ปราบปรามฝิ่นอย่างเด็ดขาด (ลงโทษขั้นประหารชีวิต)</a:t>
            </a:r>
          </a:p>
          <a:p>
            <a:r>
              <a:rPr lang="th-TH" b="1" dirty="0" smtClean="0">
                <a:cs typeface="+mj-cs"/>
              </a:rPr>
              <a:t>จัดระเบียบการปกครองสงฆ์ / ส่งเสริมให้มีการศึกษาพระพุทธศาสนา</a:t>
            </a:r>
          </a:p>
          <a:p>
            <a:r>
              <a:rPr lang="th-TH" b="1" dirty="0" smtClean="0">
                <a:cs typeface="+mj-cs"/>
              </a:rPr>
              <a:t>มีความสามารถด้านการค้า-----สะสมเงินเรียกว่าเงินถุงแดง ซึ่งได้ใช้ในสมัยรัชกาลที่ 5 วิกฤตการณ์ ร.ศ.112</a:t>
            </a:r>
          </a:p>
          <a:p>
            <a:r>
              <a:rPr lang="th-TH" b="1" smtClean="0">
                <a:cs typeface="+mj-cs"/>
              </a:rPr>
              <a:t>วัดราชโอรส เป็นวัดประจำรัชกาลที่ 3 ศิลปะแบบพระราชนิยม---ศิลปะจีน</a:t>
            </a:r>
            <a:endParaRPr lang="th-TH" b="1" dirty="0" smtClean="0"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830680" y="1884240"/>
              <a:ext cx="4402800" cy="450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14840" y="1820520"/>
                <a:ext cx="443448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866160" y="2437920"/>
              <a:ext cx="5670720" cy="626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0320" y="2374200"/>
                <a:ext cx="570240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964440" y="3652200"/>
              <a:ext cx="2509560" cy="3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48600" y="3588840"/>
                <a:ext cx="25412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6027480" y="3661200"/>
              <a:ext cx="1143360" cy="450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11640" y="3597840"/>
                <a:ext cx="117504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2518200" y="1018080"/>
              <a:ext cx="4045320" cy="1699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02360" y="954360"/>
                <a:ext cx="4077360" cy="29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4964760" y="4598640"/>
              <a:ext cx="2527560" cy="1432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48920" y="4535280"/>
                <a:ext cx="2559240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/>
              <p14:cNvContentPartPr/>
              <p14:nvPr/>
            </p14:nvContentPartPr>
            <p14:xfrm>
              <a:off x="7670520" y="4687920"/>
              <a:ext cx="670320" cy="273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654680" y="4624560"/>
                <a:ext cx="70200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1" name="Ink 10"/>
              <p14:cNvContentPartPr/>
              <p14:nvPr/>
            </p14:nvContentPartPr>
            <p14:xfrm>
              <a:off x="776880" y="5188320"/>
              <a:ext cx="518400" cy="896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61040" y="5124600"/>
                <a:ext cx="5500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2" name="Ink 11"/>
              <p14:cNvContentPartPr/>
              <p14:nvPr/>
            </p14:nvContentPartPr>
            <p14:xfrm>
              <a:off x="5947200" y="3366360"/>
              <a:ext cx="1214640" cy="5094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937840" y="3357000"/>
                <a:ext cx="1233360" cy="52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346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พัฒนาการด้านต่างๆ ของกรุงรัตนโกสินทร์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cs typeface="+mj-cs"/>
              </a:rPr>
              <a:t>พัฒนาการด้านการเมือง</a:t>
            </a:r>
            <a:r>
              <a:rPr lang="th-TH" b="1" smtClean="0">
                <a:cs typeface="+mj-cs"/>
              </a:rPr>
              <a:t>การปกครอง</a:t>
            </a:r>
            <a:endParaRPr lang="th-TH" b="1" dirty="0" smtClean="0">
              <a:cs typeface="+mj-cs"/>
            </a:endParaRPr>
          </a:p>
          <a:p>
            <a:r>
              <a:rPr lang="th-TH" b="1" dirty="0" smtClean="0">
                <a:cs typeface="+mj-cs"/>
              </a:rPr>
              <a:t>พัฒนาการด้านสังคม</a:t>
            </a:r>
          </a:p>
          <a:p>
            <a:r>
              <a:rPr lang="th-TH" b="1" dirty="0" smtClean="0">
                <a:cs typeface="+mj-cs"/>
              </a:rPr>
              <a:t>พัฒนาการด้านเศรษฐกิจ</a:t>
            </a:r>
            <a:endParaRPr lang="th-TH" b="1" dirty="0"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11" b="100000" l="7667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530" y="3950180"/>
            <a:ext cx="5574813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68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268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Angsana New</vt:lpstr>
      <vt:lpstr>Arial</vt:lpstr>
      <vt:lpstr>Calibri</vt:lpstr>
      <vt:lpstr>Cordia New</vt:lpstr>
      <vt:lpstr>Office Theme</vt:lpstr>
      <vt:lpstr>รัตนโกสินทร์</vt:lpstr>
      <vt:lpstr>พัฒนาการสมัยรัตนโกสินทร์</vt:lpstr>
      <vt:lpstr>พระบาทสมเด็จพระพุทธยอดฟ้าจุฬาโลกมหาราช</vt:lpstr>
      <vt:lpstr>พระบาทสมเด็จพระพุทธเลิศหล้านภาลัย</vt:lpstr>
      <vt:lpstr>พระบาทสมเด็จพระนั่งเกล้าเจ้าอยู่หัว (ฉายาเจ้าสัวเพราะค้าขายเก่ง)</vt:lpstr>
      <vt:lpstr>พัฒนาการด้านต่างๆ ของกรุงรัตนโกสินทร์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SD-SSRU</dc:creator>
  <cp:lastModifiedBy>SD SSRU</cp:lastModifiedBy>
  <cp:revision>20</cp:revision>
  <dcterms:created xsi:type="dcterms:W3CDTF">2016-11-21T01:36:18Z</dcterms:created>
  <dcterms:modified xsi:type="dcterms:W3CDTF">2020-11-23T05:41:16Z</dcterms:modified>
</cp:coreProperties>
</file>