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71" autoAdjust="0"/>
  </p:normalViewPr>
  <p:slideViewPr>
    <p:cSldViewPr snapToGrid="0">
      <p:cViewPr varScale="1">
        <p:scale>
          <a:sx n="65" d="100"/>
          <a:sy n="65" d="100"/>
        </p:scale>
        <p:origin x="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38:11.2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7838 4266 0,'-25'0'63,"50"0"-48,25 0 1,-1-24-16,1 24 15,25-25-15,-26 25 16,-24 0-16,25 0 16,-26 0-16,26 0 15,-25 0-15,0 0 16,-25 0-16,24 0 15,1 0-15,0 0 16,-25 0-16,25 0 16,-25 0-16,49 0 15,-49 0-15,25 0 16,25 0-16,-50 0 15,49 0-15,-24 0 16,-25 0 0,50 0-16,-25 25 15,-1-25-15,26 0 16,-25 0-16,0 0 15,24 0-15,-49 0 16,25 0-16,25 0 16,-26 0-16,1 0 15,-25 0 1,25 0-16,-25 0 15,50 0 1,-25 0-16,24 0 16,1 0-16,-1 0 15,26 0-15,-26 0 16,1 0-16,-25 0 15,24 0-15,-24 0 16,0 0-16,-25 0 16,25 0-16,-25 0 15,49 0-15,-49 0 16,25 0-16,-25 0 15,25 0-15,0 0 16,0 0 0,-1 0-16,1 0 15,50 0-15,-26 0 16,-24 0-16,0 0 15,74 0-15,-49 0 16,-1 0-16,26 0 16,-26 0-16,1 0 15,24 0-15,1 0 16,-26 0-16,-24 0 15,0 0-15,0 0 16,0 0-16,-1 0 16,-24 0-16,25 0 15,-25 0 126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06T03:26:15.5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6846 9260,'0'0,"33"0,-33 0,33 0,-33 0,33 0,-33 0,33 0,0 0,-33 0,34 0,-1 0,0-33,33 33,-33 0,0 0,33 0,-66 0,33 0,0-33,0 33,33 0,34-33,-67 33,33 0,-33 0,33 0,-33 0,33-33,1 33,-67 0,66 0,-66 0,33 0,0 0,0 0,0 0,0 0,0 0,0 0,0 0,-33 0,33 0,0 0,0 33,1-33,-34 0,0 0,0 0,0 0,-67 0,67 0,-33-33,-33 0,33 0,-33 0,66 0,-33 0,0 0,0 33,33 0,0 0,33 0,-33 0,66 0,-33 33,33 0,-66-33,33 33,-33 0,66 0,-66-33,33 33,-33-33,0 33,0-33,0 33,-33-33,-33 66,0-33,0 67,0-34,66-33,-33 0,33-33,-33 66</inkml:trace>
  <inkml:trace contextRef="#ctx0" brushRef="#br0" timeOffset="1448.0827">8930 9293,'0'0,"0"67,33-67,-33 33,66 0,-66 0,33-33,0 0,-33 0,0 0,33 0,-33 0,0-33,0 0,0 33,0-33,0 33,0-33,0-1,0 34,0 0,-33 0,0 0,33 0,0 0,-33 34,33-34,0 33,-33-33,0 66,33-66,0 33,0-33,0 33,33 0,0 0,0 0,0-33,-33 0,33 33,0-33,-33 0,33 0,-33 0,33 0,-33 0,33 0,0 0,-33 0,34 0,-34 0,33 0,0-66,-33 33,0 0,0 0,0-33,0 33,0 0,0 33,0-67,0 67,-33-33,0 0,33 33,0 0,-34 0,1-33,33 33,-33 0,0 0,33 0,-33 0,33 0,-33 0,33 0,-33 0,0 0,33 0,-33 0,33 0,-33 0,0 0,33 0,0 0</inkml:trace>
  <inkml:trace contextRef="#ctx0" brushRef="#br0" timeOffset="2312.1322">9723 9360,'0'0,"0"0,0-33,34 33,-1 0,-33 0,33-34,-33 1,66 33,-66-33,33 33,-33 0,33-33,0 33,-33 0,33 0,-33 0,33 33,0 0,-33-33,33 33,-33 1,0-1,0 0,0-33,0 66,0-33,0 0,0 0,-33 33,33-33,0-33,0 33,0-33</inkml:trace>
  <inkml:trace contextRef="#ctx0" brushRef="#br0" timeOffset="3408.1949">10848 9657,'0'-33,"-33"33,0 0,33 0,-33 0,0-33,0 33,-1 0,1 0,33 0,-66 0,66 0,-33 0,33 0,-33 0,33 0,0 33,0-33,33 33,0 0,33-33,-33 0,1 33,32 1,-66-34,66 0,-66 0,33 0,-33 0,0 0,0-34,0 34,33-33,-33 0,0 33,33-33,-33 0,0 0,0-66,0 99,0-33,-33 33,0-66,0 66,0-33,-33-1,33 34,-1 0,1 0,33 0,-33 0,33 0,-33 0,33-33,0 33,0 0,0-33,0 33,0-33,33 33,-33 0,33 0,0 0,-33 0,34 0,-1 0,0 0,0 0,-33 0,33 0,0 33,-33-33,33 0,-33-33,0 33,0-33,0-66,0 99,0-33,0 33</inkml:trace>
  <inkml:trace contextRef="#ctx0" brushRef="#br0" timeOffset="4816.2752">11245 9393,'0'0,"0"0,33 0,0 0,0 0,0 33,0-33,-33 0,33 0,-33 0,0 0,33-66,-33 66,33 0,-33-33,0-1,0 1,0 33,0 0,-33 0,33 0,-33 0,33 0,-33 0,33 0,0 0,-33 0,0 67,33-34,0 0,0-33,0 33,0-33,0 33,0 0,33-33,-33 33,33-33,0 0,0 33,0-33,0 0,1 0,-34 33,0-33,0 0,-34 0,1 0,33 0,-33 33,33-33,-33 33,0 0,33-33,0 33,0 1,0-1,0-33,0 33,0-33,0 0,33 0,-33 0,33 33,0 0,0-33,-33 0,67 0,-67 33,33-33,0 0,-33 0,0 0,0-33,0 0,0 0,0 33,0-33,0 0,0-1,0-32,0 33,0-33,0 33,0-33,0 33,0 0,0-67,-33 100,33 0,0-33,0 33,0-33</inkml:trace>
  <inkml:trace contextRef="#ctx0" brushRef="#br0" timeOffset="6136.3509">12072 9459,'0'0,"0"0,0 0,0 66,0-33,0 0,0 33,33-66,0 66,-33-32,66-1,-66 0,33-33,-33 33,33-33,0 0,-33 0,0 0,0-33,33 33,-33-66,0 66,0-67,0 34,0 33,0-33,-33 0,0 0,33 33,-33-66,33 66,-33-66,-33 33,66 33,-66-33,66 33,-33 0,33 0,-34 0,1 0,33 0,0-33,0 33,0-34,0 1,33 33,-33-33,0 33,34 0,-34 0,0 0,33 0,0 0,-33 0,33 0,-33 0,33 0,0 33,0-33,-33 0,0 0,0-33,0 33,0-33,0 33,0-33,0 0</inkml:trace>
  <inkml:trace contextRef="#ctx0" brushRef="#br0" timeOffset="7448.426">12865 9690,'0'0,"-33"0,33 0,-33 0,0-33,0 33,33 0,-33 0,33 0,-33 0,33 0,0 0,0 0,0 33,66-33,-66 33,33-33,0 34,0-34,0 0,-33 0,0 0,0-34,0 1,0 33,0-33,0 0,0-33,0 66,0-33,0 0,0 0,0 33,-33-33,0-33,0 66,0-67,0 67,33 0,-33 0,0 0,33 0,-33 0,33 0,-33 0,0 0,33 0,-33 0,33 0,0-33,0 33,0-33,0 0,0-33,0 66,0-33,0 33,33 0,0 0,0 0,0 0,0 33,-33-33,66 33,-66-33,33 33,0 0,-33-33,0 0,0-33,0 33,0-33,0 0,0-33,0 33,0 33,0-33</inkml:trace>
  <inkml:trace contextRef="#ctx0" brushRef="#br0" timeOffset="9040.517">13626 9624,'-66'33,"66"-33,-33 0,0 0,0 0,0 0,0 0,-34 0,67 0,0 0,0 33,0-33,-33 0,33 33,0 1,0-34,33 0,-33 33,33-33,-33 0,34 0,-34 0,33 0,0 0,-33 0,33 0,-33 0,66 0,33-33,-66-1,0 1,0 0,-33 0,33 33,-33-66,0 33,0 0,0-33,-33 66,33-66,-33 33,0-1,33 34,-33 0,33-33,-33 33,0 0,33 0,-33 0,0 0,33-33,0 33,-33 0,0-33,33 33,-33 0,33 0,-33 0,-1 33,34-33,0 0,0-33,0 33,0-33,0 33,0 0,0-33,0 33,34 0,-34 0,33 0,0 0,0 0,33 0,-66 0,66 33,-66-33,0 0,0 0,33-33,-33 0,0 0</inkml:trace>
  <inkml:trace contextRef="#ctx0" brushRef="#br0" timeOffset="10424.5962">14387 9360,'0'0,"-33"0,0 0,33 33,-33-33,33 0,-34 0,34 0,-33 0,33 0,0-33,0 33,0-33,0 33,0-67,33 67,-33-33,34 0,-1 0,-33 33,33 0,0 0,-33 0,33 0,-33 0,66 0,-66 66,0-66,33 66,-33-66,0 34,0-34,0 66,33-33,-33 0,0-33,0 33,0 0,0 0,0-33,0 0,0 33,-33-33,33 0,0 0,-33 0,33 33,0-33,-33 0,0 0,33 0,-33 0,33 0,-33 0,33 0,-33 0,33-33,-33 33,33-33,0 0,0 33,0-33,0 33,0 0,0 0,33 0,0 0,-33 0,66 0,0 33,-33 0,66-33,-99 33,33-33,0 0,0 33,-33 0,34-33,-34 33,0-33,0 0,0-66,0 33,0-33,0 66,0-132,33 32,0 67,0-99,-33 132,0-33</inkml:trace>
  <inkml:trace contextRef="#ctx0" brushRef="#br0" timeOffset="11600.6635">15346 9690,'33'0,"0"0,-33 0,33 0,-33 0,0 0,33 0,-33 0,0-33,0 0,0 33,0 0,0 0,0-33,-33 33,33 0,-33 0,0 0,33 0,0 0,-33 0,33 0,-33 66,33-33,-33-33,33 33,0 1,0 32,0-66,0 33,0 0,0-33,33 33,0-33,-33 0,33 0,0 33,0-33,-33 0,33 0,0 0,-33 0,33 0,-33-33,66 0,-33-33,-33 66,34-33,-34-34,33 67,0-66,-33 66,0-33,0 0,0 0,0 0,0 33,0-66,0 33,-33 0,33 33,-33-33,-1 0,1 33,0-34,33 34,-66 0,66-33,0 33,-33 0,33 0,-33 0,33 0,-33 0</inkml:trace>
  <inkml:trace contextRef="#ctx0" brushRef="#br0" timeOffset="12312.7042">15610 9062,'0'0,"0"0,-66 0,33-33,-33 0,0 0,0-33,33-1,0 67,0 0,33-33,0 33,0-33,0 0,33 33,-33 0,33 0,-33 0,66 0,-33 0,0 0,33 0,-33 33,33 0,-66 34,66-34,-66 0,34 0,-1 33,-33-66,33 33,-33-33,0 33,0-33</inkml:trace>
  <inkml:trace contextRef="#ctx0" brushRef="#br0" timeOffset="14264.8157">16206 9393,'0'33,"0"-33,0 0,33 0,0 0,0 0,0 33,0-33,-33 0,33 0,-33 0,0 0,0-33,0 0,0 33,0-33,0 33,0 0,0 0,-33 0,0-33,33 33,-33 0,33 0,-66 0,66 0,-33 33,33 0,-33-33,33 33,-33-33,33 66,-33-33,33-33,0 33,0-33,0 33,33-33,0 33,-33-33,66 33,-33-33,-33 33,66-33,-66 0,33 0,-33 33,0 1,0-34,0 0,-33 33,33-33,-33 33,0 0,33-33,0 33,0-33,0 66,0-66,0 33,0-33,66 0,-66 0,66 33,-33 0,0-33,0 0,-33 0,33 0,1 0,-34 0,33 0,-33 0,0 0,0-66,33 33,-33 0,33 0,-33 33,0-66,0 33,0 0,0-34,0 67,0-66,0 33,0 0,0 0,0 0,0 0,0 33,0-33,0 33,0 0,0-33,-33 33,33 0,-33-33,33 0,-67-1,1 1,-33-33,66 33,-33-33,0 33,33 33,33-33,-33 0,33 33,0-33,0 33,0 0,0-33,33 33,0 0,-33 0,33 0,0 0,33 0,-33 33,33 33,33-33,-99 33,67 0,-67-33,33-33,-33 33,0 0,0 1,0-34,0 33</inkml:trace>
  <inkml:trace contextRef="#ctx0" brushRef="#br0" timeOffset="15761.9015">17066 9525,'0'33,"0"-33,0 0,0 33,-33-33,33 0,-67 0,34 0,-33 0,66 0,-33 0,-33 0,66 0,-66 0,66 0,-33 0,33-33,0 33,0-33,0 33,0-33,33 33,0 0,-33 0,33-33,-33 33,33 0,0 0,0 0,33 0,-66 0,33 0,0 0,1 0,-34 0,33 0,-33 0,0 0,33 0,0 33,-33 0,33 0,-33 0,0 0,0 0,0-33,0 66,-33-66,33 100,-66-34,66-33,0 33,0-66,-33 66,33-33,0-33,0 0,0 0,33 0,-33 0,33 0,-33 0,66 0,-66 0,33 0,-33 0,33 0,0 0,-33 0,0-33,33 33,-33-33,0-33,0 0,33-33,-33 32,0-65,33 33,-33 0,33-1,-33 34,0-33,0 66,0-33,0 0,0 33,0 0,0 33,0 0,0 0,0 33,-66-33,66 33</inkml:trace>
  <inkml:trace contextRef="#ctx0" brushRef="#br0" timeOffset="16271.9307">17760 9690,'0'33,"0"-33,0 34</inkml:trace>
  <inkml:trace contextRef="#ctx0" brushRef="#br0" timeOffset="17688.0114">17826 9790,'0'0,"0"0,-33 0,33 0,-33 0,33 0,-33 0,33-33,0 33,-33 0,33-34,0 34,0-33,0 33,0 0,33 0,33 0,-66 0,66 0,-33 33,1 1,-1-1,-33 0,0 0,33-33,-33 66,0-66,0 33,0-33,0 33,0 0,0-33,-33 0,33 33,0-33,-33 33,33-33,0 0,-34 0,1 0,33 0,0-66,-33-33,33 99,-33-66,33-33,0 99,-33-67,33 67,0-33,0 33,0-33,0 33,33-33,0 0,-33 33,66 0,-32 0,32-33,-33 33,0 0,0 0,0 0,0 0,0 0,0 66,-33-66,33 0,-33 33,0-33,33 0,-33 0,0 0,0-33,33 33,0-33,-33 33,34 0,-34 0,33 33,0-33,-33 33,0-33,0 33,33 0,-33 0,0 1,0-1,0-33,0 33,0 0,0 0,0-33,0 33,0-33,-33 33,33 0,0 0,0-33,0 0,0 0</inkml:trace>
  <inkml:trace contextRef="#ctx0" brushRef="#br0" timeOffset="18544.0606">18422 8996,'33'0,"0"0,33 0,-33 33,0 0,0 0,0-33,-33 33,0 0,0-33,0 33,0-33,-33 0,33 0,-33 0,0 0,0 0,-33-33,33 33,-33-66,66 66,-34-33,34 33,0-33,0 0,0 33,0-33,0 0,0 33,0 0,34-33,-1-34,0 34,0 0,-33 0,33 33,-33-66,0 66</inkml:trace>
  <inkml:trace contextRef="#ctx0" brushRef="#br0" timeOffset="19928.1395">19381 9988,'0'0,"0"0,0 0,33 0,0 0,-33 0,33 0,-33 0,33 0,-33 0,33 0,0 0,-33 0,33 0,-33 0,0 0,0 0,0 0,0 0,-33 33,0-33,0 33,33-33,-33 0,0 0,33 0,-33 0,33 0,-33 0,33-33,-33 33,0-66,33 33,-33-33,33 0,0-34,-34 1,34 66,-33-99,33 66,0-1,0 34,0-33,0 0,0 66,0-66,0 66,0-33,0 0,-33 0,33 33,-33 0,0-33,0 33,33 0,0 0,-33-33,33 0,0 33,0-34,0 34,0-33,0 33,33 0,-33 0,33 0,33 0,-33 0,34 33,-34 34,0-67,-33 0,33 33,-33-33,0 0,0-33,0 0,0 33</inkml:trace>
  <inkml:trace contextRef="#ctx0" brushRef="#br0" timeOffset="21912.2533">20373 9657,'0'0,"0"33,-33-33,33 33,-33-33,33 0,-33 0,33 0,-33 0,0 0,33 0,-34 0,34 0,-33 0,0 0,33 0,-33 0,0 0,-33-33,33 0,33 33,-33-33,33 0,0 33,0-33,0 33,0 0,33-33,0 33,-33-33,33 33,66 0,-99 0,66 0,1 0,-34 0,0 33,0-33,0 33,0-33,-33 33,33-33,-33 0,33 33,-33-33,0 33,0 0,0 0,0-33,-33 34,33-1,-33 0,33-33,-33 66,33-33,0 0,-33-33,33 33,0-33,0 0,33 0,-33 0,33 0,-33 0,33 0,-33 0,33 0,0 0,-33 33,33-33,-33 0,33 33,0-33,-33 0,34 0,-34 0,33 0,-33 0,0 0,33 0,0 0,-33 0,0 0,0-33,0 0,0 0,0-33,0 0,0 66,0-33,0 33,0-67,0 67,0-33,0 0,0 0,0 33</inkml:trace>
  <inkml:trace contextRef="#ctx0" brushRef="#br0" timeOffset="23440.3407">21663 10021,'0'0,"0"0,0 0,-33 0,33 0,-33 0,0 0,-1 0,34-33,-33 33,0 0,33 0,-33 0,33 0,-33 0,0 0,33 0,0 0,0 33,0-33,33 33,-33-33,33 0,-33 33,33-33,-33 0,33 0,-33 33,0-33,33 0,-33 0,34 0,-34 0,0 0,33 0,0-33,-33 0,0 0,33 0,-33 0,0 33,0-33,0 33,0-33,0 33,0-33,0 0,0 33,0-33,0 33,0 0,-33-33,33 33,0 0,-33-34,0 34,33 0,0-33,-34 33,34 0,-33 0,0 0,33 0,0 0,-33 0,33 0,-33 0,33 0,0 0,0-33,0 33,33-33,0 0,33 33,-66-66,67 66,-34 0,-33 0,33 0,0 0,-33 0,33 0,-33 0,33 33,0-33,0 33,-33-33,33 0,-33 33,0-33,0 0,0 0,0-33,0 0,33 0,0-33,0-33,0 66,34-34,-34 34</inkml:trace>
  <inkml:trace contextRef="#ctx0" brushRef="#br0" timeOffset="24544.4038">22324 9723,'33'0,"-33"-33,33 33,-33-33,33 33,-33-33,0 0,34 33,-34 0,0 0,0-33,33 33,0 0,-33 0,33 0,-33 0,33 0,-33 0,33 0,0 0,-33 0,0 33,33 0,-33-33,0 33,0-33,0 33,0-33,0 33,0 1,0-1,0 0,-33 33,33-66,0 66,0-33,-33 0,0 0,33-33,0 33,0 0,0 0,0 0,33-33,-33 0</inkml:trace>
  <inkml:trace contextRef="#ctx0" brushRef="#br0" timeOffset="26288.5036">23184 10021,'33'0,"-33"0,33 0,-33 33,33-33,-33 0,0 0,0 33,0 0,0-33,0 33,0-33,0 33,0-33,-33 34,33-34,-33 0,0 0,0 0,33 0,-66 0,33 0,0 0,33-34,0 34,-33-33,33 0,0 0,0 0,0 33,0-66,33 66,-33-33,0 0,0 33,0-33,0 33,0-33,0 33,0-33,-33 33,33 0,0-33,0 33,0-33,0 33,0-34,0 34,0-33,0 0,66 33,-33 0,33-33,66-33,-99 66,67-33,-67 33,-33 0,66 0,-66 0,33 0,-33 0,33 0,-33 0,33 0,0 0,-33 33,0 0,33 0,0 0,-33 33,0 1,33-34,-33 33,0-66,0 33,0-33,0 33,33 0,-33-33,34 0,-34 0,33 0,-33 0,0 0,66-33,-66 0,66 0,-66 33,33-33,0 33,0 0,-33 0,33 0,-33 0,33 0,-33 0,33 0,0 0,0 33,-33 0,34-33,-34 33,0-33,0 0,0 33,0 0,0-33,0 33,0-33,0 33,-34-33,34 33,-33-33,33 0,-33 0,0 0,33 0,-33 0,33 0,0 0,0-33,0 33,0-33,0 0,0 0,0-33,0 33,0-33,0-67,0 100,0-33,0 33,0 0,0 33,0 0,0 0,-33 0,33 0</inkml:trace>
  <inkml:trace contextRef="#ctx0" brushRef="#br0" timeOffset="82912.742">29600 4299,'0'0,"-33"0,33 34,-33-34,33 33,-33-33,33 33,-33 0,0-33,33 33,-33-33,0 66,0-66,0 33,0-33,33 33,-67-33,67 33,-33-33,0 33,0 0,33-33,-33 33,0-33,0 0,0 34,0-34,0 33,-33-33,66 0,-67 66,1-66,33 0,-33 33,33-33,33 0,-33 33,0-33,33 0,-33 0,33 0,-66 0,33 0,33 0,-67 0,67 0,-99 0,66 0,-33 0,0 0,33 0,-33-33,-1 33,1-33,33 33,-33 0,66 0,-33-33,0 33,0-33,33 33,-33 0,-33-67,33 67,-34 0,67-33,-33 33,33 0,-33 0,33-33,-33 0,33 33,-33-33,33-33,0 66,0-33,0 0,0 0,0 0,0 0,0 0,0-1,0 1,0 0,0 33,33-33,-33 0,0 33,0-66,33 66,-33-33,0 0,66 33,-66-33,0 33,34-33,-1 0,0 0,-33 33,33-33,0-1,-33 34,33 0,-33-33,33 33,-33 0,33 0,99-66,-132 66,0 0,0 0,0 0,0 0,0 0,-33 0,33 0,0 0,33 0,0 0,0 0,-33 0,34 0,65 0,-99 0,33 0,0 0,0 0,0 0,33 0,-33-33,66 33,-65 0,-1 0,0 0,33-33,-33 33,0 0,-33 0,33-33,-33 33,33 0,0 0,-33 0,33 0,-33 0,33 0,-33 0,33 0,1 0,-1 0,-33 0,33 0,0 0,0 0,-33 0,0 0,33 0,33 0,-33 0,-33 0,33 0,0 0,0 33,-33-33,33 0,0 0,1 0,-1 33,-33-33,66 0,-66 0,33 0,-33 0,33 0,33 0,-66 33,33-33,0 0,0 0,-33 0,33 0,0 0,-33 0,0 33,33 0,1-33,-1 0,-33 0,0 0,33 33,-33-33,33 0,0 0,-33 34,0-34,33 0,-33 0,0 33,0 0,0-33,0 33,0-33,0 33,0 0,0-33,0 33,0-33,0 33,0-33,0 33,0-33,0 33,0-33,0 33,0-33,0 33,-33 0,33-33,-33 0,33 33,-33-33,33 34,0-34,-33 0,0 0,33 33,-34-33,34 33,0-33,-33 0,33 33,-33-33,0 0</inkml:trace>
  <inkml:trace contextRef="#ctx0" brushRef="#br0" timeOffset="94224.3893">20770 9360,'0'0,"0"0,0-67,66 34,0-66,0 66,33-66,34-33,-133 99,99-67,-33 100,33-132,-33 99,67-99,-34 99,0-67,0 1,-32 99,32-99,-33 66,66-66,-66 66,100-133,-34 100,66-132,100-1,-232 166,133-132,-133 132,66-100,-66 100,67-66,-1 0,-66 33,66 0,-99 33,67-67,-34 67,33-33,-33 0,66-33,34-1,-133 34,132 0,-132 0,100-33,-67 33,66 0,0-1,-99 1,34 66,-1-33,-33 0,0 33,0-33,0 33,0-33,0 0,-33 33,66-33,-66 33,33-33,-33 33,33 0,34-66,-34 66,0-33,-33-1,33 34,0 0,-33 0,33-33,0 33,0-33,0 0,0 33,0-33,0 0,0 33,0-33,1 33,98-33,-66-33,0 33,0 33,-66 0,33 0,-33-33,33 33,-33 0,0-33,0 33,0 0,-33 0,0 0,-33 33,0-33,-33 33,66-33,-67 0,34 0,0 0,33 0,0 0,33 0,-33 0,33 0,0 0,0 0,0 0,33 0,-33 0,66 0,-33 0,0 0,133-33,-100 33,33 0,-66 0,66 0,-32 0,-67 0,33 0,-33 0,0 0,0 33,0 66,-33 0,-1-66,34 66,0-65,0 32,0-33,0-33,0 33,0-33,0-33,0 0,0-33,0-67,0 100,0-165,0 132,34-100,-1 133,-33-66,33 99,-33 0,0 0,0 33,0-33,0 0,0 33,0-33,-33 0,33 33,-33 0,-34-33,34 33,-33 0,132-33,-66 0,-66 67,0-67,-33 33,66 0,0-33,0 0,-1 33,1-33,33 0,0 0,0 0,67 0,-67-33,33 33,33-33,-33 0,0 33,-33 0,0 0,-33 0,33 0,-33 0,0 0,33 0,-33 0,33 0,-33 33,33-33,-34 0,1 33,33-33,0 0,-33 0,33 33,-33-33</inkml:trace>
  <inkml:trace contextRef="#ctx0" brushRef="#br0" timeOffset="98448.6309">26227 4895,'0'0,"0"-33,33 33,0 0,0-33,-33 0,66 33,0-100,-33 100,34-33,-67 0,66 0,-66 0,66 33,0-33,-66 33,33 0,-33-33,66 0,-66 33,33 0,33-33,-32 0,-34 33,0 0,33 0,0-33,-33 33,33 0,-33-33,33 33,0 0,-33 0,33 0,-33 0,33 0,-33 0,0 0,0 0,0 33,0-33,0 33,0 33,0-66,0 66,0 33,0-99,0 66,0-33,0 1,0-1,0 0,0-33,0 33,0 0,0-33,0 33,0-33,0 33,-33-33,33 33,0 0,0-33,0 33,0 0,0 0,0-33,0 33,0-33,0 67,-33-67,33 33,0-33,-66 33,66 0,-33-33,33 66,0-66,-33 0,33 33,-33-33,33 0,-34 0,34 0,0 0,-33 0,33 0,0-33,-33 0,33 0,0 33,0-33,0 0,0 33,0-33,0 33,0-34,0 1,33 33,-33-33,0 33,0-33,0 33,33-33,-33 0,0 33,0-33,0 33,0-66,0 0,0 66,0-66,0 66,0-33,0-1,34 1,-34 0,0 33,0-66,0 66,0-33,0 33,0 0,33 0,-33 0,33 66,-33-66,66 66,-66 1,33 32,-33 0,0-99,0 66,0-33,0 0,0 0,0-33,0 0,0 0,0-33,0 0,0-33,0-33,-33 66,33-100,0 67,0-33,0 99,0-66,0 33,0 33,0 0,-33 33,33 0,-66 132,33-98,-67 65,34-33,33-66,0 0,33-33,0 0,33 0,-33 0,33-33,-33 0,33-33,33 33,-66 0,67-33,-67 33,66-34,-66 1,0 66,33-66,0 66,-33-33,0 33,0 0,-66 0,66 0,-33 33,0 0,-67 33,67-33,-66-33,33 33,-66 34,98-67,-32 0,33 33,33-33,0 0,33 0,0 0,34 0,-67 0,99-66,-33 32,0 1,66-66,-99 99,1-33,-1 0,-33 33,0 0,0 33,-33-33,33 0,-34 33,1-33,-66 33,33 0,33-33,33 33,0-33,0-33,33 33,0-33,33-33,33 0,1 0,-67 0,66 66,-66-33,0-1,0 34,-33 0,0 34,-33-34,0 0,-33 66,66-66,-33 0,0 0,-33 33,33-33,33 0,0 0,33 0,33-66,0 33,-33-1,-33 34,33 0,-33 0,0 0,0 0,0 0,0 0,33 0,-33-33,-66 0,33 33,33 0,0 33,-33 34,-33-1,66 0,0-33,-33 33,33-66,0 66,0-66,0 66,0-66,0 33,0 1,0-1,0-33,0 33,33-33,0 0,-33 0,33 0,-33 33,0-33,0 33,0-33,0 33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09:58.0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19149 11113,'0'0,"66"0,34 0,65 0,100 0,98 0,100 0,-99 0,66 0,-33 0,66 0,-99 0,0 0,-67 0,-164 0,32 0,-66 0,0 0,1 0,32 0,99 0,1 0,-67 0,67 0,-34 0,34 0,-67 0,-33 0,67 0,-67 0,0 0,34 0,-34 0,-33 0,67 0,-34 0,66 0,-65 0,65 0,-33 0,-32 0,32 0,-66 0,1 0,-1 0,-33 0,0 0,0 0,0 0,34 0,-1 0,0 0,66 0,-32 0,32 0,-33 0,-32 0,32 0,-33 0,0 0,-33 0,1 0,32 0,-66 0,33 0,0 0,0 0,67 0,-1 0,-33 0,33 0,1 0,65 0,-132 0,0 0,-33 0,34 0,-67 0,33 0,-33 0,66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0:00.7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18852 12898,'33'0,"33"0,0 0,66 0,-33 0,34 0,65 0,-66 0,1 0,65 0,-32 0,-34 0,33 0,-32 0,-67 0,0 0,0 0,0 0,-66 0,66 0,-33 0,0 0,0 0,1 0,-1 0,66 0,0 0,-33 0,66 0,1 0,65 0,-66 0,34 0,-1 0,-99 0,34 0,-34 0,33 0,-33 0,33 0,-66 0,34 0,-1 0,33 0,33 0,67 0,-1 0,-66 0,1 0,-34 0,-33 0,0 0,0 0,34 0,-34 0,-33 0,33 0,66 0,-66 0,0 0,1 0,-34 0,66 0,-66 0,0 0,33 0,0 0,-66 0,66 0,-66 0,34 0,-34 0,33 0,-33 0,33 0,0 0,0 0,0 0,33 0,33 0,-33 0,1 0,-1 0,0 0,0 0,33 0,-33 0,1 0,-34 0,33 0,0 0,-66 0,66 0,-66 0,33 0,-33 0,66 0,-33 0,0 0,0 0,-33 0,34 0,-1 0,-33 0,33 0,-33 0,33 0,0 0,-33 0,33 0,0 0,0 0,0 0,-33 0,66 0,-33 0,100 0,-1 0,66 0,-32 0,65 0,-65 0,-100 0,-33 0,0 0,-33 0,33 0,0 0,0 0,66 0,1 0,-1 0,0 0,-33 0,0 0,-33 0,0-33,1 33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13:21.1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3010 11708,'33'0,"0"0,33 0,-66 0,66 0,-33 0,33 0,34 0,-34 0,33 0,-66 0,33 0,-33 0,66 0,-66 0,34 0,-1 0,0 0,0 0,-33 0,33 0,0 0,34 0,-34 0,66 0,0 0,67 0,-34 0,34 0,-67 0,-33 0,0 0,-33 0,1 0,32 0,0 0,0 0,0 0,34 0,-67 0,33 33,33 0,-32-33,-34 0,66 0,100 0,-67 0,133-33,-67-66,67 33,-133 32,1 1,-100 0,0 33,-66 0,33 0,-33 0,33 0,33 0,-33 0,33 0,34 0,-1 0,0 0,-66 0,0 0,-33 0,33 0,-33 0,66 0,-66 0,33 0,34 0,-34 33,0-33,33 33,-66-33,66 0,-33 0,0 0,0 0,0 0,0 0,34 34,-34-34,66 0,-33 33,33-33,33 0,-65 33,65-33,-33 33,66 0,-32-33,-67 0,-33 0,-33 0,33 0,0 33,33 0,-33-33,0 33,67-33,-1 33,0-33,0 33,100 0,-100-33,0 33,33-33,-65 0,65 33,-66-33,0 0,0 33,0-33,1 34,-1-34,0 33,33-33,-33 0,67 0,-34 33,66-33,1 66,-34-66,-33 33,0-33,-33 0,-33 0,34 0,32 33,-66-33,99 0,1 0,-34 0,0 0,0 0,0 0,34 0,-1 33,33 0,67 0,-100 0,-66-33,-33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13:22.3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2084 13130,'33'0,"0"0,0 0,66 0,-33 0,66 0,67 0,-1 0,-65 0,-1 0,66 0,-32 0,65 0,-98 0,-1 0,-66 0,-66 0,33 0,-33 0,33 0,0 0,33 0,0 0,1 0,-34 0,33 0,33 0,0 0,-33 0,34 0,-1 0,-66 0,0 0,0 0,-33 0,66-33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3:46.4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6615 4002,'-33'0,"66"0,99 0,99 66,1-33,-34 0,100 0,0 0,-34 0,1-33,66 0,-67 0,34 0,-1 0,-131 0,32 0,-99 0,1 0,-67 0,0 0,0 0,33 0,33 0,0 0,-32 0,-34 0,0 0,33 0,-66 0,66 0,-33 0,99 0,-65 0,-1 0,0 0,-33 0,33 0,-66 0,66 0,-33 0,-33 0,66 0,-32 0,-1 0,33 0,-33 0,33 0,0 0,33 33,-66 0,0-33,34 0,-67 0,33 0,-33 0,33 0,0 0,-33 0,33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3:50.0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3671 9194,'0'0,"99"0,100 0,65 0,-32 0,-1 0,1 0,32 0,-32 0,-67 0,-32 0,32 0,-33 0,-33 0,-32 0,32 0,-33 0,66 0,34 0,-67 0,0 0,-33 0,-33 0,67 0,-1 0,-33 0,66 0,34 0,32 0,34 0,-100 0,66 0,-65 0,-1 0,-33 0,-33 0,33 0,1 0,-34 0,0 0,33 0,-33 0,0 0,34 0,32 0,0 0,1 0,-34 0,33 0,0 0,34 0,-67 0,0 0,0 0,-33 0,1 0,-1 0,0 0,-33 0,0 0,66 0,-33 0,67 0,-34 0,33 0,67 0,-67 0,33 0,1 0,-34 0,0 0,-33 0,-65 0,-1 0,0 0,-33 0,33 0,0 0,0 0,66 0,-33 0,34 0,-34 0,0 0,0 0,-33 0,33 0,-33 0,0 0,33 0,-32 0,32 0,0 0,0 0,33 0,-33 0,0 0,34 0,-34 0,33 0,-33 0,0 0,1 0,-34 0,33 0,-33 0,0 0,-33 0,33 0,-33 0,33 0,0 0,33 0,0 0,67 0,-34 0,0 0,-33 0,-33 0,0 0,-33 0,33 0,-33 33,-33-33,-33 0,0 66,-33-66,-33 0,-1 0,-98 0,-1 0,1 0,-34 0,34 0,-34 0,1 0,-1 0,33 0,-32 0,32 0,67 0,33 0,-1 0,67 0,-33 0,33 0,0 0,0 0,33 0,-1 0,1 0,-33 0,-33 0,33 0,-33 0,-1 0,-32 0,66 0,-33 0,33 0,-1 0,-32 0,33 0,33 0,-33 0,0 0,0 0,33 0,-34 0,1 0,0 0,-33 0,33 0,-67 0,-98 0,32 0,1 0,0 0,-1 0,100 0,0 0,33 0,33 0,-1 0,34 0,-33 0,0 0,0 0,-33 0,0 0,-33 0,-1 0,-32 0,0 0,66 0,0 34,-34-1,34-33,0 0,0 0,33 33,-33-33,33 0,0 0,0 0,-34 0,34 0,0 0,0 0,33 0,-66 0,66 0,-66 0,-33 0,-1 0,1 0,33 0,-33 0,-33 0,65 0,1 0,-33 0,33 0,33 0,0 0,33 0,-33 0,33 0,-66 0,66 0,-67 0,34 0,-66 0,33 0,0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3:51.8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2613 10683,'33'0,"66"0,0 0,0 0,34 0,-34 0,33 0,1 0,-34 0,0 0,0 0,67 0,-67 0,33 0,-33 0,1 0,-34 0,-33 0,0 0,-33 0,33 0,0 0,33 0,33 0,1 0,-1 0,0 0,-66 0,33 0,-33 0,0 0,0 0,34 0,-1 0,-33 0,33 0,66 0,-33 0,-32 0,65 0,-33 0,33 0,-32 0,-67 0,66 0,-66 0,0 0,0 0,-33 0,33 0,0 0,-33 0,33 0,-33 0,33 0,-33 0,67 0,-67 0,66 0,-33 0,-33 0,33 0,-33 0,-66 0,0 0,-67 0,-32 0,-100-34,-32 34,32 0,34 0,-1 0,34 0,132 0,32 0,-32 0,-66 0,66 0,-100 0,-32 34,66-1,-1-33,-65 33,99-33,33 0,-34 0,100 0,-33 0,0 0,0 0,0 0,33 0,-33 0,0 33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3:54.2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17892 10220,'0'0,"0"0,34 0,-1 0,-33-34,66 34,-33 0,33 0,66 0,-33 0,67 0,131 0,-32 0,33 0,-1 0,1 0,-33 0,32 0,-98 0,-1 0,1 0,-67 0,0 0,0 0,-32 0,-1 0,33 0,34 0,-1 0,-33 0,67 0,32 0,-65 0,65 0,1-33,-67 33,-99 0,66 0,-65 0,32 0,-33 0,33 0,66 33,-32 1,65-34,-66 33,34 0,-34-33,-33 0,1 0,32 0,-33 0,33 0,-32 0,32 0,-66 0,33 0,-33 0,34 0,-34 0,33 0,0 0,-33 0,0 0,-32 0,32 0,33 0,33 0,-33 0,-32 0,32 0,0 0,33 0,-32 0,-1 0,0 0,-33 0,0 0,-33 0,33 0,1 0,-1 0,-33 0,0 0,0 0,0 0,0 0,0 0,0 0,-33 0,33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3:55.4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18190 11939,'0'0,"132"33,100-33,66 0,-34 0,1 0,-34 0,-98 0,-34 0,-33 0,0 0,-33 0,0 0,33 0,-33 0,100 0,-34 0,33 0,-33 0,34 0,65 0,-99 0,1 0,-1 0,0 0,-33 0,0 0,-33 0,0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9:57.1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9492 7408,'33'0,"-66"0,-33 33,-67 0,1 1,-33-34,66 33,-1-33,-32 0,66 0,-33 0,33 0,-67 0,34 0,0 0,-33 0,99 0,-1 0,1 0,0 0,33 0,-33 0,-33 0,33-33,0 33,0 0,0 0,0 0,0-34,-34 1,-32 0,0 0,33 0,0 0,33 33,0 0,0-33,-1 33,1-33,33 33,-33-33,0 33,33-33,-33 0,0 0,0 33,0-66,0-1,33 34,-33-33,33 66,-33-66,33 33,0 33,0-66,0 66,0-33,0 33,0-66,0 66,0-33,0-1,0 1,0 33,0-33,0 33,0-33,0 0,0 33,0-33,0 33,33-33,0 33,33-33,0 33,-33 0,33 0,-33 0,1 0,32-33,-33 33,33-33,-33 33,66 0,-33-33,-66 33,66 0,1 0,-1 0,33 0,-66 0,99 0,1 0,-1 0,0 0,34 0,-67 0,-33 0,-33 0,33 0,0 0,67 0,-67 0,33 0,-33 0,-33 0,0 0,-33 0,66 0,-66 0,67 33,-67 0,66 0,-33 0,33 0,-33 0,0 0,-33 0,33-33,0 33,-33 0,0 1,33-1,-33-33,0 66,33-33,-33 0,0-33,0 33,0 0,0 0,0-33,0 33,0-33,0 33,0 0,0 0,-66 0,33 34,0-67,-66 33,66-33,-33 33,-1 0,1-33,-33 33,33-33,-66 33,-34 0,100-33,33 33,-33-33</inkml:trace>
  <inkml:trace contextRef="#ctx0" brushRef="#br0" timeOffset="8591.4914">11675 9856,'0'0,"0"0,33 0,0 0,0 0,0 0,33 0,-33 0,0 0,67 0,-67 0,0 0,0 0,33 0,0 0,-33 0,0 0,0 0,33 33,-66 0,67-33,32 33,33 0,-66-33,33 66,1-66,-34 0,-33 33,0-33,0 0,0 0,0 0,33 0,34 33,-1-33,-33 0,0 0,33 0,-33 0,1 0,-1 0,33 0,0 0,-33 0,0 0,-32 0,-34 0,66 0,-66 0,66 0,0 0,0 0,0 0,-33 0,33 0,1 0,-67 0,66 0,0 0,33 0,-33 0,0 0,1-33,32 0,-99 33,33-33,0 33,0 0,0-33,0 0,0 33,-33-33,33 33,0-33,0 0,-33 0,67 0,-67 0,0-1,33 1,-33 33,0-66,0 33,0 0,0 0,0-33,0 0,0 33,0 0,0-34,-33 34,-1 33,1-66,0 33,33 33,-33-66,0 33,-33 0,33 0,0 0,0 33,-33-33,66 0,-66 33,-1-34,1 1,0 33,-33-33,33 33,33-33,-33 0,32 33,-32 0,0-33,-33 0,0 33,0 0,32 0,-32 0,33 0,-33 0,0 0,-1 0,-32 0,33 0,0 0,-1 0,-32 0,66 0,33 0,-33 0,0 33,-1-33,1 0,-99 0,-67 33,67 0,0 0,65 0,34 0,0 1,-66-34,0 33,65 33,-32-33,-33 0,99 0,-33 0,66-33,-33 33,33 33,0-33,0 33,0 34,0-1,0-33,0-33,0 33,0-33,0-33</inkml:trace>
  <inkml:trace contextRef="#ctx0" brushRef="#br0" timeOffset="12168.696">7971 11609,'0'0,"-67"0,34 0,-66 0,33 0,0 0,33 0,0 0,33 0,-33 0,0 0,33 0,-34 0,-32 0,0 0,-99 0,33 0,32 0,1 0,0 0,66 0,-33 0,0 0,-67 0,-32 33,-34 0,100-33,-33 0,0 0,32 0,1 0,0 0,0 0,33 0,-1 0,1 0,0 0,33 0,-66 0,66 0,0 0,-33 0,33 0,-1 0,-32 0,-33 0,0 0,33 0,-67 0,34 33,-33 0,-33 0,98-33,-32 0,33 0,0 33,33-33,0 0,0 0,0 0,0 0,33 0,-67 0,34 0,-33 0,33 0,-66 0,0 0,32 0,1 0,0 0,-33 0,66 0,0 0,0 0,33 0,-33 0,0 0,0 0,-67 0,67 0,0-33,33 33,-33-33,33 0,-33 33,33-33,0 33,0-33,0 0,-33 33,33-33,0 33,0-34,-33 34,33-33,0 0,-33 33,33-33,0 33,-33-33,0 0,33 0,-33 33,33-33,-33 0,-1 33,34-33,-33-33,33 66,-33-66,-33 32,66 1,-33-33,0 33,33-33,-33 33,-33-33,66 0,0 66,0-33,0-1,0 34,0-33,0 0,33 0,33 0,0 0,33 0,-66 33,1-33,65 0,-99 33,33 0,66 0,0 0,34 0,32-33,-66 33,33-33,-65 33,-34 0,0 0,-33 0,33 0,0 0,33 0,33 0,-33 0,1 0,-1 0,0 0,0 0,66 0,-66 0,34 0,-67 0,33-33,0 33,-33 0,0 0,-33 0,33 0,33 0,-66 0,66 0,1 0,32 0,-33 0,0 0,0 0,0 0,34 0,-34 0,0 0,-33 0,33 0,-66 0,33 0,-33 0,66 0,-66 0,33 0,1 0,-1 0,33 0,-33 0,0 0,0 0,33 0,-33 0,33 0,-66 0,33 0,0 0,1 0,-34 0,33 0,0 0,-33 0,66 0,0 0,-33 0,0 33,33-33,-66 0,66 33,-33 0,1-33,65 0,-66 0,0 33,33 0,-66-33,33 0,0 0,0 33,33 0,1 0,-34-33,-33 0,33 33,33-33,0 33,-33 0,33 1,-33-1,33 0,-66-33,34 0,-34 33,66 0,-33-33,0 33,0-33,-33 33,33 0,0-33,0 33,0-33,0 33,0 33,0-66,-33 33,33-33,1 34,-34-34,0 66,0-66,0 33,0 0,0 0,0 0,0-33,0 66,-67-33,67 33,-66-33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10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19000 2853 0,'25'-25'31,"-25"25"-15,25 0-16,25 0 15,-26 0-15,51 0 16,-26 0-16,51 0 16,-26-25-16,25 25 15,-24 0-15,-1 0 16,1 0-16,-1 0 15,-24 0-15,24 0 16,25 0-16,-24 0 16,-1 0-16,0 0 15,26 0-15,-26 0 16,0 0-16,1 0 15,-1 0-15,26 0 16,-1 0-16,25 0 16,-25 0-16,0 0 15,0 0 1,-24 0-16,-1 0 15,1 0-15,-1 0 16,0 0-16,-24 0 16,0 0-16,24 0 15,-24 0-15,-1 0 16,1 0-16,-25 0 15,0 0 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4:05.4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2514 6548,'0'-33,"99"33,33 0,-33 0,100 0,-1 33,-66 1,1-1,164 0,-164-33,131 0,-32 0,-1 0,-131 0,-1 0,-33 0,0 0,33 0,0 0,1 0,-1 0,0 0,0 0,34 0,-34 0,33 0,67 0,-67 0,0 0,-33 0,1 0,-1 0,33 0,-33 0,-33 0,-32 0,32 0,33 0,0 0,-66 0,33 0,-33 0,34 0,-34 0,0 0,33 0,-33 0,33 0,-33 0,33 0,-33 0,0 0,67 0,-67 0,33 0,-33 0,33 0,-33 0,0 0,33 0,-33 0,34 0,-34 0,66 0,0 0,-33 0,-33 0,0 0,0 0,1 0,-1 0,-33 0,33 0,0 0,0 0,-33 0,33 0,0 0,0 0,-33 0,33 0,0 0,-33 0,33 0,-33 0,33 0,-33 0,33 0,0 0,-33 0,34 0,-34 0,33 0,0 0,-33 0,33 0,0 0,0 0,-33 0,66 33,166 0,-1 0,1 0,32 33,-32 33,98-99,-65 33,-67 34,1-34,-1-33,34 0,-100 33,-33-33,34 0,-34 0,0 0,-33 0,0 0,34 0,-1 0,-33 0,33 0,33 0,-65 0,98 0,-99 0,66 0,1 0,-1 0,0 0,67 0,-100 0,0 0,-33 0,0 0,-66 0,34 0,-1 0,0 0,-33 0,66 0,-33 0,33 0,0 0,0 0,0 0,34 0,-1 0,-33 0,33 0,-33 0,1 0,-34 0,0 0,0 0,0 0,0 0,0 0,0 33,33 0,-33-33,-33 0,33 0,-33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4:08.3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1124 8202,'0'-33,"34"33,65 0,33 0,0 0,34 0,-34 0,0 0,1 0,-34 0,0 0,66 0,-65 0,-1 0,33 0,0 0,67 0,-34 0,34 0,-34 0,67 0,-1 0,-33 0,-32 0,65 0,-98 0,98 0,-32 0,-34 0,-33 0,67 0,-67 0,-33 0,33 0,34 0,-34 0,-33 0,1 0,-34 0,0 0,0 0,0 0,-33 0,33 0,1 0,32 0,0 0,33 0,-33 0,1 0,-34 0,0 0,0 0,33 0,-32 0,-1 0,0 0,0 0,33 0,0 0,34 0,-67 0,66 0,-66 0,33 0,1 0,-1 0,0 0,0 0,-33 0,1 0,32 0,33 0,-66 0,34 0,-1 0,0 0,0 0,-33 0,0 0,-32 0,65 0,-66 0,33 0,-33 0,66 0,0 0,-65 0,65 0,0 0,-33 0,0 0,0 0,1 0,-34 0,33 0,-33 0,0 0,33 0,0 0,-66 0,66 0,-66 0,33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4:11.1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7673 11344,'33'0,"66"0,0 0,34 0,65 0,-99 0,34 0,-34-33,0 33,-33 0,0 0,1 0,-34 0,0 0,33 0,33 0,0 0,-33 0,67 0,-67 0,33 0,33 0,-32 0,-1 0,33 0,-66 0,33 0,-32 0,32 0,-66 0,33 0,-33 0,0 0,33 0,-33 0,0 0,34 0,32 0,0 0,-33 0,0 0,34 0,-34 0,66 0,-33 0,-33 0,-33 0,1 0,-1 0,0 0,0 0,66 0,33 0,1 0,-1 0,66 0,-65 0,-1 0,-66 0,33 0,-66 0,-33 0,33 0,0 0,-33 0,34 0,98 0,33 0,1 0,32 0,33 0,-65 0,-1 0,-32 33,65 0,-99-33,33 0,1 0,65 0,-32 0,-1 0,0 0,-32 0,32 0,0 0,-32 0,-34 0,0 0,0 0,-33 0,-33 0,1 0,-1 0,0 0,33 0,-33 0,-33 0,66 0,-33 0,0 0,-33 0,33 0,-33 0,-66 0,-66 33,-67 0,-164-33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4:13.8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1753 12634,'0'0,"99"0,33 0,1 0,65 0,34-33,-34 33,34 0,-100 0,0 0,-33 0,1 0,-1 0,-33 0,0 0,33 0,1 0,-1 0,0 0,33 0,-33 0,34 0,-1 0,33 0,1 0,-34 0,33 0,-32 0,-1 0,0 0,-32 0,-1 0,0 0,-33 0,0 0,0 0,-33 0,34 0,-34 0,33 0,-33 0,0 0,33 0,0 0,-33 0,-33 0,67 0,-67 0,33 0,-33 0,33 0,33 0,0 0,0 0,33 0,1 0,-34 0,-33 0,33 0,-33 0,-33 0,66 0,-66 0,66 0,0 0,67 0,-1 0,33 0,34 0,32 0,-65 0,-34 0,33 0,-65 0,-34 0,0 0,33 0,-33 0,33 0,1 0,-1 0,-33 0,0 0,-33 0,33 0,-33 0,34 0,-34 0,66 0,0 0,0 0,34 0,-1 0,0 0,-33 0,34 0,-1 0,-66 0,0 0,34 0,-34 0,0 0,33 0,-66 0,33 0,-33 0,67 0,-1 0,0 0,0 0,33 0,1 0,-1 0,-33 0,67 0,-67 0,0 0,33 33,1-33,-34 0,33 0,-66 0,67 0,-34 0,33 0,-66 0,33 0,1 0,-1 0,33 0,-33 0,34 0,-1 0,33 0,-65 0,-34 0,-33 0,-33 0,66 0,-66 0,33 0,0 0,0 0,0 0,-33 0,33 0,0 0,0 0,-33 0,67 0,-34 0,0 0,33 0,-33 0,0 0,-33 0,33 0,0 0,0 0,-33 0,33 0,-33 0,33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14:15.8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1687 14221,'0'33,"66"-33,0 0,33 0,67-33,-67 33,0-33,0 33,0 0,1 0,-1 0,-33 0,0 0,33-33,-32 33,32 0,0 0,33 0,1 0,-1 0,66 0,-98 0,32 0,-66 0,0 0,66 0,-32 0,-34 0,33 0,-33 0,0 0,-33 0,0 0,-33 0,34 0,32 0,-66 0,66 0,0 0,33 0,-66 0,33 0,1 0,-1 0,0 0,-33 0,33 0,0 0,-33 0,0 0,-132 0,-132-33,-199-66,0 66,-33-33,66 0,33 32,0 1,33 0,133-33,-33 66,131 0,34 0,33 0,33 0,-33 0,0 0,-33 0,0 0,-67 0,34 0,33 0,0 0,33 0,33 0,-33 0,33 0,-33 0,33 0,-67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23:11.6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27384 6482,'33'0,"1"0,65 0,66 0,133 0,-1 0,34 0,-66 0,-1 0,-65 0,65 0,-98 0,131 0,-65-33,-34 0,-32 33,-67 0,0 0,-66 0,0 0,-33 0,66 0,34 0,65 0,-99 66,-33-66,0 0,0 33,-132-33,-66 0,-166 0,66 0,-98 0,32 0,-66 0,33 0,-66 0,-66 0,66 0,33 0,166-66,165 66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23:12.8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18653 8301,'33'0,"232"0,99 0,66 0,33 0,33 0,33 0,132 0,265 0,-33-99,-264 99,-166 0,-232 0,-198 0,0 0,33 0,1 0,-1 0,66 33,33-33,67 33,33-33,131 0,-131 0,99 0,0 0,-34 0,-32 0,-67-33,-65 33,-100 0,-66 0,33-33,0 33,-33 0,33 0,-33 0,33 0,-33 0,66 0,-66 0,34 0,-101 0,-197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23:13.6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17760 10186,'33'0,"100"0,131 0,67 34,165 65,-99-66,33 33,-133-66,-98 0,32 0,-98 0,-1 0,-99 0,-33 0,33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5T06:42:13.9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6780 5589,'-33'0,"0"0,0 0,-33 0,33 0,-1 0,-65 0,0 33,-33-33,-1 33,-32-33,33 0,66 0,-1 0,34 0,-33 0,0 0,0 0,0 0,0 34,33-34,0 0,-1 0,1 0,-33 0,-33 0,-33 0,-1 0,34 0,66 0,0 0,33 0,-33 0,0 0,0 0,33 0,-66 0,0 0,-1 0,-32 0,66 0,-66 0,66 0,0 0,0 0,0 0,0 0,-1 0,1 0,0 0,0 0,0 0,-33 0,0 0,0 0,-33 0,-34 0,67 0,-66 0,33 0,-1 0,1 0,0 0,33 0,66 0,-33 0,0 0,0 0,33 0,-34 0,1 0,33 0,-33 0,33 0,-33 0,0 0,0 0,33 0,-33 0,0 0,33 0,-33-34,0 34,0 0,33 0,-33 0,0 0,0 0,-1 0,34 0,-33 0</inkml:trace>
  <inkml:trace contextRef="#ctx0" brushRef="#br0" timeOffset="42807.4485">9128 14585,'33'0,"66"33,-32-33,32 0,-33 0,0 0,33 0,1 0,32 0,0 0,33 0,1 33,-34 0,-33-33,1 0,-1 33,-66-33,0 0,33 0,-33 34,0-34,0 0,0 0,34 33,-1-33,0 0,0 0,33 0,-33 33,100 0,-67-33,-66 0,33 0,-33 0,-33 0,33 0,0 0,0 0,0 0,1 0,-1 0,33 0,-33 0,66 0,0 0,0 0,1 0,-34 0,0 0,33 0,-33 0,1 33,32-33,-33 0,0 0,0 0,0 0,34 0,32 0,0 0,0 33,1-33,32 0,-66 0,1 0,32 0,-66 0,33 0,-33 0,0 0,1 0,-1 0,0 0,33 0,0 0,1 0,32 0,33 0,-66 0,-32 0,32 0,0 0,-33 0,0 33,0 0,-32-33,-1 0,33 0,-33 0,33 0,0 0,0 0,-33 66,33-66,-32 33,-1-33,0 0,-33 0</inkml:trace>
  <inkml:trace contextRef="#ctx0" brushRef="#br0" timeOffset="45496.6023">1720 16140,'0'0,"33"0,0 0,0 0,0 0,0 0,33 0,0 0,34 0,-34 0,0 0,0 0,0 0,0 0,-33 0,1 0,-34 0,33 0,-33 0,66 0,-33 0,33 0,0 0,0 0,33 0,-65 0,-1 0,-33 0,33 0,0 0,0 0,0 0,0 0,0 0,66 0,-66 0,34 0,-34 0,66 0,0 0,-66 0,66 0,-33 0,1 0,-1 0,-33 0,0 0,33 0,-33 0,0 0,33 0,67 0,-100 0,33 0,0 0,0 0,-66 0,33 0,33 0,-66 0,33 0,100 0,-67 0,0 0,0 0,33 0,1 0,-34 0,33 0,-33 0,-33 0,33 0,0 0,1 0,-1 0,-33 0,33 0,33 0,-33 0,0 0,1 0,-1 0,33 0,-66 0,-33 0,33 0,0 0,0 0,0 0,0 0,34 0,-1 0,33 0,-66 0,66 0,-33 0,1 0,-1 0,0 0,0 0,33 0,-33 0,-33 0,34 0,-1 0,0 0,-33 0,66 0,33 0,1 0,-1 0,-33 0,-66 0,33 0,1 0,-1 33,33-33,-33 0,33 0,1 0,-1 0,33 0,-33 0,0 0,1 0,-34 0,-33 0,0 0,66 0,-66 0,33 33,1 0,32-33,0 0,0 33,67-33,-1 33,33-33,-65 33,-34 0,0-33,-33 0,-33 0,-33 0,33 0,1 0,-34 33,33-33,66 0,33 0,-33 0,67 0,-67 33,33-33,-66 0,0 0,1 0,-34 0,0 0,-33 0,33 0,0 0,-33-33</inkml:trace>
  <inkml:trace contextRef="#ctx0" brushRef="#br0" timeOffset="46303.6485">9161 13031,'33'0,"66"99,-32-66,-1 66,33 0,-33-32,0-1,34 0,-34 0,0-33,-33 0,-33 0,66-33,-33 33,0-33,0 0,-33 0,33 33</inkml:trace>
  <inkml:trace contextRef="#ctx0" brushRef="#br0" timeOffset="47151.6968">9227 13626,'0'0,"100"-33,-100 33,66 0,0-66,0 66,33-33,-33 33,67-66,-100 33,33 33,-33-34,33 1,-66 33,33 0,-33 0,33 0,0-33,0 33,0-33,34 33,-1 0,-66 0,33-33,-33 0</inkml:trace>
  <inkml:trace contextRef="#ctx0" brushRef="#br0" timeOffset="48447.7708">9988 12865,'-33'0,"0"0,0 67,33-34,0 0,0-33,0 33,0 0,0 0,0 0,0 0,0 0,0-33,0 33,0 0,-33 33,33 1,0-34,-33 0,33 33,0-33,0 33,0-33,0 33,-33-33,33 0,0 0,-33 34,33-67,0 33,0-33,0 33,0 0,0-33,0 33,0-33,0 33,0-33,0 33,0 0,0-33,0 33,0-33,-34 33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21:03.3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11344 11939,'33'0,"0"0,33 0,0 0,-32 0,32-33,0 33,-33 0,66 0,33 0,1 0,65 0,-33 0,67 0,-34 0,-32 0,-1 0,-66 0,-99 0,67 0,-34 0,0-33,0 33,0 0,0 0,66 0,100 0,-1 0,34 0,-34 0,-33 0,-65 0,-100 0,33 0,-33 0,33 0,0 0,66 0,0 0,67 0,98 0,-32 33,-67-33,-33 0,-32 0,-67 0,-33 0,66 0,-66 0,33 0,-33 33,33-33,33 0,66 33,-32-33,-1 0,-33 33,-33 1,0-34,-33 0,33 0,0 0,0 0,-33 0,0 66,0 0,0 0,0-33,0 33,-33 0,0 0,33-32,0 65,0-33,0 0,0-33,0 33,0 0,0-32,0-1,0 33,0-33,0 0,0 33,0-33,0 0,0 0,0 0,0 0,0 0,-33 1,33-34,-66 0,-66 0,32 33,-32 0,33-33,0 0,-1 0,1 0,0 0,0 0,0 0,-1 0,1 0,0 0,33 0,-33 0,-1 0,1 0,33 33,33-33,-33 0,66 0,-66 0,-34 0,34 0,-66 0,0 0,66 0,-1 0,34 0,-33 0,-66 0,0 0,-1 0,-65 0,32 0,-32 0,99 0,33 0,33 0,-34 0,67 0,-33 0,0 0,0 0,-66 0,33 0,0 0,0 0,-1 0,1 0,0 0,0 0,0 0,-33 0,32 0,-32 0,0 33,33-33,33 0,0 0,0 0,0 0,-34 0,34 0,0 0,0 0,-33 0,66 0,-33 0,0 0,0 0,0 0,0 0,0 0,0 0,0 0,-1 0,1 0,33 0,-33 0,33 0,-33 0,0 0,33 0,-33 0,0 0,0 0,-33 0,0 0,-1 0,34 0,0 0,0 0,0 0,-33 0,33 0,0 0,33 0,-33 0,33 0,-33-33,-33 33,33 0,-34 0,34-33,0 33,0 0,33 0,-33-33,0 33,33 0,-33 0,33-33,-33-34,33 34,0 0,0-66,0 66,0 0,-33-33,33 33,0-33,0 32,0-32,0 33,0 0,0 0,0-33,0 33,0 0,0 33,0-66,0-1,0 34,-33-66,0 66,33 33,0-66,0 66,0-33,0 33,0-33,0 33,0-33,33 0,0 33,-33-33,33 33,-33 0,33 0,-33-33,33 33,0 0,33 0,33 0,-32 0,-34 0,66 0,-33 0,33-34,-99 34,33 0,0 0,0 0,1 0,-1 0,0 0,-33 0,66-33,-66 33,33 0,-33 0,33 0,0 0,33 0,33 0,1 0,-34 0,0 0,-33 0,33 0,0 0,-33 0,0 0,-33 0,34 0,-34 0,66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12.5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20340 4638 0,'-25'0'16,"25"0"15,74 0-31,-24 0 15,24 0-15,1 0 16,24 0-16,-24 0 16,-1 0-16,0 0 15,1 0-15,49-24 16,-50 24-16,1 0 15,24 0-15,0 0 16,0 0-16,-24 0 16,-1 0-16,25 0 15,25 0-15,-24 0 16,-26 0-16,0 0 15,1 0-15,-1 0 16,-49 0-16,74 0 16,-49-25-16,-1 25 15,-24 0-15,99-25 16,-74 25-16,24 0 15,26 0-15,-51 0 16,50 0-16,-49 0 16,24 0-16,1 0 15,-1 0 1,1 0-16,-26 0 15,1 0-15,24 0 16,1 0-16,-1 0 16,0 0-16,-24 0 15,49 0-15,-24 0 16,-1 0-16,25 0 15,-24 0-15,24 0 16,0 0-16,50-25 16,-50 25-16,25 0 15,-49 0-15,-1 0 16,-24 0-16,-1 0 15,1 0-15,0 0 16,-1 0-16,-24 0 16,0 0-16,0 0 15,-1 0-15,1 0 16,-25 0-16,25-25 15,0 25-15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08.4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4018 2555 0,'0'0'15,"50"0"-15,24 0 16,1 0-16,-50 25 16,49-1-1,0-24-15,-49 25 16,25-25-16,24 0 15,-24 0-15,24 0 16,-24 0-16,-1 0 16,1 0-16,-25 0 15,49 0-15,-24 0 16,24 0-16,1 0 15,-26 0-15,51 0 16,-51 0-16,26 0 16,-1 0-16,-24 0 15,-1 0-15,26 0 16,-26 0-16,1 0 15,24 0-15,1 0 16,-1 0-16,1 0 16,-1 0-16,-24 0 15,24 0-15,0 0 16,1 0-16,-26 0 15,51 0-15,-51 0 16,1 0-16,-1 0 16,1 0-1,0 0-15,-26 0 16,1 0-16,25 0 15,-50 0-15,25 0 16,24 0 0,-49 0-1,50 0 48,0 0-63,-1 0 15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09.5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10468 2654 0,'49'0'16,"-49"-25"-1,50 25-15,-1 0 16,1 0-16,0-25 15,-1 25-15,26-24 16,-1 24-16,0-25 16,50 0-16,-49 25 15,-25 0-15,24 0 16,0-25-16,26 25 15,-26 0-15,0 0 16,1 0-16,24 0 16,0 0-16,-24 0 15,-1 0-15,25 0 16,-24 0-16,-1 0 15,1 0-15,-1 0 16,0 0-16,-24-25 16,-25 25-16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11.6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13841 2679 0,'50'0'0,"-1"0"15,-24 0-15,25 0 16,-26 0-16,51 0 15,-50 0-15,24 0 16,26 0-16,-1 0 16,25 0-16,1 0 15,48 0-15,1 0 16,-25 0-16,50 0 15,-25 0-15,-25 0 16,-25 0-16,25 0 16,-50 0-16,1 0 15,-26 0 1,1-25-16,-25 25 15,49 0-15,-24 0 16,-1 0-16,-24 0 16,50 0-16,-51 0 15,1 0-15,25 0 16,-25 0-16,-1 0 15,26 0-15,0 0 16,-1 0-16,1 0 16,-25 0-16,49 0 15,-49 25-15,74-25 16,0 0-16,25 0 15,0 0-15,25 0 16,-25 0-16,-25 0 16,26 0-16,-51 0 15,0 0-15,-49 0 16,50 0-16,-26-25 15,1 25-15,-25 0 16,-1 0-16,1 0 16,0 0-16,25 0 15,-26-25 1,1 25-16,50 0 15,-51 0-15,26-25 16,-25 25-16,49 0 16,-24 0-16,-1 0 15,1 0-15,0 0 16,-1 0-16,1 0 15,0 0-15,-1 0 16,1 0-16,-1 0 16,-24 0-16,0 0 15,25 0-15,-26 0 16,1 0-16,25 0 15,-25 0-15,24 0 16,-24 0-16,49 0 16,1 0-16,-26 0 15,1 0-15,24 25 16,1-25-16,-1 0 15,1 0-15,-1 0 16,-24 0-16,-25 25 16,24-25-16,1 0 15,-50 0 1,49 0-16,-24 0 15,0 0-15,0 0 16,0 0-16,-1 0 16,1 0-16,0 0 15,0 0-15,24 0 16,-24 0-16,0 25 15,25-25-15,-50 0 16,24 0-16,1 0 16,-25 0-1,25 0-15,25 25 78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13.2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843 3572 0,'25'0'31,"50"0"-31,24 0 16,0 0-16,0 0 15,0 0-15,25 0 16,-49 0-16,-1 0 16,26 0-16,-26 0 15,25 0-15,-24 0 16,-1 0-16,0 0 15,-24 0-15,24 0 16,1 0-16,-1 0 16,-24 0-16,24 0 15,-49 0-15,25 0 16,-1 0-16,-49 0 15,25 0-15,25 0 16,-50 0-16,49 0 16,-49 0-16,25 0 15,0 0 1,0 0-16,24 0 15,-49 0-15,25 0 16,25 0-16,-25 0 16,-1 0-16,1 0 15,0 0-15,0 0 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17.8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11038 5556 0,'25'0'15,"24"0"-15,26 0 16,-25 0-16,74-25 16,24 25-16,-24 0 15,25 0-15,25 0 16,-50 0-16,50 0 15,-26 0 1,-48 0-16,-1 0 16,-25 0-16,25 0 15,1 0-15,-1 0 16,-25 0-16,25 0 15,-24 0-15,-1 0 16,26 0-16,-26 0 16,25 0-16,-24 0 15,-1 0-15,-24 0 16,74 0-16,-25 0 15,-25 0-15,50 0 16,-25 0-16,1 0 16,24 0-16,-25 0 15,-25 0-15,26 0 16,-51 0-16,26 0 15,-26 0-15,26 0 16,24 0-16,-50 0 16,26 0-16,-1-24 15,-24 24-15,24 0 16,1 0-16,-26 0 15,1 0 1,-25 0-16,24 0 16,-24 0-16,25 0 15,-25 0-15,24 0 16,-24 0-16,25 0 15,-26 0-15,51 0 16,-26 0-16,26 0 16,-26 0-16,51 0 15,-1 0-15,25 0 16,-50 0-16,50 0 15,-24 0-15,-26 0 16,25 0-16,0 0 16,25 0-16,-24 0 15,-1 0-15,50 0 16,-75 0-16,1 0 15,24 0-15,-50 0 16,1 0-16,0 0 16,24 0-16,-24 0 15,24 0-15,0 0 16,1 0-16,-26 0 15,26 0 1,-26 0-16,26 0 16,24 0-16,-24 0 15,24 0-15,0 0 16,-25 0-16,1 0 15,-26 0-15,26 0 16,-26 0-16,26 0 16,-26 0-16,26 0 15,-26 0-15,26 0 16,-25 0-16,24 0 15,0 0-15,26 0 16,-51 0-16,1 0 16,-1 0-16,26 0 15,-26 0-15,26 0 16,-1 0-16,25 0 15,-24 0-15,-26 0 16,51 0-16,-1 24 16,-25-24-16,50 25 15,-24-25-15,24 0 16,0 0-16,-50 0 15,0 0 1,-24 25-16,24-25 16,-24 0-16,49 0 15,-24 25-15,-1 0 16,-49-25-16,0 0 15,0 0-15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19.9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943 6449 0,'0'0'62,"99"0"-46,-25 0-16,1 0 15,-1 0-15,25 0 16,-24 0-16,24 0 16,0 0-16,0 0 15,-24 0-15,24 0 16,-49 0-16,-1 0 15,1 0 1,-25 0-16,-1 0 16,1 0-16,0 0 15,25 0-15,-26 0 16,26 0-16,24 0 15,1 0-15,24 0 16,25 0-16,-25 0 16,1 0-16,48 0 15,-98 0-15,49 0 16,-49 0-16,24 0 15,1 0-15,-1 0 16,0 0-16,1 0 16,-1 0-16,1 0 15,-26 0-15,1 0 16,0 0-16,49 0 15,-25 0-15,1 0 16,24 0-16,0 0 16,-25 0-16,1 0 15,-1 0-15,-24 0 16,24 0-16,1 0 15,-1 0 1,1 0-16,-26 0 16,26 0-16,-26 0 15,50 0-15,-24 0 16,-1 0-16,1 0 15,24 0-15,-25 0 16,1 25-16,-26-25 16,26 25-16,-1-25 15,1 0-15,-1 0 16,0 0-16,1 0 15,-1 0-15,75 25 16,-50-25-16,0 0 16,1 0-16,24 0 15,-25 0-15,0 0 16,-24 0-16,24 0 15,25 0-15,-50 0 16,25 24-16,1-24 16,-26 0-16,0 25 15,1-25-15,-1 0 16,1 25-16,-1-25 15,1 0 1,-1 0-16,0 0 16,1 0-16,-1 0 15,1 25-15,-26-25 16,50 0-16,-24 0 15,24 0-15,-49 0 16,49 0-16,-25 0 16,-24 0-16,0 0 15,24 0-15,-49 0 16,-25 0-16,49 0 15,-49 0-15,25 0 16,0 0-16,0 0 16,0 0-16,-25 0 15,49 0-15,-24 0 16,0 0-16,24 0 15,-49 0-15,25 0 16,25 0-16,-50 0 16,25 0 93,-25 0-94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22.9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6921 7466 0,'0'0'46,"24"0"-30,26 0-16,-25 0 16,49 0-16,-24 0 15,49 0-15,-25 0 16,1 0-16,24 0 15,-25 0-15,50 0 16,-74 0-16,24 0 16,1 0-16,-26 0 15,26 0-15,-25 0 16,-1 0-16,1 0 15,-1 0 1,-24 0-16,25 0 16,-25 0-16,-1 0 15,26 0-15,-25 0 16,0 0-16,24 0 15,26 0-15,-26 0 16,1 0-16,49 0 16,-49 0-16,24 0 15,-24 0-15,24 0 16,-24 0-16,24 0 15,-24 0-15,24 0 16,1 0-16,-26 0 16,26 0-16,-26 0 15,1 0-15,-25 0 16,24 0-16,26 0 15,-1 0-15,-24 0 16,49 0-16,-50 0 16,26 0-16,-25 0 15,24 0-15,0 0 16,1 0-1,-26 0-15,1 0 16,24 0-16,-49 0 16,50 0-16,-51 0 15,-24 0-15,50 0 16,-50 0-16,50 0 15,-1 0-15,1 0 16,-1 0-16,26 0 16,-26 0-16,26 0 15,-1 0-15,26 0 16,-26 0-16,0 0 15,-24 0-15,24 0 16,1 0-16,-26 0 16,26 0-16,-26 0 15,26 0-15,-26 0 16,1 0-16,-25 0 15,24 0-15,26 0 16,-50 0-16,24 0 16,-24 0-16,25 0 15,-1 0-15,1 0 16,24 0-1,-24 0-15,24 0 16,1 0-16,-26 0 16,1 0-16,24 0 15,-24 0-15,0 0 16,24 0-16,-24 0 15,-1 0-15,-24 0 16,25 0-16,-26 0 16,26 0-16,-25 0 15,49 0-15,-49 0 16,25 0-16,-25 0 15,24 0-15,-24 0 16,0-25-16,-25 25 16,25 0-16,-25 0 15,24 0-15,1 0 31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26.5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7392 8558 0,'0'0'31,"49"0"-31,51 0 16,48 0-1,-48 0-15,98 0 16,-24 0-16,-25 0 16,-1 0-16,76 0 15,-51 0-15,-49 0 16,25 0-16,-25 0 15,-25 0-15,25 0 16,0 0-16,-24 0 16,24 0-16,-25 0 15,0 0-15,0 0 16,50 0-16,-74 0 15,-1 0-15,25 0 16,-24 0-16,24 0 16,-25 0-16,1 0 15,24 0-15,-25 0 16,25-25-16,-49 0 15,-25 25-15,25 0 16,-26 0-16,1 0 16,-25 0 62,25 0-32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28.0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16049 8334 0,'0'0'31,"0"0"-31,74 0 16,50 0-16,-25 0 16,25 0-16,25 0 15,25 0-15,-1 0 16,26 0-16,24 0 15,0 0-15,1 0 16,73 0-16,-123 0 16,148 0-16,-173 0 15,99 0-15,0 0 16,-49 0-16,-1 0 15,-24 0-15,-1 0 16,1 0-16,-50 0 16,74 0-16,-49 0 15,-25 0-15,25 0 16,25 0-16,-50 0 15,0 0-15,0 0 16,-50 0-16,1 0 16,-1 0-16,-49 0 15,0 0-15,0 0 16,-1 0-1,1 0-15,0 0 16,-25 0 0,25 0-16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29.4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819 9327 0,'24'0'0,"51"0"16,-26 0-16,26 0 15,24 0-15,0 0 16,0 0-1,50 0-15,-50 0 16,1 0-16,24 0 16,0 0-16,25 0 15,-50 0-15,-25 0 16,-49 0-16,-25 0 15,25 0 48,0 0-63,-1 0 15,-24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13.6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23093 5705 0,'0'0'46,"25"0"-46,49-25 16,1 0-16,49 25 16,25-49-16,-25 49 15,24 0-15,-48 0 16,-26 0-16,1 0 15,-1 0-15,0-25 16,-24 25-16,24 0 16,-24 0-16,0 0 15,24 0 1,0 0-16,26 0 15,-26 0-15,25 0 16,-24 0-16,-1 0 16,1 0-16,-26 0 15,1 0-15,-1 0 16,1 0-16,24 0 15,26 0-15,-51 0 16,50 0-16,-24 0 16,-1 0-16,1 0 15,-26 0-15,26 0 16,-1 0-16,-24 0 15,-1 0-15,1 0 16,-25 0-16,49 0 16,-24 0-16,-25 0 15,-1 0-15,1 0 16,0 0-16,-25 0 15,25 0-15,-25 0 16,25 0 0,-25 0-1,24 0 1,1 0-1,-25 0 1,25 0 0,-25 0-1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30.6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3076 9327 0,'0'0'47,"49"0"-32,26 0-15,24 0 16,25 0-16,-25 0 15,0 0-15,1 0 16,-1 0-16,0 0 16,0 0-16,-24 0 15,-1 0 1,-49 0-16,25 0 15,-26 0-15,-24 0 16,25 0-16,0 0 31,-25 0-15,25 0 109,-25 0-125,25 0 15,-25 0-15,24 0 16,1 0-16,0 0 31,-25 0-31,25 0 16,0 0-16,-25 0 15,24 0 1,-24 0-1,25 0 141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32.4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5184 9302 0,'50'0'63,"24"0"-63,25 0 15,1 0-15,-1 0 16,74 0-16,-73 0 15,49 0-15,24 0 16,-49 0-16,25 0 16,-50 0-16,50 0 15,-50 0-15,-24 0 16,24 0-16,0 0 15,0 0-15,25 0 16,-24 0-16,-1 0 16,0 0-16,25 0 15,-25 0-15,-49 0 16,49 0-16,-49 0 15,-1 0-15,-24 0 16,0 0-16,0 0 16,-25 0-16,25 0 15,-25 0-15,24 0 16,1 0 93,-25 0-109,25 0 16,0 0-16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26:34.1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10294 9203 0,'0'0'63,"0"0"-63,25 0 15,24 0-15,51 0 16,-26 0-16,0 0 15,26 0-15,-1 0 16,-25 0-16,25 0 16,-24 0-16,-1 0 15,1 0-15,-1 0 16,1 0-16,-1 0 15,-24 0-15,-1 0 16,-24 0-16,25 0 16,49 0-16,-74 0 15,24 0-15,1 0 16,24 0-16,1 0 15,-1 0-15,0 0 16,26 0 0,-26 0-16,1 0 15,24 0-15,-25 0 16,25 0-16,-24 0 15,-1 0-15,25 0 16,-24 0-16,-1 0 16,1 0-16,24 0 15,-25 0-15,-24 0 16,24 0-16,-49 0 15,0 0-15,0 0 16,24 0-16,-24 0 16,25 0-16,-25 0 15,-1 0-15,26 0 16,-25 24-16,0-24 15,-1 0-15,1 25 16,25-25-16,-25 0 16,24 0-16,1 0 15,-1 25-15,1-25 16,-25 0-16,24 0 15,-24 25-15,0-25 16,25 0 0,-50 0-16,24 0 15,26 25-15,0-25 16,-25 0-16,24 0 15,1 0-15,-1 24 16,26 1-16,-26-25 16,75 0-16,-74 25 15,49-25-15,-24 0 16,-1 25-16,-24-25 15,24 0-15,50 25 16,-25-1-16,1-24 16,24 0-16,-25 25 15,50-25-15,-50 50 16,0-50-16,0 0 15,0 25-15,1-25 16,24 24-16,-25-24 16,0 25-16,-24 0 15,49 0-15,-50 0 16,-24-25-16,24 0 15,0 0 1,-24 0-16,0 0 16,24 0-16,-24 0 15,-1 0-15,26 0 16,-26 0-16,26 0 15,-1 0-15,-24 0 16,-1 0-16,1 0 16,24 0-16,-49 0 15,0 0-15,0 0 16,0 0-16,-1 0 15,-24 0 48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29:36.2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27715 3936,'0'0,"0"0,33 33,0 0,0 0,0 0,0 0,34 33,-34-33,0 0,0 33,-33-66,33 67,-33-67,33 33,-33-33,33 33,-33 0,-33-33,-33 0,33-33,0 0,-33-67,32 67,1-33,-33 0,66 33,0 0,-33 33,0-66,33 33,-33 0,33 0,-33 0,33-1,0-32,-33 66,33-33,-33 0,33 33,0-33,0 33,-33-33,33 33,33 33,0 0,33 66,-66-66,33 1,0 32,0-33,0 33,-33-33,33 33,0 0,1-33,-34 33,0 1,0-34,33 0,0 0,-33 0,33-33,-33 0,-66-66,-1-67,1 1,66 66,0 33,0 0,0 0,0 0,0 0,0 0,0 33,0-33,0-1,0 68,66 32,-66 0,34 0,-1 33,0-66,-33 0,0 0,33 0,-33-33,0 34,0-34,-33-34,-33-32,-1 0,-32-99,66 99,0-34,33 34,-33 33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0:01.8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8864 3870,'0'0,"33"0,-33 0,33 0,0 0,0 0,-33 0,66 0,0 33,33-33,34 0,-67 0,0 33,66 0,-66-33,-33 0,34 0,-1 0,-33 0,0 0,0 0,66 33,-33-33,34 33,-34-33,33 0,-33 0,99 33,-65 0,-1-33,0 0,-33 0,0 33,-33-33,34 0,32 0,0 0,0 0,34 0,-67 0,66 0,-66 0,-33 0,33 0,0 0,-32 0,65 0,33-33,-33 33,34 0,32 0,-33 0,1 0,-34 0,33 0,-66 0,33 0,1 0,-67 0,33 0,33 0,-66 0,66 0,-33 0,1 0,-1 0,0 0,33 0,-66 0,33 0,1 0,-1 0,66 0,-33 0,0 0,-32 0,32 0,-33 0,33 0,-66 0,33 0,-33 0,34 0,65 0,-33 0,66 0,1 0,32 0,-32 0,32 0,-33 0,34 0,-67 0,67 0,-34 0,-33 0,100 0,-67 0,0 0,-32 0,32 0,-33 0,1 0,-34 0,66 0,-32 0,65 0,-99 0,34 0,-34 0,0 0,0 0,0 0,1 0,32 0,-66 0,33 0,-33 0,-33 0,34 0,32 0,33 0,-66 0,34 0,-34 0,0 0,0 0,-66 0,33 0,99 0,-99 0,67 0,-34 0,33 0,-33 0,33 0,1 0,-34 0,0 0,-33 0,33 0,-66 0,33 0,-33 0</inkml:trace>
  <inkml:trace contextRef="#ctx0" brushRef="#br0" timeOffset="2112.1207">628 4763,'0'0,"0"0,33 0,-33 0,34 0,-34 0,33 0,0 0,0 0,-33 0,33 0,0 0,0 0,-33 0,33 0,33 0,-33 0,33 0,34 0,-34 0,0 0,0 0,0 0,33 0,-32 0,-1 0,0 0,0 0,0 0,0 0,34 0,-1 33,0-33,-33 0,66 0,-32 0,-1 0,-66 0,0 0,0 0,0 0,0 0,0 0,0 0,0 0,0 0,1 0,32 0,33 0,-33 0,0 0,0 0,1 0,-1 0,0 0,-66 0,33 0,0 0,-33 0,33 0,-33 0,33 0,0 0,-33 0,66 0,-33 0,0 0,1 0,32 0,0 0,0 0,-33 0,0 0,0 0,0 0,0 0,0 0,0 0</inkml:trace>
  <inkml:trace contextRef="#ctx0" brushRef="#br0" timeOffset="10704.6123">10616 4630,'0'0,"33"0,1 33,32 0,0 0,-33 1,33-1,-33 0,33 0,-66 0,66 0,-32 0,-1 0,33 0,-66-33,66 66,-33-33,0 0,66-33,-66 33,0 1,-33-34,33 0,-33 33,0-33</inkml:trace>
  <inkml:trace contextRef="#ctx0" brushRef="#br0" timeOffset="11792.6745">10683 5060,'0'0,"66"0,33-66,-66 66,66-33,0 0,-32 0,-34 0,33 33,-66-33,33 33,-33 0,66 0,-66 0,33 0,-33 0,33 0,-33 0,33 0,0 0,-33 0,33 0,34 0,-1-33,-33 33,0 0,0 0,0 0</inkml:trace>
  <inkml:trace contextRef="#ctx0" brushRef="#br0" timeOffset="12704.7267">11179 4498,'0'0,"0"0,0 66,0-33,0 0,0 66,0-65,0-1,0 33,0 0,0-33,0 0,0 33,0-33,0 33,-33 34,33-34,0 33,-33-33,33-33,-34 66,1-32,33-34,0 0,0-33</inkml:trace>
  <inkml:trace contextRef="#ctx0" brushRef="#br0" timeOffset="28096.6071">6813 7871,'0'0,"66"0,-33 0,0 0,33 0,34 0,-1 0,-33 33,-33-33,33 0,-66 0,33 0,0 0,0 0,1 0,-1 0,33 0,33 0,-33 0,0 0,0 0,34 0,-34 0,33 0,-66 0,33 0,-33 0,0 0,0 0,-33 0,34 0,-34 0,66 0,0 0,0 0,-33 0,33 0,33 0,-32 0,-1 0,0 0,0 0,33 0,-33 0,0 0,-66 0,67 0,-67 0,33 0,-33 0,33 0,0 0,66 0,0 0,1 0,-34 0,0 0,0 0,-33 0,66 0,-99 0,33 0,0 0,0 0,-33 0,34 0,-1 0,0 0,0 0,-33 0,33 0,0 0,0 0,-33 0,66 0,-33 0,66 0,-32 0,-1 0,99 0,-66 0,-33 0,-32 0,32 0,-33 0,-33 0,33 0,0 0,0 0,66 0,-33 0,67 0,-34 0,-33 0,0 0,-66 0,33 0,-33 0,33 0,0 0,33 0,1 0,-34 0,33 0,-33 0,-33 0,66 0,-66 0,66 0,-33 0,-33 0,66 0,-33 0,34 0,-34 0,-33 0,33 0,0 0,0 0,0 0,-33 0,33 0,0 0,0 0,-33 0,66 0,-66 0,33 0,-33 0,34 0,-1 0,-33 0,33 0,0 0,0 0,-33 0,33 0,-33 0,66 0,-66 0,33 0,0 0,0 0,-33 0,33 0,-33 0,66 0,-32 0,-34 0,33 0,0 0,-33 0,33 0,0 0,0 0,33 0,0 0,-66 0,66 0,-66 0,33 0,-33 0,33 0,1 0,-34 0,33 0,-33 0,33 0,0 0,0 0,-33 0,33 0,-33 0,33 0,0 0,-33 0,0-33,0 0,33 0,-33 0,33-33,-33 0,0 33,0-33,0 33,0-1,0 1,0 33,0-33,0 0,0 33,0-33,0-33,0 0,0 33,0-33,0 33,0 0,0-34,0 34,0 0,0 0,0 33,0-33,0 0,0 0,0 33,0-33,0 0,0 0,0 33,0-33,0 0,0 0,0 33,0-34,0 1,0 33,0 0,-66 0,0 0,33 0,0 0,0 0,0 0,-34 0,67 0,-33 0,-33 0,66 0,-66 0,33 0,-33 0,33 0,0 0,0 0,-33 0,-1 0,34 0,-33 0,0 0,33 0,0 0,0 0,-33 0,0 0,32 0,-32 0,0 0,33 0,0 0,33 0,-33 0,33 33,-33-33,0 0,33 0,-33 0,0 0,0 0,-1 0,1 0,0 0,33 34,-66-34,66 0,-33 0,0 0,0 33,-33-33,33 0,0 0,33 0,-33 0,-34 0,67 0,-33 0,0 33,-33-33,66 33,-33-33,0 0,33 0,-66 0,66 0,-33 0,33 0,-33 0,0 0,33 0,-33 0,33 0,-67 0,67 0,-33 0,33 0,-66 0,66 0,-33 0,33 0,-66 0,33 0,33 0,-33 0,0 0,0 0,0 0,0 0,33 0,-33 0,-1 0,34 0,-33 33,33 0,0 0,0 0,-33 0,0 0,33-33,0 33,0 0,0-33,0 33,0-33,0 33,0-33,-33 67,0-67,33 33,0-33,0 33,0 0,0-33,0 33,-33 0,33 0,0 33,0-66,-33 33,0-33,33 33,0 0,0-33,-33 33,33-33,0 34,-33-1,0 0,33-33,-33 33,33 0,0-33,0 33,-34-33,1 66,33-66,-33 33,33 0,-33 0,0-33,33 33,-33-33,33 0,-33 0,33 0,-66 33,33-33,0 0,33 0</inkml:trace>
  <inkml:trace contextRef="#ctx0" brushRef="#br0" timeOffset="42281.4184">496 9723,'66'0,"0"0,-33 0,34 0,-34 0,-33 0,33 0,0 0,33 0,-66 0,33 0,33 0,-66 0,66 0,-66 0,33 0,-33 0,33 0,-33 0,67 0,-67 0,66 0,0 0,33 0,-99 0,33 0,33 0,-66 0,33 0,-33 0,34 0,-1 0,-33 0,33 0,-33 0,66 0,-66 0,33 0,-33 0,66 0,-33 0,-33 0,66 0,-66 0,33 0,-33 0,66 0,-32 0,-1 0,33 0,-66 0,33 0,-33 0,33 0,0 0,-33 0,33 0,-33 0,33 0,-33 0,33 0,0 0,0 0,-33 0,66 0,-32 0,-1 0,-33 0,33 0,0 0,0 0,-33-33,0 33,0-33,0 0,33 0,-33-33,0 66,0-33,0 33,0-66,0 33,0 33,0-33,0 0,0-1,33 34,-33-33,0 0,0 33,0-33,0 33,0-66,0 33,33 0,-33 0,0 0,0 33,0-33,0 33,0-33,0 33,0-33,0 0,0 33,0-34,-33 34,0 0,33 0,-33 0,0 0,0 0,-33 0,32 0,-32 0,0 0,0 0,33 0,-33 0,0 0,0 0,32 0,1 0,-33 0,33 0,0 34,33-34,-33 0,33 0,-66 0,66 0,-66 0,0 0,33 0,-1 33,1-33,-33 33,33-33,0 0,0 0,0 0,-33 0,66 0,-33 0,33 0,-66 0,66 0,-34 0,-32 0,33 0,-33 0,0 0,-33 0,33 0,33 0,-1 0,-32 0,66 0,-66 0,66 0,-33 0,-66 0,66 0,-33 0,33 0,33 0,-33 0,33 0,-34 0,1 0,33 0,-33 0,33 0,-33 0,33 66,-33 0,33-33,0 0,0 66,-33-66,33 0,0 34,0-34,0 0,0-33,0 33,0 0,0 0,0-33,0 33,0-33,33 33,-33-33,33 33,0 0,-33-33,33 33,0-33,1 0,-34 33,33-33,-33 0,33 0</inkml:trace>
  <inkml:trace contextRef="#ctx0" brushRef="#br0" timeOffset="47656.725">2910 9757,'0'0,"0"0,33 0,-33 0,34 0,-1 0,0 0,33 0,-33 0,33 0,0 0,-66 0,66 0,-66 0,33 0,-33 0,67 0,-34 0,-33 0,33 0,0 0,-33 0,33 0,0 0,0 0,33 33,-66-33,33 0,0 0,0 0,0 0,-33 0,67 0,-67 0,33 0,0 0,0 0,-33 0,33 0,0 0,0 0,66 0,-66 0,33 0,-32 0,-1 0,-33 0,33 0,33 0,-33 0,0 0,0 0,33 0,0 0,-33 0,1 0,-34 0,33 0,-33 0,33 0,-33 0,33 33,-33-33,0 0,-33 0,0 0,0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1:33.1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4266 10418 0,'0'0'0,"25"0"16,-25 0 0,25 0-1,25 0 1,-50 0-16,49 0 15,26 0-15,-26 0 16,75 0-16,-25 0 16,1 0-16,-1 0 15,0 0-15,25 0 16,0 0-16,-25 0 15,25 0-15,-24 0 16,-1 0-16,50 0 16,-50 0-16,25 0 15,25 0-15,-50 0 16,0 0-16,50 0 15,-50 0 1,0 0-16,50 0 16,0 0-16,-50 0 15,25 0-15,0 0 16,0 0-16,25 0 15,-25 0-15,-25 0 16,26 0-16,-51 0 16,25 0-16,-24 0 15,24 0-15,-25 0 16,1 0-16,-26 0 15,26 0-15,-1-25 16,0 25-16,1 0 16,-26 0-16,26-25 15,-1 25-15,1-24 16,-1 24-16,50-25 15,-49 0-15,-1 25 16,25-25-16,0 25 16,1 0-16,24 0 15,-50-25-15,1 25 16,24-24-16,25-1 15,-25 25 1,-25-25-16,26 0 16,24 25-16,0 0 15,-25 0-15,50-25 16,0 1-16,-1 24 15,-48 0-15,24 0 16,-50 0-16,25 0 16,-49 0-16,24 0 15,-24 0-15,-25 0 16,24 0-16,-49-25 15,25 25 79,-25 0-94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1:34.7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3696 11956 0,'-25'0'15,"75"-25"-15,24 0 16,50 25-16,-25-25 16,50 1-16,0 24 15,-50 0-15,50-25 16,-75 0-16,26 25 15,-26 0-15,1 0 16,24 0-16,-25 0 16,1 0-16,-1 0 15,25-25-15,25 25 16,-25 0-16,1 0 15,-1 0 1,25 0-16,50 0 16,-50 0-16,24 0 15,26 0-15,-50 0 16,-25 0-16,25 0 15,0 0-15,-49 0 16,-1 0-16,1 0 16,-26 0-16,50 0 15,-49 0-15,0 0 16,24 0-16,25 0 15,-24 0-15,24 0 16,50 0-16,-75 0 16,50 0-16,-49 0 15,24 0-15,0 0 16,25 0-16,-50 0 15,50 0-15,-24 0 16,-1 0-16,50 0 16,-50 0-16,0 0 15,-24 0-15,49-25 16,-50 1-16,25 24 15,0 0 1,-24 0-16,-1 0 16,1 0-16,-1 0 15,1 0-15,-1 0 16,-24 0-16,24 0 15,-49 0-15,24 0 16,26 0-16,-26 0 16,-24 0-16,25 0 15,-1 0-15,-49 0 16,25 0-16,0 0 15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1:40.6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6995 5705 0,'0'0'47,"25"0"-32,49 0-15,1 0 16,49 0-16,-25 0 15,25 0-15,0 0 16,-25 0-16,-25 0 16,1 0-16,24 0 15,-24 0-15,-1 0 16,25 0-16,-49 0 15,24 0-15,-24 0 16,24 0-16,1 0 16,-26 0-16,26 0 15,-26 0-15,26 0 16,-1 0-1,0 0-15,-24 0 16,25 0-16,-1 0 16,0 0-16,1 0 15,-26 0-15,1 0 16,0 0-16,-26 0 15,26 0-15,0 0 16,-26 0-16,-24 0 16,50 0-16,-25 0 15,24 0-15,-24 0 16,0 0-16,0 0 15,0 0-15,-1 0 16,1 0-16,0 0 16,-25 0-16,25 0 15,0 0 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1:41.8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4539 4043 0,'0'0'32,"50"0"-32,-1 25 15,75-25-15,-24 0 16,49 25-1,-50-25-15,50 0 16,24 0-16,-49 0 16,50 0-16,0 0 15,-1 0-15,1 0 16,-1 25-16,1-25 15,0 0-15,-50 24 16,49-24-16,1 0 16,-25 0-16,0 0 15,-1 0-15,1 25 16,-50-25-16,1 0 15,24 25-15,-50-25 16,1 0-16,-1 0 16,-24 0-16,24 25 15,-49-25-15,24 25 16,26-25-16,-26 0 15,1 0-15,0 0 16,-1 24-16,-24-24 16,0 0-16,-25 0 15,25 0-15,-1 0 109,1 0-93,0 0-16,0 0 16,25 0-16,-26 25 15,1-25-15,0 0 16,-25 0-16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1:43.1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3398 7268 0,'50'0'0,"-1"0"15,-24 0-15,50 0 16,-26 0-16,1 0 16,0 0-16,-1 0 15,26 0-15,-1 0 16,0 0-16,26 0 15,-1 0-15,0 0 16,0 0-16,-24 0 16,49 0-16,-50 0 15,25 0-15,25 0 16,-24 0-16,-1 0 15,25 0-15,0 25 16,0-1-16,0 1 16,25-25-16,-50 0 15,50 0-15,-50 25 16,-25 0-1,1-25-15,24 0 16,-49 25-16,24-25 16,-24 0-16,-26 0 15,26 0-15,-50 0 16,25 0-16,0 0 15,-1 0 1,-24 0 0,25 0-1,-25 0-15,25 0 16,0 0-1,-25 0-15,25 0 16,-25 0-16,24 0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18.5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10170 2034 0,'25'0'32,"-25"0"-17,25 0-15,-1 0 16,26 0-1,-50 0-15,25 0 16,49 0-16,1 0 16,-1 0-16,25 0 15,25 0-15,0 0 16,-25 0-16,25 0 15,1 0-15,-1 0 16,-25 0-16,-25 0 16,50 0-1,-74 0-15,24 0 16,1 25-16,-26-25 15,1 0-15,24 0 16,25 0-16,-49 0 16,-25 0-16,25 0 15,-1 0-15,-24 0 16,25 0-16,-1 0 15,26 0-15,-26 0 16,50 0-16,-49 0 16,0 0-16,-26 0 15,26 0-15,0 0 16,-26 0-16,1 0 15,50 0-15,-26 0 16,26 0-16,24 0 16,-25 0-16,26 0 15,-1 0-15,-25 0 16,-24 0-16,24 0 15,-24 0-15,24 0 16,-49 0-16,25 0 16,-1 0-1,-49 0-15,50 0 16,-25 0-16,-25 0 15,49 0-15,-24 0 16,0 0-16,24 0 16,-49 0-16,25 0 15,25 0-15,-50 0 16,49 0-16,1 0 15,0 0-15,-1 0 16,-24 0-16,25 0 16,24 0-16,-24 0 15,-1 0-15,1 0 16,0 0-16,24 0 15,0 0-15,-49 0 16,25 0-16,-1 0 16,1 0-16,0 0 15,-26 0-15,1 0 16,0 0-16,0 0 15,0 0 1,-25 0-16,24 0 31,1 0-31,0 0 16,-25 0-16,50 0 15,-25 0-15,-1 0 16,1 0-16,0 0 16,0 0-16,-25 0 15,25 0-15,24 0 16,-49 0-16,50 0 15,-25 0 1,-1 0-16,1 0 16,0 0-16,0 0 15,0 0-15,-1 0 16,1 0-16,-25 0 15,25 0 17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1:16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6879 6185,'0'0,"0"33,33 0,0-33,0 0,-33 0,33 0,-33 0,34 0,-1 0,0 0,0 0,33 0,33 0,-33 0,33 0,1 0,-34 0,0 0,33 0,-33 0,1 0,-67 0,33 0,0 0,0 0,-33 0,33 0,0 0,0 0,-33 0,33 0,33 0,-66 0,66 0,-66 0,33 0,0 0,1 0,32 0,-66 0,33 0,0 0,0 0,0 0,33 0,33 0,1 0,-1 0,-33 0,33 0,0 0,-33 0,-66 0,34 0,-1 0,-33 0,33 0,0 0,0 0,33 0,0 0,-33 0,33 0,-33 0,1 0,-1 0,0 0,0 0,-33 0,33 0,0 0,0 0,-33 0,33 0,-33 0,66 33,-66-33,33 0,0 0,0 0,-33 0,33 0,1 0,-1 0,-33 0,33 0,0 0,0 0,0 0,33 0,-66 33,33-33,-33 0,0-33,0-33,0 33,0 0,33-34,-33 67,33-66,-33 33,0 0,0 0,0 0,0 0,0-33,33 33,-33 0,0 0,0-1,0 1,0 33,0-66,0 33,-33 0,33 33,0-33,-33 33,33 0,-33-33,33 33,-66 0,66 0,-66 0,33 0,0 0,-33 0,-34 0,-32-33,66 0,-33 33,-1 0,34 0,-33-33,66 33,-33 0,0-33,66 33,-33 0,-67 0,1-33,0 33,0 0,33 0,-34 0,1 0,0 0,33 0,0 0,0 0,32 0,-32 0,33 0,0 0,-33 0,66 0,-66 0,33 0,-66 0,-1 0,1 0,33 0,33 0,-33 0,0 0,66 0,-33 0,33 0,-34 0,1 0,33 0,-33 0,33 0,-66 0,33 0,0 0,0 0,0 0,0 0,33 0,-33 0,33 0,-66 0,33 0,-1 0,1 0,33 0,-33 0,0 0,33 0,-33 0,33 0,-66 0,66 0,-33 0,33 0,-33 0,33 33,0 0,0 33,-33 0,0-33,33 66,0-66,0 0,0 1,-33 32,33-66,0 66,-33-66,0 66</inkml:trace>
  <inkml:trace contextRef="#ctx0" brushRef="#br0" timeOffset="3087.1765">7078 7871,'-33'0,"-34"0,-32 0,-33 0,0 0,32 0,1 0,33 0,-33 0,-67 0,34 0,33 0,0 0,-34 0,1 0,33 0,0 0,-34 0,34 0,0 0,33 0,0 0,33 0,33 0,-33 0,-34 0,67 0,-99 0,33 0,0 0,-66 0,-1 0,34 0,0 0,0 0,32 0,-32 0,33 0,0 0,-33 0,33 0,-1 0,1 0,0 0,0 0,0 0,0 0,33 0,0 0,33 0,-34 0,1 0,0 0,33 0,-33 0,0 0,33 0,0-66,0 33,0 0,0 0,0 0,0 0,0-33,0 33,0 0,0-34,0 34,66-33,-66 33,0 0,0 0,33-33,-33 66,33-66,-33 66,0-33,0 0,0-1,0 1,34 0,-34 0,0 33,0-33,66 33,33 0,0 0,33 0,-32 0,32 0,-33 0,33 0,-65 0,-1 0,33 0,-33 0,0 0,0 0,-33 0,67 0,-34 0,33 0,-66 0,33 0,34 0,-67 0,33 0,-33 0,0 0,0 0,33 0,0 0,0 0,34 0,-67 0,33 0,0 0,-33 0,0 0,0 0,0 0,33 0,-33 0,34 0,-34 0,66 0,-66 0,0 0,0 0,0 0,0 0,0 0,0 0,0 0,34 0,-34 0,0 0,33 0,0 0,-33 0,33 0,34 0,-67 0,33 0,-33 0,33 0,-66 0,33 0,0 0,66 33,-33-33,1 0,-67 0,33 0,0 0,0 0,0 0,0 0,33 33,-66-33,66 0,-66 0,33 0,0 33,0 0,-33 1,0-1,0 0,-33 33,33 0,0 0,0 0,-33 0,33 1,0-34,0 0,0 0,0 0,0 0,0-33,0 33,0 0,0-33,0 33,0-33,0 33,0-33,0 33,0 0</inkml:trace>
  <inkml:trace contextRef="#ctx0" brushRef="#br0" timeOffset="4663.2667">6582 9393,'33'0,"0"0,0-33,-33 33,33 0,0 0,0 0,33 0,-33 0,0 0,33 0,1 0,32 0,-66 0,33 0,33 0,-33 0,34 0,-34 0,66 0,-33 0,34 0,-1 0,-33 0,33 0,-66 0,1 0,-1 0,33 0,0 0,-33 0,67 0,-34 0,0 0,-33 0,0 0,-33 0,67 0,-34 0,33 0,0 0,0 0,-32 0,32 0,-33 0,-33 0,0 0,0 0,-33 0,66 0,0-33,34 33,-34 0,33 0,0 0,0 0,-32 0,65 0,-33 0,33 0,-65 0,32 0,0 0,-33 0,33 0,1 0,32 0,-66 0,33 0,-33 0,-66 0,33 0,34 0,-34 0,-33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2:28.1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14784 3340,'-33'0,"66"0,66 0,0 0,66 0,1 0,-1 0,-33 0,34 0,-67 0,-33 0,0 0,67 0,-34 0,-33 0,66 0,-33 0,1 0,32 0,0 0,34 0,65 0,-32 0,-34 0,-33 0,1 0,-100 0,0 0,33 0,-66 0,33 0,-33 0,66 0,0 0,-33 0,66 0,-32 0,-1 0,-33 0,0 0,33 0,-66 0,33 0,33 0,0 0,1 0,65 0,-33-33,33 0,-32 33,-34 0,-33 0,0 0,0 0,0 0,0 0,-33 0,33 0,0 0,-33 0,33 0,-33 0,33 0,0 0,1 0,-34 0,33 0,0 0,0 0,0 0,0 0,33 0,-66 0,33 0,-33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4:55.5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7276 8698,'33'0,"66"0,34 0,-34 0,66 0,-66 0,1 0,-1 0,0 0,-33 0,0 0,34 0,-1 0,0 0,0 0,34 33,-67-33,66 0,-66 33,99 0,-65-33,-1 0,-33 0,0 0,0 0,34 0,-67 0,-33 0,66 0,-33 0,33 0,0 0,33 0,34 0,32 0,-33 0,-66 0,67 0,-67 0,0 0,0 0,-66 0,33 0,0 0,-33 0,33 0,1 0,-1 0,33 0,-66 0,66 0,-33 0,33 0,-33 0,0 0,-33 0,33 0,-33 0,0 0,-66 0,0 0,-66 0,-67 0,-32 0,-34 0,-32 0,-34 0,-33 0,99 0,34 0,-1 0,67 0,-66 0,32 0,-32 0,164 0,-98 0,0 0,65 0,34 0,0 0,-33 0,0 0,0 0,-1 0,1 0,0 0,0 0,66 0,0 0,-1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5:07.0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10220 6284,'0'0,"66"33,-66-33,33 0,33 33,-66-33,66 33,-33-33,33 66,67-33,-67 0,0 34,0-34,-33 0,0-33,33 33,-66 0,66-33,-66 0,34 33,32 0,-66-33,33 33,0-33,-33 0</inkml:trace>
  <inkml:trace contextRef="#ctx0" brushRef="#br0" timeOffset="1408.0805">11278 7276,'0'0,"66"0,-33 0,0 0,-33 0,33 0,33 0,-66 0,67 0,-67 0,33 0,-33 0,33 0,-33 0,66 0,-66 0,0-33,0 0,0 0,0 33,0-33,-33 33,0-33,33 33,-33-33,-34 0,67 33,-66 0,33 0,0 0,33 0,-33 0,0 0,0 0,33 0,-33 0,33 0,-33 66,33-66,0 33</inkml:trace>
  <inkml:trace contextRef="#ctx0" brushRef="#br0" timeOffset="2289.1309">11212 6846,'0'33,"0"0,0 0,0 33,0-32,0-1,0 0,0 0,0 33,33 0,-33-33,0 33,0-33,0 0,0 34,0-67,0 33,0 0,0 0,0 0,0-33,0 66,0-66,0 33,33-33,0 0,0 0,66 33,-33-33,1 66,32-66,-33 0,0 66,0-32,-33-34,0 0,0 33,-33-33,0-67,-66 34</inkml:trace>
  <inkml:trace contextRef="#ctx0" brushRef="#br0" timeOffset="2856.1634">11245 6879,'0'0,"66"0,66 0,-33 0,1 0,-1 33,-33-33,-33 0,0 0,33 33,-66-33,33 0</inkml:trace>
  <inkml:trace contextRef="#ctx0" brushRef="#br0" timeOffset="3312.1895">12039 7342,'0'0,"66"66,0-33,33 67,-66-67,0 0,0 0,-33 0,33-33,0 33,-33-33,33 33,-33 0</inkml:trace>
  <inkml:trace contextRef="#ctx0" brushRef="#br0" timeOffset="3704.2119">12568 7309,'0'0,"0"66,-33 0,0-33,-34 67,34-67,0 66,-33-33,33 0,-33 0,66 1,-66-1,33 0,33-66</inkml:trace>
  <inkml:trace contextRef="#ctx0" brushRef="#br0" timeOffset="4680.2676">13031 7474,'-66'0,"66"0,-33 0,-34 0,67 34,-66-1,66 0,-66 0,66 0,0 0,0-33,0 66,0-33,0 0,0 0,33 0,-33 0,33-33,0 0,0 0,0 0,1 0,32 0,0 0,0-33,-33 0,33-33,-33 33,0 0,-33 0,0 0,0 33,0 0,-33 33,33 66,-66 0,66 1,0-1,-33 0,0-33,0 33,0-66,33 34,0-34,0 0,-33 0,33 0,-33-33,33 0,-33 0,0 0,-1 0,-32-33,-33-33,33 0,33 32,0-32,-33 33,66-33,0 66,0-33</inkml:trace>
  <inkml:trace contextRef="#ctx0" brushRef="#br0" timeOffset="5240.2996">13858 7574,'0'-33,"0"33,-34 33,34 33,-33 66,33-66,0 0,0 1,0-1,0 66,0-66,0 0,0 0,0-32,0 32,0-33,0 0,0 0,0-33,0 33,0-66,33 0,-33-66</inkml:trace>
  <inkml:trace contextRef="#ctx0" brushRef="#br0" timeOffset="5840.3341">13824 7541,'0'-33,"0"33,34 0,32 33,0 0,-33 0,33 33,-66-66,33 33,0 33,-33-66,0 33,0 0,0 0,-33-33,33 33,-33 1,-33-34,33 0,-33 33,66-33,-66 0,32 0,-65 0,66 0,0 0,0 0,0 0,0 0,0 0,0 0,0 0,33 0,0-33,0-1</inkml:trace>
  <inkml:trace contextRef="#ctx0" brushRef="#br0" timeOffset="6480.3706">14387 6714,'0'0,"0"99,0-33,0 0,0 34,0-34,0 33,0-33,0 33,0-33,0 34,0-34,0 0,0 0,0-33,0 0,0 0,0-33,0 33,0 0,0 1,0-34,0 33,0 0,0-33,0 0</inkml:trace>
  <inkml:trace contextRef="#ctx0" brushRef="#br0" timeOffset="6920.3958">14288 7342,'0'0,"66"0,0 0,33 66,-33-66,-33 0,0 0,-33 0,66 66,-66-66</inkml:trace>
  <inkml:trace contextRef="#ctx0" brushRef="#br0" timeOffset="8304.4748">12965 7408,'33'0,"-33"0,33 0,-33 0,33 0,0 0,-33 0,33 0,-33 0,66 33,-33-33,0 0,0 0,-33 33,33-33,0 34,-33-1,34-33,-34 33,0-33,0 33,0 0,0-33,0 33,0-33,0 33,0-33,0 33,0 0,0-33,-67 33,34-33</inkml:trace>
  <inkml:trace contextRef="#ctx0" brushRef="#br0" timeOffset="15575.8909">5788 10914,'0'0,"33"0,33 0,-33 0,0 0,0 0,-33 0,33 0,0 0,0 33,-33-33,33 0,1 0,-34 0,33 0,0 33,0-33,-33 0,33 0,-33 0,66 0,-66 33,33-33,0 0,0 33,-33-33,33 33,-33-33,33 0,0 0,1 0,-1 0,0 0,0 0,0 0,33 34,-66-34,33 0,-33 0,33 0,0 0,0 0,-33 0,33 0,-33 0,66 0,-66 0,34 0,-34 0,33 0,0 0,-33 0,33 0,-33 0,33 0,-33 0,33 0,0 0,-33 0,33 0,-33 0,33 0,0 0,-33 0,33 0,-33 0,33 0,33 0,-32 0,32 0,-33 0,-33 0,66 0,-33 0,0 0,0-34,-33 34,33-33,0 33,0 0,-33 0,33 0,1-33,-1 33,-33-33,33 0,0 33,0-33,-33 33,33-66,0 66,-33-66,33 33,0 0,-33 0,33 33,-33-34,0 1,0-33,0 0,0 33,0 0,0-33,-33 0,33 0,-66-34,33 100,0-33,33 0,-33 0,0 0,0 0,0 0,33 0,0 0,-34-33,1 33,-33-1,0-32,0 33,66 0,-33 33,-33 0,66-33,-66 33,-1-33,1 33,33 0,-33 0,33-33,0 33,-33-33,66 33,-66 0,66 0,-33-33,-34 0,67 33,-66 0,66 0,-33 0,-33-33,33 33,0 0,-66 0,66 0,0 0,33 0,-34 0,1 0,33 0,-66 0,33 0,0 0,0 0,0 0,0 0,-33 0,66 0,-66 0,-1 0,67 0,-33 0,0 0,0 0,33 0,-66 0,33 0,0 0,0 0,33 0,-33 0,33 0,-33 0,0 33,0-33,-1 33,1-33,-33 33,66-33,-33 66,0-33,33 0,-33-33,33 33,-33 33,33 1,-33-1,33-33,0 33,-33-33,33 33,-33 0,33-66,-33 66,33-33,0 1,0-34,0 33,0 0,0 0,0 0,0 0,0 0,0 0,0 0,0 0,0-33,0 66,0-66,0 66,0-32,33-34,-33 33,33 0,0-33,0 33,33-33,-66 33,33 0,0 33,-33-66,66 66,-33-66,-33 0,34 0,-1 0,-33 0,33 33,0-33,0 0,33 33,-66 0,33-33,-33 0,33 0,0 0,0 0,66 0,-65 34,65-34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26:39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3307 12369,'0'0,"33"0,67 0,65 0,-66 0,33 33,-98-33,32 0,0 0,-66 0,33 0,0 0,0 0,33 0,0 0,-33 0,67 0,-1 0,0 0,0 0,34 0,-1 0,-33 0,-33 0,67 0,-34 0,0 0,0 0,-33 0,34 0,-1 0,-33 0,0 0,0 0,-33 0,33 33,-33-33,1 0,-1 0,0 0,33 0,0 0,0 0,33 0,1 33,32-33,0 34,-33-34,-32 0,-34 0,33 33,-33-33,33 33,0-33,33 0,1 0,-1 33,-66 0,66-33,-33 0,33 33,-32-33,-34 0,33 0,-33 0,0 0,33 33,0-33,0 0,1 33,32-33,0 33,0-33,-33 0,0 0,1 0,32 33,-33-33,-33 0,0 0,33 0,-66 0,33 0,-33 0,66 0,-32 33,-1-33,66 0,-66 0,-33 0,66 0,-33 0,0 33,33-33,1 0,-1 0,0 33,-33-33,0 0,0 0,0 0,0 0,33 0,0 0,-32 0,-1 0,0 0,33 0,-33 34,0-34,0 0,0 0,-33 0,33 0,-33 0,33 33</inkml:trace>
  <inkml:trace contextRef="#ctx0" brushRef="#br0" timeOffset="1616.0923">4399 13924,'66'0,"0"0,0 0,-33 0,66 0,-65 0,-1 0,0 0,0 0,0 0,0 0,0 0,33 0,0 0,0 0,1 0,32 0,33 0,-66 0,33 0,1 0,32 0,0 0,67 0,-67 0,99 0,-98 0,98 0,-165 0,-33 0,1 0,-1 0,165 0,34 0,-34 0,34 0,-232 0,66 0,-33 0,-33 0,33 0,0 0,0 0,33 0,-33 0,0 0,0 0,0 0,0 0,1 0,-1 0,-33 0,33 0</inkml:trace>
  <inkml:trace contextRef="#ctx0" brushRef="#br0" timeOffset="189465.8368">22986 8202,'99'0,"66"0,67 0,-1 0,-32 0,-34 0,34 0,-100 0,-33 0,0 0,-33 0,0 0,0 0,0 0,-33 0,33 0,0 0,1 0,32 0,-33 0,33 0,66 33,-33-33,67 33,-133-33,33 0,33 0,-66 0,0 33,34-33,-67 0,33 0,33 0,-66 0,66 0,-33 0,0 0,33 33,0-33,34 33,-67-33,33 0,0 0,-33 0,33 34,-33-34,-33 0,66 0,0 0,1 0,-34 0,66 0,-66 0,33 0,-33 0,0 0,0 0,0 0,-33 0,34 0,-1 0,0 0,33 0,0 0,0 0,0 0,33 0,-65 0,32 0,-33 0,66 0,-66 0,0 0,0 0,0 0,0 0,33 0,1 0,-1 0,0 0,33 0,33 0,34 0,-67 0,0 0,0 0,-32 0,-1 0,-33 0,66 0,-66 0,0 0,0 0,0 33,0-33,0 0,1 0,32 0,33 0,0 0,-33 0,33 0,34 0,-67 0,0 0,33 0,-33 0,1 0,-67 0,66 0,33 0,-33 0,0 0,-33 0,0 33,0-33,34 0,-34 0,0 0,33 0,33 33,-33-33,0 0,-33 0,34 0,32 33,-33-33,33 0,0 0,-32 0,-1 0,0 0,-66 0,33 0,0 0,0 0,0 0,0 0,66 0,-65 0,-34 0,66 0,-66 0,33 0,-33 0,66 0,0 0,0 0,0 0,0 0,34 0,-100 0,33 0,0 0,0 0,-33 0,33 0,-33-33,33-33,0 33,-33-1,0 34,33-33,-33 0,33 0,-33-33,0 66,0-33,0 33,0-66,0 66,0-33,0-33,0 0,0-1,0-32,0 66,0-33,0 33,0 0,0-33,0 33,0-1,0-32,0 33,0 0,0 0,0 33,0-66,0 33,0 0,0-33,0 0,0-1,0 34,0 0,0 33,0-33,0 0,0 33,0-33,33 33,-33-33,0 0,0 0,0 33,0-33,0 33,0 0,-33 0,-33 0,0 0,-33 0,0 0,65 0,-32 0,0 0,66 0,-66 0,0 0,0 0,-100 66,100-66,-33 0,33 0,-33 33,-34-33,34 33,33-33,0 0,0 33,-34-33,67 0,-33 0,33 0,-33 33,0-33,-33 33,33-33,-1 33,-65-33,99 0,-66 0,-33 33,-34-33,-65 67,98-67,-98 33,99-33,-1 33,100 0,0-33,0 0,33 0,-33 0,0 0,0 0,33 0,-132 0,-133 0,0 0,34 0,-34 0,100 0,66 0,33 0,32 0,1 0,0 0,0 0,0 0,0 0,33 0,-33 0,0 0,0 0,33 0,-33 0,-33 0,0 0,-1 0,-131 0,-100 0,199 0,0 0,0 0,32 0,34 0,0 0,0 0,0 0,0 0,0 0,0 0,0 0,-33 0,-33 0,-34 0,-32 0,33 0,-1 0,1 0,-33 0,32 0,34 0,33 0,0 0,0 0,66 0,-33 0,0 0,-1 0,1 0,33 0,-66 0,66 0,-33 0,-132-33,-1 33,34 0,33 0,0 0,66 0,0 0,-1 0,1 0,0 0,33 0,-33 0,0 0,0 0,-165 0,32 0,34 0,33 0,0 0,32 0,67 0,-33 0,0 165,66 67,-33-100,0-66,0 0,0-33,0 0,0 0,33 34,-33-34,34-33</inkml:trace>
  <inkml:trace contextRef="#ctx0" brushRef="#br0" timeOffset="192632.0179">14387 10782,'0'0,"33"0,132 0,1 0,230 0,167 0,-166 0,-166 0,-66 0,-65-33,-34 33,0 0,33 0,66 0,34 0,-67 0,-33 0,-32 0,-34 0,0 0,33 0,0 0,0 0,0 0,34 0,-67 0,66 0,-99 0,33 0,66 0,0 0,-33 0,1-33,32 33,-33 0,0 0,-33 0,33 0,0 0,1 0,-34 0,0 0,-33 0,33 0,-33 0,66 0,-33 0,0 0,0 0,0 0,0 0,0 0,-33 0,34 0,-34-67,-34 34,1-33,33-33,0 33,0 0,0 0,0 33,0-1,0 1,0-33,0 33,0 0,0-33,0 33,0-33,0-33,0-1,0 34,0-33,0 33,0 0,-33-34,0-32,33 99,0-33,0 33,0 0,0 0,0 33,-33-33,0-34,33 67,0-33,0 0,-33 33,-33 0,33 0,0 0,-100 0,-32 0,33 0,-34 0,1 0,33 33,33-33,-67 33,100-33,0 0,-33 0,66 0,-34 0,34 0,0 0,-33 0,0 0,0 0,33 0,-33 0,-34 0,34 0,0 0,-33 0,0 0,66 0,-67 0,67 0,0-33,0 33,0 0,0 0,0 0,0 0,0-33,0 33,0 0,-33 0,-34-33,34 33,-33 0,33 0,33 0,0 0,0 0,33-33,-67 33,34 0,0-33,0 33,0 0,0 0,-33 0,0 0,33 0,0 0,0 0,-1-33,34 33,-33 0,-33 0,66 0,-33 0,33 0,-132 0,33 0,33 0,-1 0,34 0,0 0,33 0,-33 0,33 0,-33 0,0-33,0 0,0 33,0 0,0 0,-33 0,33 0,-1-33,1 0,0 33,0 0</inkml:trace>
  <inkml:trace contextRef="#ctx0" brushRef="#br0" timeOffset="193282.0551">14023 8698,'-165'298,"98"-199,-32 66,33-98,33 32,0-66,33 0,-66 66,66-66,0 0,-33 33,33 1,-33 32,33-66,0 33,0-33,0 33,0-33,0 33,0 1,0-1,-33 0,33 33,0-33,0-33,0 0,0 67,0-67,0 0,0 33,0-66,-34 33</inkml:trace>
  <inkml:trace contextRef="#ctx0" brushRef="#br0" timeOffset="194546.1274">13560 10848,'33'33,"33"-33,-33 0,0 0,0 33,0-33,0 0,1 0,-1 0,0 0,-33 0,33 0,0 0,0 0,0 0,33 0,0 0,34 0,-34 0,-33 0,33 0,0 0,-66 0,33 0,33 0,-66 0,33 0,0 0</inkml:trace>
  <inkml:trace contextRef="#ctx0" brushRef="#br0" timeOffset="201007.4969">19116 14651,'232'0,"-1"0,-32 0,-67 0,-33 0,-33 0,0 0,1 0,-34 0,33 0,0 0,0 0,-33 0,0 0,66 0,-99 0,34 0,32 0,-66 0,33 0,0 0,0 0,33 0,-33 0,33 0,0 0,1 0,-1 0,0 0,-33 0,33 0,-66 0,33 0,-33 0,99 0,-33 0,67 0,32 0,-66 0,1 0,-34 0,-33 0,0 0,-33 0,66 0,-33-33,0 33,-33 0,33 0,0 0,0 0,67 0,-1 0,0-33,-33 33,-33 0,0 0,-33-33,66-33,-66 0,34 0,-34 0,33-1,-33 1,0 0,0 0,0 0,0 33,0 0,0-34,0 67,0-66,0 33,0-33,0 33,-33-66,33 66,0 0,-34 33,34-33,0 0,0-1,-33-65,0 33,33 33,0-33,-33-33,33 66,0 0,-33-34,0 34,33 0,0 0,0 33,-33-66,0 66,33-33,-33 33,33 0,-33 0,0 0,-66 0,-67 0,67 0,0 0,33 0,-1 0,34 0,-33 0,0 0,-33 0,-33 0,32 0,-32 0,66 0,-33 0,-1 0,34 0,-33 0,33 0,33 0,-66 0,66 0,33 0,-67 0,34 0,-33 0,0 0,-33 0,0 0,-34 0,100 0,-33 0,33 0,-33 0,33 0,0 0,-66 0,-1 0,67 0,-33 0,33 0,-33 0,66 0,-33 0,-33 0,0 0,-1 0,34 0,-66 0,66 0,-33 0,33 0,0 0,-33 0,32 0,-32 0,33 0,0 0,33 0,-33 0,0 0,33 0,-66 0,33 0,-33 0,0 0,32 0,34 0,-33 0,0 0,33 0,-33 0,33 0,-66 0,33 0,0 0,0 33,33-33,-66 0,66 0,-33 0,33 33,-33 0,33 0,0 33,0 67,0-34,0-33,0-33,0 0,0 0,0 0,0 0,0-33,0 67,0-34,0 0,0 0,0 0,0 0,0 0,0 0,0 33,0-66,0 33,0 0,0 0,0 0,0 1,0-1,0 33,0 33,0-33,0 0,0-33,0-33,0 33,0 1,0-1,0 0,33 33,-33-33,33 33,-33 0,0-33,0-33,0 33,0-33,0 33,0 0,33 1,0-34,-33 33,33 0,-33-33,66 33,0 0,-33-33,0 0,34 0,-34 0,33 0,0 0,0 0,33 0,-66 0,33 0,1 0,-67 0,66 0,-66 0,66-33,-33 33,-33 0,66 0,-33 0,0 0,-33-33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5:52.4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2315 3737,'0'0,"99"0,34-33,32 0,-33 33,34 0,-1-33,-33 33,100-66,-1 33,-32 0,-67 33,-33-33,-33 33,-33 0,1 0,-1-33,0 33,33 0,66 0,0 0,1 0,-1 0,-66 0,0 0,-33 0,0 0,-33 0,34 0,-34 33,-34 0,-98 0,33 0,-133 33,1 0,-133-33,33 0,-32 67,98-67,-99 33,166-66,-34 0,100 0,66 0,33 0,-33 0,33 0,-1 0,-32 0,66 0,-66 0,0-33,66 33,-33 0,0 0,33 0,-33 0,33-33,66 33,99-33,-32 33,98-34,100-32,0 0,-67 33,-165 0,100 33,-100-33,-33 33,0 0,-33 0,0 0,34 0,-34 0,33 0,33 0,-33 0,33 0,1 0,32 0,-66 0,-33 0,0 0,-33 0,33 0,33 0,-32 0,65 0,-66 0,-33 0,0 0,-99 33,-1 0,-65-33,33 66,-67-33,1 0,-67 0,34 1,-100-1,66 33,34-66,66 33,32-33,67 0,33 0,-33 0,66 0,-66 0,33 0,-33 0,-1 0,1 0,33 0,0 0,0 0,-33 0,33 0,99 0,0 0,133 0,-34 0,0 0,34 0,-34 0,33 0,-32 0,32 0,1 0,-34 0,0 0,-32 0,-67 0,66 0,-66-33,34 0,-67 33,66 0,0 0,-33 0,0 0,1 0,-34 0,0 0,0 0,0 0,0 0,0 0,-33 0,33 0,-99 0,-33 0,-67 0,-131 0,32 0,-132 66,33-33,-99 66,66-66,67 0,98-33,133 0,33 0,33 0,33 0,-33 0,33 0,66-33,33 0,0 33,34-33,131-33,-32 33,-67 0,67 33,-34-33,0 0,-65 33,-34 0,0 0,-66 0,66 0,-65 0,-1 0,0 0,33 0,-33 0,0 0,0 0,33 0,-33 0,-33 0,33 0,-33 0,33 0,-33 0,33 0,1 0,-34 0,33 0,-33 0,-100 0,1 0,-33 33,-67 0,67 0,-99-33,-1 33,1 0,-34-33,67 0,32 0,1 0,66 0,-1 0,34 0,0 0,33 0,33 0,-33 0,0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5:54.3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6052 3671,'0'0,"133"0,32 0,133-33,-34 0,34 0,0 0,-67-33,1 66,-67 0,-33 0,-66 0,1 0,-34 0,33 0,-66 0,66 0,-66 0,33 0,66 0,-66 0,33 0,-33 0,34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5:55.59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1422 5159,'33'0,"66"0,-32 0,65 0,-33 0,0 0,34-33,-34 0,0 33,33 0,-99 0,34-33,-34 33,33-33,0 33,-33 0,99-33,-66 33,1 0,-34 0,33 0,0-33,0 33,-33 0,66 0,1 0,-34-33,0 33,0 0,0-33,0 33,-33 0,0 0,67 0,-67 0,33 0,-33 0,66 0,-99 0,33 0,0 0,0 0,-33 0,33 0,-33 0,-33 0,-66 0,-99 0,65 0,-32 0,-33 0,65 0,1 0,33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6:00.6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20307 3803,'66'0,"99"0,34 0,-34-33,67 0,-34 0,-66 33,100-33,-34 0,34 0,-67 33,67-33,-133 33,0-33,33 0,-32 33,65-33,-99 0,33 33,34-33,-67 33,33 0,0 0,67 0,-67 0,0 0,-66 0,33 0,0 0,-33 0,-33 0,34 0,-1 0,0 0,0 0,0 0,33 0,33 0,0 0,34 0,-34 0,0 0,-33 0,-33 0,-33 0,33 0,67 0,-34 0,0 0,0 0,0 0,33 0,1 33,-67-33,66 0,-33 33,0-33,-66 0,33 0,0 0,0 0,34 0,-1 33,-33-33,0 0,0 33,66-33,-33 0,-33 0,0 0,1 33,-1-33,-33 0,33 33,0-33,33 0,-66 33,33-33,-33 0,66 0,-66 0,33 0,-33 0,66 0,1 66,-34-33,66-33,-33 33,-66-33,33 0,-33 0,-132 0,-34 0,-32 0,-34 0,-65 0,-100 0,99 0,1 0,65 33,1 0,-1 34,67-67,32 33,34-33,33 33,-66 0,-1-33,-32 33,66-33,-33 33,32-33,-32 0,33 33,33 0,-34-33,34 0,-33 0,33 0,-33 0,33 0,33 0,-67 0,34 0,-33 0,0 0,-1 0,34 0,-66 33,66-33,0 0,-33 0,32 0,-32 0,0 0,0 0,0 0,65 0,-65 0,33 0,33 0,0 0,33-33,-66 33,-33-33,66 0,-1 33,-65-33,99 33,-33 0,33-33,0 0,33 0,166 0,-1 0,100 33,66 0,32 0,-32 0,-33 0,-33 0,-67 0,100 0,-100 0,-65 0,32-34,-99 34,100-33,-100 33,99 0,-65-33,65 0,34 0,-1 0,-32 0,-100 0,33 33,-66-33,34 0,-34 33,-33 0,0 0,33 0,0 0,-33 0,33 0,0-33,-32 33,-1-33,33 33,-66 0,33 0,-99 0,-133 0,-165 0,-65 0,-35 0,1 0,67 99,-1-66,66 33,99-66,1 33,165-33,0 0,33 0,0 0,-34 0,-32 0,-66 0,33 0,-34 0,1 0,32 0,34 0,33 0,33 0,-33 0,66 0,0 0,99 0,133 0,-34-33,100 0,132-33,-199 66,34-66,-34 33,1 33,-100 0,-33 0,1 0,-1 0,33 0,0 0,1 0,-1 0,33 0,-66 0,34 0,-34 0,33 0,-32 0,32 0,0 0,-33 0,34 0,-34 0,33 0,-66 0,0 0,1 0,-34 0,66 0,-33 0,0 0,-33 0,0 0,-33 0,0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8:08.7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1621 4299,'33'0,"0"0,0 0,66 0,0 0,-33 0,34 0,-34 0,0 0,0 0,33 0,-33 0,1 0,-34 0,33 0,33 0,0 0,-33 34,0-34,34 0,32 0,66 0,-65 0,-34 0,33 0,-66 0,1 0,-67 0,66 0,0 0,33 0,-99 0,99 0,-33 0,1 0,-1 0,66 0,-66 0,0 0,-33 0,34 0,-67 0,33 0,33 0,-33 0,0 0,0 0,-33 0,33 0,0 0,-33 0,33 0,-33 0,33 0,0-34,-33 1,33 33,0-33,1 33,-34-33,0 0,0-33,66 0,-66 33,0 0,0-66,0 65,0 1,0-33,0 33,0-33,0 33,0-33,0 33,0 0,0 0,0 33,0-33,-33-1,33 34,-33 0,33-33,-67 33,1-66,0 33,33 33,-66-33,33-33,0 66,-34-66,1 0,0 66,-67-67,67 34,0 0,-33 0,-34 0,-32 0,66 33,-34 0,-32 0,32 0,1 0,0 0,66 0,-34 0,-32 0,66 0,-1 0,1 33,66-33,0 0,33 33,-33-33,-33 0,33 0,-33 33,-34 0,34-33,0 33,33-33,33 0,-33 0,33 34,-33-34,-33 33,33 0,33-33,-33 33,-34 0,67-33,-66 33,66 0,0 0,-33 0,33 0,0-33,0 66,0-66,0 67,0-34,0 0,0 0,0 0,0-33,0 33,0 0,0 33,0-66,0 33,0 0,0 0,0-33,0 33,0 0,0 1,0-34,0 33,0 0,0 0,0-33,-33 33,33 33,0-66,0 33,0-33,0 66,0-66,0 33,0 0,0 33,0-32,33-1,-33 33,33-66,0 33,-33-33,33 33,-33 0,34 0,-34-33,0 33,33 0,-33 0,33 0,0 0,-33-33,0 34,0-1,33 0,-33 0,33 0,0-33,-33 33,33-33,-33 33,66 0,-66 0,33-33,-33 33,33 0,0-33,-33 33,0-33,34 66,-1-66,0 34,-33-34,33 33,0 0,0-33,0 33,0-33,66 33,-33-33,1 33,-1 0,0 0,33-33,-33 0,0 33,-33-33,67 33,-1 0,-33-33,-33 0,66 0,-33 0,-66 0,33 0,1 0,-1 33,0-33,33 33,0-33,-33 0,0 0,0 0,0 0,0 0,0 0,1 0,65 0,0 0,-33 0,0 0,-33 0,33 0,-66 0,34 0,32 0,-66 0,66 0,0 0,-33 0,0 0,0 0,0 0,33 0,-33 0,-33 0,100-33,-67 33,0 0,33 0,0-33,-33 33,0-33,33 33,-66 0,34 0,-1-33,0 0,0 33,33 0,0 0,-33-33,0 0,0 33,0-33,0 0,-33 33,33-33,1 33,-34-66,33 32,-33 1,0 0,0 0,0 0,33 0,-33 0,0-33,0 66,0-33,0 0,0 0,0 0,0 33,0-33,0-1,0 1,0 0,0 0,0 33,0-33,0 0,0 0,0 0,0 0,0-33,0 0,0-1,0 34,0 33,0-33,0 33,0-33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19.9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8409 2853 0,'0'-25'32,"0"25"-32,0-25 15,25 25-15,24-25 16,-49 25-16,50 0 15,-1 0-15,1 0 16,-25 0-16,0 0 16,24 0-1,-49 0-15,25 0 16,25 0-16,-26 0 15,1 0-15,25 0 16,24 0-16,-49 0 16,25 0-16,24 0 15,-24 0-15,24 0 16,1 0-16,-1 0 15,0 0-15,-24 0 16,49 0-16,-49 0 16,24 0-16,1 0 15,-1 0-15,-24 0 16,-1 0-16,26 0 15,-26 0-15,26 0 16,-1 0-16,1 0 16,-1 0-16,25 0 15,-49 0-15,24 0 16,25 0-16,-24 0 15,-1 0-15,-24 0 16,24 0-16,-24 0 16,-50 0-1,25 0-15,-1 0 16,1 0 77,-25 0-77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31:28.3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20108 4498,'0'0,"133"0,-1 0,-66 0,33 0,-33 0,-32 0,32 0,0 0,-66 0,33 0,-33 0,33 0,-33 0,33 0,33 0,0 0,0 0,1 0,-1 0,-33 0,33 0,33 0,0 0,-32 0,32 0,-66 0,33 0,-66 0,33 0,-33 0,33 0,33-33,33 33,34-33,-1 33,33-33,-98 33,-1 0,0 0,-33-33,0 33,0 0,-33 0,66 0,33-33,34-1,-67 34,0 0,33 0,0-33,1 33,-34 0,33 0,-33 0,0 0,-33 0,34 0,-34 0,0 0,33 0,-66 0,33 0,66 0,0 0,-32 0,-1-33,0 33,0 0,33-33,-33 33,67 0,32-33,-66 0,0 0,-32 33,-34 0,33 0,0-33,-33 33,33 0,33 0,-32 0,32 0,-33 0,-33 0,33-33,-66 33,66 0,-66 0,33 0,33 0,1 0,-34 0,66 0,-33 0,-33 0,0 0,33 0,-66 0,33 0,-33 0,67 0,-1 0,33 0,-33 0,0 0,0 0,1 0,-34 0,33 33,-33-33,0 33,33-33,-33 0,0 0,0 0,0 0,0 0,0 0,-33 0,34 0,-1 0,-33 0,33 0,0 0,33 0,0 0,-33 0,33 0,-33 0,0 0,-33 0,33 0,-33-33,0-66,0 33,0-1,0-65,0 33,0 0,0-34,0 34,0 0,0 33,34-66,-34 98,0-65,0 0,0 0,0-33,0 32,0 1,0 0,0 0,0 33,0-1,0 1,0 0,0 66,0-33,-34 33,-32 33,-33 33,0 0,0-66,-34 67,34-67,33 66,-33-66,66 0,-66 0,32 0,34 0,-33 33,-66-33,0 0,-67 33,34-33,-166 33,100 0,-100 0,132 0,34 0,66-33,0 0,32 0,67 0,-66 0,66 0,-66 0,-33 0,0 0,-67 0,-65 33,-34 0,100 0,-34-33,67 33,33 1,0-34,66 0,0 0,-34 0,1 0,0 0,-33 0,0 0,-34 0,1 0,-33 0,65 0,34 33,33-33,-33 0,66 0,-33 0,0 0,-66 33,33-33,-67 33,-32 0,66-33,33 0,-1 0,34 0,0 0,-66 0,0 0,0 0,-34 0,67 0,-33 0,0 0,66 0,0 0,33 0,-33 0,-1 0,-32 0,-33 0,0 0,0 0,-1 0,67 0,33 0,-66 0,33 0,0 0,-33 0,66 0,-33 0,33 33,-33-33,-66 0,-34 33,1 0,33-33,0 33,-1 0,34 0,33-33,0 33,33 0,0 100,0-34,0 0,0 33,0-65,0 32,0-33,33 0,-33 33,0-66,0 0,33 1,-33-34,33 66,-33-33,0 0,0-33,0 33,0 0,33 0,-33-33,0 33,0-33,0 33,33 0,-33 0,0-33,33 33,-33 0,34-33,-1 34,0-34,-33 0,33 0,-33 33,33-33,0 33,66 0,-33 0,-33 0,100 0,-133 0,99 0,-66 0,33 0,-66-33,66 0,0 33,67 0,-1-33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18.4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12030 5531 0,'0'0'32,"0"0"-32,50 0 15,-1 0-15,1 0 16,25 0-16,-26 0 15,26 0-15,-26 0 16,1 0-16,-1 0 16,26 0-16,-26 0 15,26 0-15,-1 0 16,1 0-16,-1 0 15,0 0-15,-24 0 16,0 0-16,-1 0 16,1 0-16,0 0 15,-50 0-15,74 0 16,-49 0-16,49 0 15,1 0-15,-1 0 16,25 0 0,-49 0-16,49 0 15,-25 0-15,26 0 16,-51 0-16,50 0 15,1 0-15,-26 0 16,1 0-16,-26 0 16,26 0-16,-26 0 15,1 0-15,-1 0 16,1 0-16,-25 0 15,0 0-15,-1 0 16,1 0-16,0 0 16,0 0-16,24 0 15,1 0-15,24 0 16,-24 0-16,0 0 15,24 0-15,0 0 16,1 0-16,24 0 16,25 0-16,-25 0 15,1 0-15,-26 0 16,0 0-16,26 0 15,-26 0-15,0 0 16,1 0 0,-1 25-16,1-25 15,-1 25-15,1-25 16,-26 0-16,26 0 15,-26 0-15,26 0 16,-1 0-16,0 0 16,-24 0-16,0 0 15,-1 0-15,26 0 16,-26 0-16,1 0 15,-1 0-15,1 0 16,24 0-16,1 0 16,-1 0-16,1 0 15,-1 0-15,-24 0 16,-1 25-16,1-25 15,24 25-15,1-25 16,-26 0-16,1 0 16,24 0-16,-24 0 15,0 0-15,49 0 16,-74 0-16,24 0 15,1 0-15,0 0 16,24 0 0,-49 0-16,24 0 15,-24 0-15,25 0 16,-1 0-16,-24 24 15,25-24-15,-25 0 16,24 0-16,-24 0 16,25 0-16,-1 0 15,1 0-15,-1 0 16,1 0-16,0 0 15,-26 0-15,1 0 16,0 0-16,-25 0 16,25 0-16,0 0 15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20.9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4118 6499 0,'0'-25'16,"24"25"-1,1 0-15,0 0 16,49 0-16,-24 0 16,0 0-16,24 0 15,-24 0-15,24 0 16,0 0-16,1 0 15,-1 0-15,-24 0 16,24 0-16,1 0 16,-1 0-16,-24 0 15,24 0-15,-24 0 16,24 0-16,-24 0 15,24 0-15,1 0 16,-1 0-16,25 0 16,0 0-16,-24 0 15,24 0-15,0 0 16,-24 0-16,-26 0 15,26 0-15,-26 0 16,51 0 0,-51 0-16,26-25 15,-1 25-15,0 0 16,1 0-16,-26 0 15,1 0-15,25 0 16,-26 0-16,26 0 16,-26-25-16,26 25 15,-1-24-15,-24 24 16,24-25-16,-49 25 15,49 0-15,-24 0 16,-1 0-16,1 0 16,0 0-16,24-25 15,-49 25-15,24 0 16,26 0-16,-26 0 15,26 0-15,-1 0 16,1 0-16,-1 0 16,1 0-16,24 0 15,0 0-15,0 0 16,0 0-16,-49-25 15,49 25-15,-24 0 16,-1 0 0,1 0-16,-26 0 15,26 0-15,-1 0 16,25 0-16,-49 0 15,-1 0-15,1 0 16,0 0-16,-1 0 16,26 0-16,-51 0 15,26 0-15,0 0 16,24 0-16,0 0 15,-24 0-15,0 0 16,-25 0-16,49 0 16,0 0-16,-49 0 15,25 0-15,-1 0 16,1 0-16,0 0 15,-26-25-15,1 25 16,25 0-16,-25 0 16,-1 0-16,-24 0 15,25 0-15,0 0 16,0 0-16,0 0 15,-25 0 1,24 0 0,1 0-16,-25 0 15,25 0 1,0-24-16,0 24 15,-25 0-15,24 0 16,26 0-16,-25 0 16,0-25-16,24 25 15,-24 0-15,0 0 16,-25 0-1,25 0-15,-25 0 32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23.4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15304 6350 0,'0'0'47,"0"0"-47,25 0 15,25 0-15,-25 0 16,24 0-16,1 0 16,24 0-16,-49 0 15,25 0 1,24 0-16,-24 0 15,-1 0-15,51 0 16,-1 0-16,-25 0 16,1 0-16,-1 0 15,25 0-15,1 0 16,-26 0-16,25 0 15,-24 0-15,-1 0 16,0 0-16,1 0 16,24 0-16,-25 0 15,50 0-15,-24 0 16,-26-25-16,50 25 15,-25 0-15,-49 0 16,0 0-16,24 0 16,25 0-16,-24 0 15,24 0-15,25 0 16,-25 0-16,-25 0 15,26 0-15,-51 0 16,26 0-16,-1 0 16,1 0-16,-1 0 15,0 0 1,1 0-16,-26 0 15,1 0-15,24 0 16,-24 0-16,24 0 16,-49 0-16,25 0 15,-1 0-15,1-25 16,49 1-16,-24 24 15,-26 0-15,-24 0 16,25-25-16,-25 25 16,-1 0-16,-24 0 15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25.8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3746 7367 0,'0'0'31,"0"0"-31,24 0 16,1 0-16,0 0 16,0 0-16,0 0 15,-1 0-15,1 0 16,25 0-16,24 0 15,1 0-15,-26 0 16,26 0-16,-1 0 16,0 0-16,26 0 15,-1 0-15,74 0 16,-73 0-16,49 0 15,-50 0-15,0 0 16,25 0-16,-25 0 16,0 0-16,1 0 15,-1 0-15,25 0 16,-25 0-16,-24 0 15,24 0-15,0 0 16,25 0-16,-25 0 16,-24 0-16,-1 0 15,-24 0 1,24 0-16,-24 0 15,-1 0-15,1 0 16,0 0-16,-1 0 16,26 0-16,-26 0 15,1 0-15,-1 0 16,-24 0-16,25 0 15,24 0-15,-24 0 16,-1 0-16,26 0 16,-1 0-16,-24 0 15,49 0-15,-25 0 16,1 0-16,-26 0 15,1 0-15,-25 0 16,49 0-16,-49 0 16,0 0-16,0 0 15,0 0-15,-1 0 16,-24 0-16,25 0 15,0 0 1,0 0 46,-25 0-62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30.9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7764 12849 0,'49'0'16,"1"0"-16,0 0 16,-1 0-16,1 0 15,0 0-15,49 0 16,-25 0-16,1 0 15,24 0-15,-25 0 16,25 0-16,-24 0 16,24 0-16,-25 0 15,1 0-15,-1 0 16,1 0-16,-1 0 15,1 0-15,-1 0 16,-24 0-16,-1 0 16,26 0-1,-1 0-15,0 0 16,1 0-16,-1 0 15,1 0-15,-1 0 16,0 0-16,1 0 16,-25 0-16,-26 0 15,1 0-15,25 0 16,-50 0-16,25 0 31,-1 0-15,-24 0-1,25 0-15,-25-25 16,25 25-1,0 0 1,0 0-16,-25 0 31,24 0 32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32.3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12402 12923 0,'0'0'47,"25"0"-31,25 0-16,-25 0 15,24 0-15,1 0 16,24 0-16,1 0 16,-26 0-16,1 0 15,24 0-15,-24 0 16,49 0-16,25 0 15,-25 0-15,1 0 16,-1 0-16,0 0 16,25 0-1,-25 0-15,-49 0 16,24 0-16,1 0 15,-1 0-15,0 25 16,-49-25-16,25 0 16,-25 0-16,74 0 15,-49 0-15,-1 0 16,-24 0-16,25 0 15,24 0-15,-49 0 16,49 0-16,-24 0 16,-1 0-16,26 0 15,-1 0-15,1 0 16,24 0-16,-25 0 15,25 0-15,-24 0 16,24 0-16,-24 0 16,-26 0-16,26 0 15,-26 0-15,-24 0 16,0 0-16,24 0 15,-24 0-15,0 0 16,0 0-16,-25 0 16,49 0-1,1 0-15,-50 0 16,50 0-16,24 0 15,-24 0-15,24 0 16,-24 0-16,24 0 16,-24 0-16,-1 0 15,26 0-15,24 0 16,-74 0-16,24 0 15,1 0-15,0 0 16,24 0-16,-24 0 16,-1 0-16,1 0 15,-1-25-15,1 25 16,-25 0-16,24 0 15,-24 0-15,0 0 16,0 0-16,-25 0 16,49 0-16,-24 0 15,0 0-15,25 0 16,-26 0-16,1 0 15,25 0-15,0 0 16,-50 0-16,24 0 16,1 0-1,0 0-15,-25 0 109,-25 25-93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37.4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11237 13767 0,'24'0'16,"51"0"-1,-26 0-15,51 0 16,-1 0-16,-25 0 16,1 0-16,49 0 15,0 0-15,-25 0 16,0 0-16,50 0 15,-50 0-15,0 0 16,-24 0-16,-1 0 16,1 0-16,-26 0 15,50 0-15,-24 0 16,-26 0-16,26 0 15,-26 0-15,26 0 16,-25 0-16,24 0 16,0 0-16,26 0 15,-1 0-15,-25 0 16,1 0-16,-26 0 15,1 0-15,-1 0 16,1 0 0,-25 0-16,0 0 15,-25 0-15,24 0 16,1 0-16,0 0 15,25 0 1,-50 0-16,24 0 16,-24 0-16,50 0 15,-50 0 1,25 0 124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38.7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15329 13816 0,'0'0'47,"25"0"-47,25 0 16,-1 0-16,26 0 15,-1 0-15,1 0 16,24 0-16,-50 0 15,26 0-15,-1 0 16,25 0-16,-49 0 16,0 0-16,-1 0 15,1-25-15,24 1 16,1 24-16,24 0 15,0 0-15,50 0 16,-50 0-16,25 0 16,25 0-16,-25 0 15,25 0-15,0 0 16,-50 0-16,0 0 15,50 0-15,-25 0 16,25 0 0,-50 0-16,0 0 15,-24 0-15,-1 0 16,1 0-16,-1 0 15,0 0-15,-24 0 16,0 0-16,-26 0 16,26 0-16,24-50 15,-24 50-15,0-25 16,-1 25-16,26-25 15,-51 25-15,51 0 16,-1-24-16,-24-1 16,49 25-16,-24 0 15,-26 0-15,26-25 16,-51 25-16,26 0 15,-50 0-15,25 0 16,-25-25 0,0 25 77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2:39:42.9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5482 15577 0,'0'0'63,"49"0"-48,1 0-15,-25 0 16,0 0-16,49 0 15,-24 0-15,-26 0 16,26 0-16,25 0 16,-26 0-16,1 0 15,-1 0-15,1 0 16,0 0-16,-1 0 15,26 0-15,-1 0 16,0 0-16,26 0 16,-26 0-16,25 0 15,-24 0-15,-1 0 16,1 0-16,-1 0 15,0 0-15,26 0 16,-26 0-16,0 0 16,1 0-16,-1 0 15,1 0-15,-1 0 16,25 0-16,-49 0 15,49 0 1,25 0-16,-49 0 16,-1 0-16,25 0 15,0 0-15,-24 0 16,24 0-16,-49 0 15,24 0-15,0 0 16,26 0-16,-51 0 16,26 0-16,-1 0 15,1 0-15,-1 0 16,0 0-16,-24 0 15,24 0-15,1 0 16,-1 0-16,1 0 16,-26 0-16,-24 0 15,49 0-15,-49 0 16,25 0-16,-50 0 15,49 0-15,-24 0 16,-25 0-16,25 0 16,0 0-16,0 0 15,-25 0-15,24 0 16,1 0-16,-25 0 109,25 0-93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24.83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14213 9004 0,'0'0'46,"0"-25"-30,50 25-16,-1-25 16,26 25-16,-50 0 15,-1 0-15,26 0 16,-25 0-16,0 0 15,24 0-15,-49 0 16,50 0-16,-25 0 16,24 0-16,-49 0 15,50 0-15,-1 0 16,-24 0-16,25 0 15,-25 0-15,49 0 16,-24 0 0,-26 0-16,1 0 15,50 0-15,-51 0 16,26 0-16,-25 0 15,24 0-15,-24 0 16,0 0-16,0 0 16,0 0-16,0 0 15,-25 0-15,24 0 16,1 0-1,-25 0-15,25 0 16,0 0-16,0 0 16,24 0-1,-24 0-15,25 0 16,-26 0-16,26 0 15,-25 0-15,0 0 16,-25 0 0,24 0-1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38:54.6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23581 2315,'33'0,"33"0,33 0,67 0,-34 0,67 0,-67 0,0 0,0 0,-32 0,-1 0,-33 0,0 0,-33 0,66 0,-32 0,-1 0,-33 0,33 0,33 0,-33 0,34 0,-1 0,0 0,0 0,0 0,-32 0,-1 0,-33 0,0 0,0 0,-33 0,66 0,0 0,-33 0,33 0,1 0,-67 0,33 0,0 0,0 0,0 0,33 0,-66 0,33 0,0 0,0 0,0 0,67 0,32 0,0 0,67 0,-1 0,-66 0,1 0,-34 0,0 0,-33 0,33 0,-66 0,0 0,1 0,32 0,-33 0,33 0,0 0,33 0,-33 0,1 0,-1 0,0 0,33 0,-33 0,0 0,34 0,-34 0,0 0,66 0,0 0,1 0,-34 0,0 0,-33 0,34 0,-67 0,66 0,-33 0,-33 0,0 0,66 0,-32 0,32 0,0 0,0 0,67 0,-67 0,66 0,0 0,-32 0,-34 0,0 0,-33 0,1 0,-34 0,0 0,0 0,-33 0,33 0</inkml:trace>
  <inkml:trace contextRef="#ctx0" brushRef="#br0" timeOffset="1072.061">23184 4266,'0'0,"66"0,67 0,-1 0,66-33,34 0,65 0,-32 0,-33 33,65 0,-98 0,32 0,-65 0,32 0,-33 0,1 0,-1-33,-66 33,0 0,1 0,-34 0,-33 0,0 0,0 0,0 0,0 0,-33 0,33 0,0 0,-99 0</inkml:trace>
  <inkml:trace contextRef="#ctx0" brushRef="#br0" timeOffset="1792.1025">22423 2877,'0'0,"0"33,0 34,34-1,-34-33,0 66,0-33,0-33,0 33,0 1,0-1,0-33,0 0,0-33</inkml:trace>
  <inkml:trace contextRef="#ctx0" brushRef="#br0" timeOffset="2865.1637">22721 3638,'0'0,"0"33,0-33,0 33,0 0,-33-33,33 33,-66-33,33 0,0 0,-66 33,99-33,-67 33,1-33,66 0,-99 0,0 0,0 0,32 0,1 0,33 0,33 0,-66-66,-33 33,33-66,33 99,-67-99,67 66,-33-33,33 33,33-1,0-32,0-33,0 66,0 0,0-66,0 66,0 33,0-67,0 34,66-33,-33 0,33 33,-66 0,34 0,32-33,-33 66,66-66,-99 66,66-33,-33 33,0-34,0 34,-33 0,66-33,-66 33,34 0,32 0,-66 0,66 0,-66 0,33 0,0 0,33 0,-33 0,33 0,34 0,-67 0,0 33,33-33,-33 34,33-1,-33 33,0-66,-33 33,33-33,0 66,0-33,-33 0,0 0,34 66,-34-99,0 67,33-1,0 0,-33-33,0 33,0-33,0 0,0 0,0 33,0-66,0 67,-33-1,33-66,-33 33,-1 33,-32-33,33 33,-33-33,-33 0,33 0</inkml:trace>
  <inkml:trace contextRef="#ctx0" brushRef="#br0" timeOffset="4440.2539">23283 12865,'0'0,"33"0,34 0,-34 0,0 0,33 0,-33 0,0 0,33 0,33 0,34 0,-34 0,33 0,0 0,1 0,32 0,-33 0,-32 0,-1 0,33 0,0 0,1 0,32 0,-99 0,33 0,1 0,-34 0,0 0,33 0,-33 0,34 0,-34 0,0 0,0 0,33 0,-66 0,0 0,0 0,67 0,-67 0,0 0,33 0,0 0,0 0,0 0,67 0,-34 0,33 0,34 0,-100 0,0 0,-33 0,0 0,-33 0,33 0,0 0,33 0,-33 0,0 0,0 0,-33 0,34 0,-34 0,66 0,-66 0,66 0,-99 0</inkml:trace>
  <inkml:trace contextRef="#ctx0" brushRef="#br0" timeOffset="6296.3601">22556 11377,'-33'0,"0"0,0 0,-34 0,67 33,-33-33,33 0,-33 0,0 0,0 0,0 0,0 0,0 0,0 0,0 0,33-33,-33 0,0 0,33 0,0 0,0 0,0 0,0 0,33-34,-33 67,33-33,0 33,0-33,0 33,0 0,0 0,0 0,0 0,0 0,33 0,-32 0,-1 33,0-33,-33 33,33 1,-33-1,0-33,0 66,0-66,0 33,0 0,0 0,0 33,-33-66,33 33,0 33,-33-33,0 67,-1-100,34 66,-66 0,33 0,0-33,33 33,-33-33,33 0,0-33,0 33,0-33,0 0,33 0,0 0,33 0,1 0,32 0,-33 0,33 0,0 0,-66 0,-33 0,33 0,1 0,-1 0,-33 0</inkml:trace>
  <inkml:trace contextRef="#ctx0" brushRef="#br0" timeOffset="7721.4416">22953 12005,'0'0,"0"0,0 0,0 34,0-1,0 33,-33-66,33 33,-34 0,34 0,-66 0,0 33,33-66,33 0,-33 33,0-33,0 0,-33 0,66 33,-33-33,0 0,0 0,-34 0,1 0,0 0,33 0,0 0,0 0,0 0,0 0,-33-33,32 33,1 0,-33-33,33 0,0 0,-33 0,33-33,-33 33,66-33,-33 33,-33-67,66 34,-34 0,1 0,33 0,0 33,-33-33,33 32,0-32,0 33,0 0,0-33,0 66,0-66,33 0,0 33,1-33,-34 66,33-34,0-32,-33 66,33-66,0 66,-33-66,66 33,-66 0,66 0,-33 0,0 0,0 33,0-33,0 33,34 0,-34-34,0 34,0-33,0 33,33 0,-66 0,66 0,-33 0,67 0,-34 33,0 1,0-1,0 33,0-66,-33 33,0 0,34 0,-67 0,66 0,-66 0,66 0,-66 0,33-33,-33 33,33 1,0-1,-33 33,33-66,-33 66,33-33,-33 0,0 33,0-66,0 33,0 33,0-33,0 1,0 32,0-33,0 0,0 0,0 33,0-33,0 0,0 33,0-33,0 34,0-67,-33 33,33 33,-33-66,0 33,33 0,-66-33,33 33,0-33,0 0,-34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7.78598" units="1/cm"/>
          <inkml:channelProperty channel="Y" name="resolution" value="37.83251" units="1/cm"/>
          <inkml:channelProperty channel="T" name="resolution" value="1" units="1/dev"/>
        </inkml:channelProperties>
      </inkml:inkSource>
      <inkml:timestamp xml:id="ts0" timeString="2020-09-03T07:08:44.0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4366 4928 0,'66'0'109,"66"0"-93,-33 0-16,-33 33 15,-33-33 1,1 0 0,32 0 77,33 0-93,33 0 16,34 0 0,-133 0-1,33 0 1,66 0-1,67 0 1,-166 0 0,0 0 31,33 0-32,66 0 1,397 0-1,-363 0 1,-133 0 47,33 0-48,132 0-15,67 0 16,99 0-1,-331 0-15,0 0 16,0 0 62,0 0-78,66 0 16,-66 0-1,33 0 1,-32 0 0,32 0-1,-33 0 1,0 0 15,33 0-31,298 0 16,-232 0-1,-99 0 32,33 0-31,-33 0-16,67 0 16,-34 0 15,-33 0-16,0 0 1,0 0 0,0 0-1,33 0 1,33 0 0,34 0-1,-67 0 1,-33 0 31,0 0-47,0 0 15,0 0 110,66 0-125,-66 0 16,0 0 15,34-33 94,-67 0-125,0 0 16,0 0-1,0-33 1,0-34 0,0 34-1,0 33 1,0-33 0,0 33-1,-33-66 1,33 32-1,0 34-15,-34-66 16,34 66 0,0 0-1,0 0 1,0 0 0,0 0-1,0 0 1,-33 33 46,0 0 16,0 0-62,0 0 0,-33 0-1,33 0-15,-99 0 16,-34 0 0,-32 0 15,132 0-16,-67 0 1,-32 0 0,99 0-16,-33 0 15,33 0-15,-1 0 16,-32-33 0,33 0-1,33 33 1,-66-3043-1,33 6086 1,-100-3043 0,-98-33-1,65 33 1,1-34 0,165 34 15,0 0-16,0 0 17,-34 0-32,-65 0 15,-99 0 1,98 0 0,34 0-1,0 0 1,33-33-1,0 33 1,-100 0 0,67 0-1,0 0-15,66 0 16,-33 0 15,32 0-15,-98-33-1,0 0 1,33 33 0,66 0-1,0 0 1,-1 0 15,1 0-15,0 0 93,0 0-62,0 0-47,-33 0 16,0 0-1,-100 0 1,67 0 0,33 0-1,-33 0-15,-66 0 16,65 0-1,67 0 17,-33 0-17,0 0-15,-166 0 16,199 0 0,0 0 687,33 33-703,0 67 15,0-67-15,0 33 16,0-33-16,66 66 16,-66-33-16,0 0 15,0 0-15,0-32 16,0 32-16,0 0 15,34-33-15,-34 0 16,0 0 0,33 33-16,-33 0 31,0-33-15,0 1 46,0 32-15,0 0-31,33-66-1</inkml:trace>
  <inkml:trace contextRef="#ctx0" brushRef="#br0" timeOffset="1336.3711">3836 5093 0,'67'0'110,"32"0"-110,0 0 15,0 0-15,-66-33 16,0 33-1,34 0-15,-34 0 16</inkml:trace>
  <inkml:trace contextRef="#ctx0" brushRef="#br0" timeOffset="13792.3749">11972 5854 0,'166'0'172,"-1"0"-156,-99 0-16,33 0 15,265 0 1,-99 0 0,-166 0-1,-66 0 79,99 0-94,100 0 16,-34 0-16,100 0 31,-232 0-16,-33 0 17,0 0-17,67 0 1,131 0 0,265 0-1,-132 0 1,-232 0-1,-99 0 1,-33-33 15,166 33-15,198 0 0,-166 0 15,-66 0-16,-99 0 1,0 0 15,34 0-15,131 0 0,33 0-1,-131 0-15,131 0 16,-165 0-1,67-33-15,-34 33 16,33 0 0,-33 0-1,133 0 1,-34 0 0,-65 0 15,-100 0-16,66 0 1,0 33 0,33 0-1,67 0-15,-34-33 16,-32 0-16,-67 0 16,33 0-1,-66 0 79,0 33-94,66 0 16,-33-33-16,1 0 15</inkml:trace>
  <inkml:trace contextRef="#ctx0" brushRef="#br0" timeOffset="19377.0375">16768 6879 0,'0'0'0,"-33"0"15,0 0 1,0 0-16,-100 66 16,67-33 15,-33 0-16,66-33 1,-99 67 0,-34-67-1,100 0-15,33 0 16,-33 0-16,33 0 16,-33 0-1,-67 0 1,67 0-1,0-67 1,0 1 0,33 33-1,0 0 1,-33 0 0,33 0 15,0 0-16,33-33 32,-33 0-47,33 33 16,0-67 0,0 67-1,0-33 1,0 0-1,0 0 1,33 0 0,0 33-1,0 0 17,0-34-17,0 67 1,66-33-1,-33 0 1,0 0 0,1 33-1,-1 0 1,-33-33 0,0 33-1,0 0 1,33-33-1,0 33 1,-33 0 0,0 0-1,34 0 48,-1 0-48,33 0 1,0 0 0,-33 0-1,-33 0 1,0 33 0,34-33-1,-34 0-15,0 33 16,0-33-1,33 33-15,-33 0 16,0 0 0,0-33-1,33 67 1,-33-34 15,0-33-15,-33 33-1,33-33 1,-33 33 0,0 0-1,0 33 1,0-33 0,0 0 15,0 0-16,0 0 1,0 0 47,0 0-32,0 1-16,-33-1 1,0-33 15,0 66-15,0-66 15,33 33-15,-33-33-1,0 0 48,33 33-47,-33-33 30</inkml:trace>
  <inkml:trace contextRef="#ctx0" brushRef="#br0" timeOffset="32568.5452">7342 13163 0,'33'0'78,"100"0"-78,-1 0 16,66 0-1,-98 0 1,-34 0 47,66 0-48,0 0 1,34 0-1,-100 0 1,0 0 0,33 0-1,0 0 1,-33 0 0,1 0-1,-1 0 1,0 0-1,165 0 1,100 0 0,-232 0-16,1 0 15,-34 0-15,-33 0 16,99 0 46,67 0-46,65 0 0,-198 0-1,-33 0 79,67 0-78,65 0-16,66 0 15,-198 0 1,1 0 203,-34-33-204,0-66 1,0 33-16,0-1 16,0-32-1,0 33 1,33-33 15,0 66-15,0-66-1,0 65 1,-33 1 0,0 0 109,-33 33-47,-33 0-63,33 0-15,-1 0 16,-131-66 0,-33 33-1,32 33 1,1 0-1,66 0 1,0 0 0,-67 0-1,100 0-15,0 0 16,33 0 0,0 0 15,0 0-31,-67 0 31,1 0-15,33 0-1,-66 0 1,-199 0 0,100-66-1,65 33 1,1 33-1,132 0-15,0 0 16,-33 0 0,32 0-16,1 0 15,-99 0 1,-33 0 0,99 0-1,-34 0 16,1 0-15,0 0 0,66 0-1,0 0 1,0 0 15,-33 0-15,-1 0-1,34 0 32,0 0-31,0 0 0,0 0-1,0 33 173,-33 33-173,33 33-15,0-33 16,-66 67 0,65-1-1,1-66 1,-33 166-1,66-166-15,-33 0 16,0 33 0,0-66-1</inkml:trace>
  <inkml:trace contextRef="#ctx0" brushRef="#br0" timeOffset="39944.3191">11840 13328 0,'33'0'109,"66"0"-93,1-33-16,-1 33 15,-33 0 1,0 0 46,33 0-62,67 0 16,-34 0 0,-33 0-16,0-33 15,-65 33-15,32 0 78,33 0-78,33 0 16,100 0 0,-199 0 77,33 0-77,33 0 0,100 0-16,65 0 15,166 0 1,-265 0 0,-131 0-1,65 0 1,33 0-1,100 0 1,-1 0 0,-66 0-1,-65 0-15,32 0 16,-99 0 0,0 0-16,33 0 78,0 0-78,34 0 15,-1 0 1,66 0 0,-132 0-1,0 0 1,33-33-1,-32 33-15,32 0 16,33 0 0,0 0-16,66 0 15,-98 0 1,-1 0 0,-33 0-1,0 0 16,33 0-15,66 0 0,-32 0-1,-34 0 17,33 0-17,-66 0 16,0 0-15,66 0 0,-66 0-1,0 0 1,34 0 0,-34 0-1,33 0 16,-33 0 16,0 0-31,0 0 31,0 0-32,0 0-15,0-33 16,33 33 0,-33 0-1,-33-33 63,34 33 16,-1 0-47,33 0-31,-33 0-1,0 0-15,0 0 16,0 0 15,-33-33 47,33 0-78,-33 0 16,0 0 0,33 33-1,-33-66 1,33 33-1,-33-1-15,0-32 16,33 0 0,0 0-1,-33 33 1,0-66 0,0 33-1,0 32 1,0 1-1,0 0 17,0-33-17,-33 33 1,33 0 0,-33 0-1,33 0 95,-33 33-79,0 0-16,-33 0-15,-66 0 32,32 0-17,67 0-15,0 0 16,0 0-16,0 0 16,-33 0-1,-33 0 1,-33 0-1,-1 0 1,1 0 0,-67 0-1,133 0 1,0 0 0,0 0-1,33 0-15,-33 0 31,-33 0-31,32 0 0,34 0 16,-132 0 0,132 0-1,-33 0 1,-33 0 0,32 0-1,34 0 1,-33 0-1,-33-33 1,-199 33 0,133 0-1,66 0-15,33 0 16,33 0 0,-1 0-16,1 0 46,-33 0-46,-66 0 32,0 0-17,32 0 1,34 0 0,-99 0-1,66 0 1,33 0-1,-1 0-15,34 0 16,0 0-16,-33 0 16,-33 0-16,-99 0 15,98 0 1,-32 0 0,-33 0-1,-34 0 1,34 0 15,99 0-15,33 0 31,0 0-16,-1 0-16,-32 0-15,33 0 16,-33 0 0,33 0 15,0 0-31,-99 33 16,-133 0-1,100 0 1,132-33 15,-34 0-15,34 33-1,-33-33-15,33 0 47,0 0-16,0 0 157,0 33-63,33 0-125,-33 33 16,0 1-16,0 32 15,33-33 1,-33 0 15,33-33-15,-33 33-1,33-33 1,0 34 0,0-1-1,0-33 1,0 33 31,0-33-32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0:22.3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17661 4101,'0'0,"0"0,99 0,33 0,34 0,-34 0,-33 0,1 0,-34 0,-33 0,33 0,-33 0,0 0,-33 0,33 0,0 0,33 0,0 0,67 0,65 0,-32 0,65 0,-32 0,-1 0,-33 0,-65 0,-1-33,0 33,-66 0,0 0,0-33,-33 33,66 0,34 0,32 0,33 0,1 0,98 0,-32 0,-1 0,-99 0,34 0,-67 0,-33 0,-33 0,0 0,-33 0,33-33,1 33,32 0,0 0,0 0,0 0,0 0,33 0,1 0,-67 0,33 0,-33 0,-33 0,33 0,33 0,33 0,34 0,32 0,0 0,-32 0,-34 0,0 0,0 0,-32 0,32 0,-33 0,-66 0,33 0,0 0,0 0,0 0,0 0,33 0,1 0,-1 0,-33 0,33 0,-33 0,0 0,0 0,0 0,0 0,0 0,-33 0,33 0,0 0,-33 0,34 0,-34 0,33 0,0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0:26.4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17496 5755,'0'0,"33"0,0 0,0 0,0 0,-33 0,33 0,0 0,33 0,0 0,0 0,67 0,-1 0,66 0,-32 0,32 0,-32 0,32 0,-99-33,-33 33,1 0,-34 0,0 0,0 0,0 0,0 0,66 0,-33 0,0 0,67 0,98-33,1 33,-1-34,-98 1,32 0,-99 33,-33 0,-33 0,33 0,-33 0,33 0,0 0,0 0,1 0,-1 0,0 0,-33 0,66 0,-66 0,33 0,0 0,0 0,-33 0,33 0,0 0,0 0,0 0,0 0,0 0,1 0,-1 0,66 0,-33 0,0 0,0 0,-33 0,0 0,0 0,-33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3:05.8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10947 9062,'0'0,"33"0,0 0,67 33,-67-33,0 0,66 0,-66 33,0-33,33 0,-33 0,0 0,67 0,-34 0,33 0,-66 0,0 0,33 0,-66 0,33 0,-33 0,33 0,0 0,0 0,1 0,-1 0,33 0,-33 0,66 33,-33-33,33 0,67 0,-34 0,33 0,-65 0,-1 0,0 33,-66 0,33-33,34 0,-67 0,66 0,-33 0,33 33,0 0,1-33,-67 0,0 0,33 0,-33 0,0 0,-33 0,33 0,33 0,0 0,67 0,98 0,1 0,65 0,34 0,-66 0,-34 0,34 0,-133 0,33 0,-98 0,-34 0,0 0,33 0,0 34,33-34,34 0,65 0,-33 0,34 0,-67 0,0 0,-32 0,-34 0,-33 0,-33 0,33 0,33 0,0 0,33 0,1 0,32 0,66 0,34 0,-67 0,1 0,-34 0,-66 0,-33 0,0 0,0 0,-33 0,33 0,0 0,0 0,34 0,-67 0,33 0,-33 0,66 0,-33 0,0 0,33 0,0 0,0 0,-33-34,1 34,-1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3:30.9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3936 16007,'0'0,"33"0,33 0,-66 0,33 0,66 0,-66 0,33 0,34 0,-34 0,0 0,33 0,-33 0,0 0,1 0,-1 0,33 0,33 0,-33 0,-32 0,-1 0,0 0,33 0,0 0,-33 0,67 0,-34 0,-66 0,0 0,0 0,0 0,0 0,67 0,65 0,0 0,67 0,-34 0,34 0,-67 0,-66 0,-33 0,1 0,-67 0,66 0,-33 0,-33 0,66 0,-33 0,33 0,67 0,131 0,67 0,231 0,-231 0,99 0,-199 0,-132 0,-32 0,-67 0,33 0,0 0,33 0,66 0,34 0,65 0,1 0,-34 0,-66 0,-66 0,-32 0,-1 0,-33 0,66 0,-66 0,33 0,66 0,33 0,34 0,65 0,1 0,98 0,-131 0,32 0,-32 0,-67 0,-66 0,0 0,-66 0,33 0,34 0,-1 0,33 0,0 0,0 0,-32 0,-1 0,-33 0,33 0,-33 0,-33 0,66 0,-66 0,33 0,33 0,-33 0,1 0,32 0,33 0,-33 0,33 0,-33 0,-33 0,34 0,-34 33,0-33,-33 0,33 0,-33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1T08:58:25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12766 4895,'0'0,"0"0,0 0,33 0,0 0,0 0,0 0,1 0,32 33,-66-33,66 0,0 0,-33 0,33 0,-33 0,33 0,-33 33,34-33,-34 0,66 33,33-33,-66 0,100 0,-100 0,99 33,-66-33,34 0,-34 33,-66-33,66 33,-66-33,67 33,-67-33,99 0,-66 0,99 0,-32 0,-100 0,99 0,-132 0,66 0,-33 0,33 0,-33 0,1 0,-34 0,33 0,0 0,0 0,33-33,0 33,66 0,67 0,-133 0,66-33,-99 33,67 0,-34 0,33 0,-33 0,0 0,66-33,-65 33,32 0,-33-33,33 0,-66 33,67 0,-1 0,-99 0,99-33,-66 33,66-33,0 33,1 0,-34 0,33 0,0-33,-66 33,100 0,-67 0,66 0,-99 0,99 0,-32 0,-67 0,33 0,-33 0,0 0,-33 0,33 0,-33 0,33 0,0 0,-33 0,33 0,0 0,34 0,-34 0,66 0,0 0,-33 0,33 0,-66 0,67 0,-34 0,33 0,-99 0,132 0,-32 0,-67 0,132 0,-99 0,133 0,-133 0,66 0,-66 0,0 0,34 0,-67 0,99 0,-99 0,99 0,-99 0,100 0,-34 0,-33 0,0 0,-33 0,99 0,-65 0,131 0,-99 0,-33 0,1 0,-34 0,66 0,-66 0,0 0,0 0,33 0,33 0,-65 0,65 0,-66-33,66 33,-66 0,66 0,-99 0,66 0,67 0,-133 0,132 0,-132-33,165 33,-131 0,131-33,-66-1,-66 34,66 0,-32-33,32 33,-66 0,66 0,-66 0,33 0,0 0,-66 0,67 0,-34 0,33 0,0 0,-33 0,66 0,-66 0,33 0,-33 0,100 0,-67 0,66 0,-99 0,67 0,-67 0,-33 0,33 0,-33-33,33 33,-33-33,33 33,-33 0,33-33,0 0,33 0,-66-33,0 33,33 33,0-66,-33 33,0-34,0 67,0-66,0 0,0 33,0 0,0 0,0 0,0 0,0 0,0-33,0 32,0-32,0 66,0-66,0 33,0-33,0 66,-33-99,33 33,0-1,0 1,0 33,0 0,-33 33,33-33,0 0,0 33,0-33,0 33,0-33,-33 33,0 0,0 0,-33 0,-133 0,166 0,-132 0,-34 0,133 0,-66 0,66 0,-33 0,66 0,-100 0,100 0,-66 0,-66-33,98 33,-32 0,33 0,-66-33,99 33,-66-33,-67 0,133 33,-132-34,99 34,-67 0,100 0,-66 0,33 0,-66 0,32-33,34 0,-33 33,66-33,-66 33,66 0,-34 0,-32 0,33 0,-33 0,0 0,-34 0,67 0,-66 0,66 0,-67 0,-65 0,132 0,-33 0,66 0,-100 0,34 0,-33 0,66 0,-133 0,-32 0,131 0,-32 0,66 0,-99 0,132 0,-67 0,1 0,66 0,-33 0,0 0,0 0,33 0,-34 0,34 0,-66 0,0 0,0 0,-34 0,67 0,-66 0,66 0,-33 0,-1 33,100-33,-66 33,66-33,-33 0,0 0,-33 0,33 0,-33 33,-33 1,-1-34,-32 33,66-33,-99 0,65 33,1 0,0-33,66 33,-33-33,-1 0,1 0,33 33,-66-33,33 33,-33-33,33 0,32 0,-65 33,66-33,-33 0,33 0,-33 33,0-33,33 0,-34 0,1 0,-66 0,132 0,-132 0,99 0,-100 0,34 0,33 0,-66 0,66 0,-34 0,67 0,-66 0,33 0,66 0,-66 0,0 0,-34 0,67 0,-66 0,66 0,-33 0,0 0,66 0,-66 0,33 0,-34 0,34 0,0 0,0 0,0 0,-33 0,33 0,-33 0,0 0,32 33,1-33,0 0,0 0,0 0,-66 0,33 0,-33 0,66 0,-1 0,1 0,0 0,33 0,-33 0,33 0,-33 0,0 0,0 0,33 0,0 33,-33-33,0 0,33 0,0 0,0 33,0 0,0-33,0 34,0-34,0 33,0 0,0 0,0 0,0-33,0 66,0-66,0 33,0 0,0 0,0-33,0 33,33 0,-33 0,0 0,0 1,0-1,0 0,0 0,0-33,0 33,33 0,-33 0,0 0,0 0,0-33,0 33,0-33,0 33,0 0,0-33,0 33,0-33,0 33,0 1,0-1,-33-33,33 33,0 0,0-33,-33 33,33-33,0 33,-33-33,33 33,0 0,0-33,0 33,0-33,0 33,0 0,0-33,0 33,0-33,0 33,0-33,0 34,0-1,0-33,-33 0,33 33,0 0,-33-33,33 33</inkml:trace>
  <inkml:trace contextRef="#ctx0" brushRef="#br0" timeOffset="11223.642">10848 9889,'0'0,"33"0,-33 0,33 0,33 0,-66 0,66 0,-33 0,67 0,-100 0,33-33,33 33,0 0,0 0,-33 0,66 0,-32 0,-1 0,0-33,33 33,66 0,-131-33,65 0,-33 33,0 0,-33 0,33 0,-33 0,0 0,34 0,-34 0,66 0,0 0,33 0,-65 0,98 0,-132 0,66 0,0-34,-99 34,33 0,1 0,-1 0,-33 0,33 0,33 0,-33-33,66 33,-33-33,67 0,-34 33,33 0,67-33,-133 33,33-33,-66 0,33 33,-33 0,33 0,-66 0,66-33,1 33,-67 0,66-33,0 33,33 0,-33 0,100 0,-133 0,99 0,-33 0,0 0,-32 0,-34 0,66 0,-66 0,66 0,-33 0,-66 0,133 0,-100 0,132 0,-66 0,34 0,-100 0,66 0,-33 0,-33 0,33 0,-66 0,66 0,0 0,1 0,32 0,-66 0,66 0,-66 0,33 0,-33 0,1 0,-34 0,66 0,33 0,-66 0,99 0,-99 0,100 0,-67 0,66 0,-99 0,66 0,-33 0,1 0,32 0,-66 0,66 0,-66 0,33 0,0 0,-32 0,32 0,0 0,0 0,-33 0,66 0,-33 0,34 0,-1 0,-66 0,33 0,0 0,33 0,-99 0,100 0,-34 0,-33 0,33 0,-66 0,33 0,0 0,0 0,-33 0,66 0,-33 0,34 0,-34 0,0 0,0 0,0 0,0 0,0 0,0 0,0 0,-33 0,33 0,0 0,-33 0,33 0,-33 0,34 0,-1 0,-33 0,33 0,-33 0,33 0,-33 0,33 0,-33-33,33 33,-33 0,33-33,-33 33,0 0,0-33,0 0,0-1,0 1,0-66,0 66,0-33,0 33,0-33,0 66,0-66,0-1,0 67,0-66,0 66,-33-66,33 33,-33-33,33 66,-33-66,33 33,0 0,-33 0,33 0,0-1,0 34,0-33,0 33,0-33,0 0,0 0,0 33,0-33,0 0,0 33,0 0,-33 0,33 0,-67 0,67 0,-99 0,66 0,-99 0,66 0,-67 0,67 0,-66 0,99 0,-66 0,-34 0,100 0,-132 0,132 0,-99 0,99 0,-34 0,1 0,33 0,-33 0,66 0,-66 0,66 0,-33 0,33 0,-33 0,33 0,-66 0,32 0,1 0,-33 0,0 0,-66 0,0 0,32 0,-65 33,132 0,-99 0,65-33,-32 0,66 33,-33-33,0 0,66 0,-66 0,66 0,-33 0,0 0,-67 0,-32 0,66 0,-99 0,98 0,-131 0,99 0,-67 0,100 0,-66 0,33 0,66 0,0 0,0 0,33 0,-34 0,1 0,-66 0,66 0,-66 0,66 0,-100 0,100 0,-66 0,99 0,-99 0,0 0,33 0,-1 0,67 0,-66 0,0 0,0 0,33 0,-66 0,0 0,32 0,-32 0,33 0,0 0,33 0,-33 0,-34 0,100 0,-66 33,33-33,-33 0,33 0,-33 0,-33 33,99-33,-67 0,34 0,-66 0,66 0,-66 0,66 0,-99 0,-100 34,100-1,-34 0,67 0,-66 0,132-33,-100 33,100-33,-33 0,-33 0,66 0,-33 0,33 0,-33 0,32 0,-65 0,33 0,0 0,-33 0,33 0,-67 0,67 0,-33 0,66 0,0 0,-33 0,66 0,-33 0,33 0,-33 0,33 0,-34 0,1 0,0 0,0 0,0 0,33 0,-33 0,0 0,33 0,-33 0,33 0,0 0,0 33,0-33,0 33,0 0,0-33,0 33,0 33,0-66,0 66,0-32,0 32,0-33,33 0,-33 66,0-99,0 66,0-66,0 33,0-33,0 33,0 0,0 0,0 34,0-67,0 66,0-33,0 33,0-66,0 66,0 0,0 0,0 1,0-34,-33 0,33 0,0-33,0 33,0-33,0 33,0-33,0 33,0 0,0-33,0 0,0 0,33 0,-33 33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38:15.8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17429 6383,'0'0,"34"0,-1 0,66 0,0 0,0 0,0 0,1 0,-1 0,-33 0,33 0,-66 0,33 0,-66 0,34 0,-34 0,33 0,0 0,33 0,33 0,0 0,34 0,-1 0,0 0,34 0,-100 0,33 33,-33-33,0 0,0 0,0 0,1 0,-1 0,33 0,0 0,0 0,1 0,-1 0,-33 0,33 33,-33-33,1 0,-1 0,0 0,-33 0,0 0,-33 0,33 0,0 0,0 0,-33 0,33 0,-33 0,66 0,-33 0,1 0,32 0,-66 0,66 33,-33-33,99 0,-132 0,33 0,-33 0,33 0,-33 0</inkml:trace>
  <inkml:trace contextRef="#ctx0" brushRef="#br0" timeOffset="2048.1171">17132 6978,'0'0,"165"0,1 0,32 0,-66 0,-99 0,33 0,-32 0,-1 0,0 0,0 0,-33 0,99 0,-33 0,33 0,1 0,-1 0,0 0,-33 0,33 0,-99 0,33 0,34 0,-67 0,66 0,-66 0,33 0,33 0,-66 0,66 0,-66 0,33 0,0 0,0 0,0 0,-33 0,33 0,1 0,-1 0,0 0,0 0,-33 0,33 0,33 0,-33 0,0 0,33 0,-66 0,33 0,0 0,0 0,67 0,-34 0,0 0,0 0,-33 0,0 0,0 0,0 0,0 0,1 0,-34 0,33 0,0 0,0 0,0 0,0 0,-33 0,33 0,0 0,0 0,0 0,66 0,-32 0,-34 33,0-33,-33 0,33 0,0 0,0 0,-33 34,33-34,0 0,33 0,-66 0,33 0,33 0,-66 0,67 0,32 0,0 0,-33 0,-33 0,33 0,-33 0,-33 0,67 0,-67 0,33 0,-33 0,33 0,0 0,0 0,0 0,0 0,-33 0</inkml:trace>
  <inkml:trace contextRef="#ctx0" brushRef="#br0" timeOffset="25105.4359">12898 7243,'0'0,"0"66,0-33,0 0,0 0,0 0,0 0,0 34,0-1,0-66,0 33,0 0,0 0,0 33,0-33,0-33,0 33,34 0,-34 0,33-33,-33 34,33-34,0 0,66-34,-99 1,0 0,0 0,0 33,0-33,-33 0,33 33,-33 0,33 0,-33 0,0 0,0 0,33 0</inkml:trace>
  <inkml:trace contextRef="#ctx0" brushRef="#br0" timeOffset="26527.5171">13659 7342,'0'0,"-33"0,-33 0,33 0,0 0,0 0,0 0,0 0,33-33,0-33,0 66,0-33,33 33,-33 0,33 0,0 0,0 0,-33 0,33 0,0 0,0 66,-33-66,0 33,0-33,33 66,-33-66,0 33,0-33,0 33,0 0,0 1,0-34,0 33,0 0,0 0,0 0,0 0,-33 0,33 0,-33-33,33 33,0-33,-33 0,-66 0,33-66,32 66,1 0,0-33,33 0</inkml:trace>
  <inkml:trace contextRef="#ctx0" brushRef="#br0" timeOffset="28143.6097">13858 6879,'0'0,"-100"0,34-33,33 0,-66 0,99 33,-33-33,0 33,0 0,33 0,-33 0,33 0,-33 0,33 0,-34 0,1 0,0 0,33 0,-33 0,0 0,33 0,0-33,0 0,0 33,33 0,33 0,-33-33,34 33,-34 0,33 0,-66 0,33 0,-33 0,33 0,0 0,0 33,0-33,-33 33,33-33,-33 0,33 33,-33-33,33 0,0 33,-33-33,0 33,0 0,34 0,-34-33</inkml:trace>
  <inkml:trace contextRef="#ctx0" brushRef="#br0" timeOffset="28775.6458">14089 7342,'0'33,"0"-33,0 33,0-33,-33 33,0-33,33 0,-33 0,33 0,-33 33,0-33,0 0,0 0,-1 0,34 0,-33 0,33 0,-33 0,0-33,33 33,0-33,0 33</inkml:trace>
  <inkml:trace contextRef="#ctx0" brushRef="#br0" timeOffset="28887.6521">13725 7375,'0'0,"0"-33,0 0,33 33,-33 0,33 0,34 0,-67 0</inkml:trace>
  <inkml:trace contextRef="#ctx0" brushRef="#br0" timeOffset="30064.7195">13924 7309,'33'0,"0"0,-33 0,66 0,-66 33,0-33,33 33,-33-33,0 33,0 0,0 0,0 1,0-1,0-33,0 33,0 0,0 0,0-33,0 33,0-33,0 33,0-33,0 33,0 0,0-33,33 33,0-33,0-33,0-33,0 66,1-33,-1 33,0 0,0 0,-33 0,66 0,-33 0,-33 0,66 0,-66 0,66 0,-66 0,33 0,-33 33,0 0,0 0,0-33,0 33,0-33,0 0,-66 33,66-33,-33 0,0 0,0 0,0 0,0 0,33-33,0 0,0 33,0-66,0 0,0 33,0 0,0-33,0 32,0 1,0 0,0 33,0-33</inkml:trace>
  <inkml:trace contextRef="#ctx0" brushRef="#br0" timeOffset="31527.8032">14916 7276,'0'66,"0"0,0-33,-33 34,33-67,0 33,-33-33,33 33,0 0,0 0,0-33,33 33,-33 0,33-33,-33 0,33 0,-33 0,33 0,0 0,0 0,-33-33,0 33,0-33,0 33,0-33,-33 33,33-33,-33 33,0 0</inkml:trace>
  <inkml:trace contextRef="#ctx0" brushRef="#br0" timeOffset="32388.8525">15577 7408,'-66'0,"0"0,33 0,0 0,0 0,0 0,-33 0,66 0,-33-33,33 33,-34-33,34 33,0-66,0 66,34 0,-1 0,0 0,0 0,0 0,-33 0,33 0,-33 0,33 0,0 33,-33 0,33-33</inkml:trace>
  <inkml:trace contextRef="#ctx0" brushRef="#br0" timeOffset="33324.906">15478 7375,'0'66,"0"-66,0 33,0-33,0 34,0-1,0-33,-33 33,33-33,0 33,0 0,0-33,-33 33,33-33,0 33,0-33,0 33,0 0,0 0,0-66,0-33,33 33,0 0,-33 0,66 0,-66 0,0 0,0-1,33 34,0 0,0 0,-33 0,0 34,0-1,34 0,-34-33,33 66,-33-66,0 33,0-33,33 33,-33 0,0 0,0-33,0-66,0 0,0 33,0-33,0-1,0 1,0 33,0-33,0 66,0-33,0 0,0 0,0 0,0-33,0 33,0 0,0-67,0 67,0 33,0-33</inkml:trace>
  <inkml:trace contextRef="#ctx0" brushRef="#br0" timeOffset="33575.9203">15776 6747,'0'0,"0"-33,0 0</inkml:trace>
  <inkml:trace contextRef="#ctx0" brushRef="#br0" timeOffset="34393.9672">15478 6449,'0'0,"0"33,0-33,0 33,0 0,0 1,0-34,-33 66,0-66,33 0,-33 0,-66 0,66 0,33 0,-67 0,34 0,0 0</inkml:trace>
  <inkml:trace contextRef="#ctx0" brushRef="#br0" timeOffset="34567.977">15114 6648,'0'0,"0"0,0 0,0-33,33 0,0 33,-33 0,67 0</inkml:trace>
  <inkml:trace contextRef="#ctx0" brushRef="#br0" timeOffset="35138.0096">15379 6582,'33'33,"-33"-33,33 33,-33 0,0 0,33 0,-33-33,0 33,0 0,0-33,0 33,0-33,0 0,99 0,67-66,-133 33,66 33</inkml:trace>
  <inkml:trace contextRef="#ctx0" brushRef="#br0" timeOffset="36718.1">16073 7309,'0'0,"34"33,-34 0,33-33,0 33,-33-33,0 0,0-33,0 0,0 33,0-33,0 33,0-33,0 33,-33 0,33 0,-67 0,34 0,33 33,-33 0,33-33,-33 0,0 33,33 0,0 0,0-33,0 33,0-33,0 34,0-1,0 0,0-33,0 33,33-33,0 33,-33 0,33-33,-33 0,33 0,1 0,-1 33,-33-33,33 0,0 0,-33 0,33 0,-33 0,33 0,-33 0,33 0,0-66,-33 66,0-33,0 0,33 0,-33 33,0-33,0 33,0-67,0 67,0-33,0 0,0 0,0 33,0-33,0 0,0 0,0 0,-33 33,0-33,-33-33,66 66,-33 0,0 0,0 0,33 0,-67 0,1 0,33 0,0 0,0 0,33 0,-33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9T05:11:20.8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17595 5655,'0'0,"33"0,-33 34,66-1,-66-33,33 33,-33-33,33 33,-33 0,66-33,-66 0,66 66,-66-66,34 33,-34-33,33 0,0 33,-33-33,33 33,-33 0,33-33,-33 0,33 0,0 33,0-33,-33 33,33-33</inkml:trace>
  <inkml:trace contextRef="#ctx0" brushRef="#br0" timeOffset="2696.1542">17727 6118,'0'0,"33"0,0-33,0 0,-33 0,33 33,0-33,-33 0,34 0,-34 33,33-33,0 0,-33 0,0 33,33-33,-33 33,33-33,0 33,-33-33,33 0,-33 33,33-34,-33 34,66-33,-33 0,33 0,-33 0,-99 33,-33 66,-66-33,32 34,67-34,0 0,0 0,33-33,0 33,0 0,33 0,-33-33,0 66,33-66,-33 33,33-33,0 33,-33-33,33 33,-34 0,34-33,34 0,-1 0,33 0,0-66,0 66,-66 0,66-33,-66 33,33-33,-33 33,33 0,0-33,-33 33,33-33,-33 0,0 0,34 33,-1-33,-33 0,33 0,-33 0,33-1,0 34,-33-33,0 0,0 33,0 0,-66 66,0-32,-1 32,1-66,66 33,-33 0,0-33,0 33,33-33,-33 33,0 0,33-33,66-33,-66 0,33-33,33 0,-33 33,0-1</inkml:trace>
  <inkml:trace contextRef="#ctx0" brushRef="#br0" timeOffset="17577.0053">17529 8004,'0'0,"-33"0,-34 0,67 0,-99 0,66 0,-66 33,0-33,-100 33,-32 0,65 0,-32-33,0 0,32 33,67-33,0 0,-1 0,100 0,-33 0,-33 0,0 0,0 0,0 0,-33 0,-34 0,34 0,0-33,33 0,-33 33,32 0,1 0,-33-33,99 33,-66-33,66 33,-33 0,33 0,-33 0,0-66,0 66,-34-67,1-32,-33 33,66 33,-33-33,66 33,0-66,0 32,-33 1,33-33,0 66,0-66,0 0,0-1,0 1,0 66,33-33,0 0,0 0,-33-1,0 1,66 0,-33 0,-33 0,33 33,0 0,0-33,34 32,-67 34,33-33,99 0,-132 33,66-66,33 66,1 0,-1-66,-66 66,0 0,66-66,-66 66,0 0,33 0,1 0,-1 0,-33 0,66 0,0 0,0 0,34 0,-67 0,66 0,-66 0,0 0,34 0,-34 0,-33 0,33 0,0 0,-33 0,0 0,0 0,-33 0,67 33,-67-33,33 0,-33 0,66 33,-66 0,33-33,-33 0,66 33,-66-33,66 66,0-66,-66 0,66 66,-66-66,67 34,-67-1,33 0,0 0,0 0,0-33,0 66,0-33,0 0,-33 0,0 0,33 0,-33 0,33 1,0-1,-33 33,33-33,-33 0,0 0,33 0,-33 0,0-33,34 33,-1 0,-33 0,33 33,-33-66,33 34,0-1,-33 0,0 0,33 0,-33 33,0-33,0 0,0 66,0-66,0 67,0-67,0 0,0 33,0-33,0 0,0-33,0 66,-33-66,33 33,-66 33,66-66,0 34,-66-1,32 0,1-33,33 0,-66 0</inkml:trace>
  <inkml:trace contextRef="#ctx0" brushRef="#br0" timeOffset="97208.56">25202 7706,'0'0,"-34"0,1 0,0 0,-33 0,0 0,33 0,-33 0,33 0,-66 0,32 0,34 0,-33 0,-33 0,33 0,0 0,0 0,-1 0,1 0,-66 0,33 0,0 0,32 0,-32 0,33 0,0 0,0 0,0 0,66 0,-34 0,1 0,33 0,-66 0,33-33,-33 0,0-33,0 33,33-34,-33 34,32-66,-65 33,33 33,33-33,0 66,33-33,-66 0,33 0,0 33,0-33,0-1,33 1,0-33,0 33,0-33,66 0,0-66,0 99,0-100,33 67,-33 0,1 0,32 0,33 33,0-34,1 34,-34-33,0 66,33 0,34-33,65 0,-65 33,32 0,-66 0,1 0,-34 0,-33 0,33 0,0 0,-32 0,32 0,0 0,-33 0,-33 0,0 0,0 0,-33 0,67 33,32 0,-33 33,-33-66,33 66,-33-32,33 32,-66-66,33 66,1 0,-34-33,0 0,33-33,-33 33,33 0,-33 0,0 0,0 34,0-34,0 33,0-66,0 66,0-66,-33 33,33 0,-33 0,-67 0,-32 33,66-33,-99 34,65-34,1 0,-33-33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4:40.3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14982 6515,'66'33,"0"-33,0 0,1 34,32-34,0 0,-33 0,66 0,1 0,-1 0,33 33,-32-33,-67 0,0 33,-66-33,33 0,-33 0,33 0,-33 0,33 0,0 33,-33-33,33 0,0 0,1 0,-1 0,0 0,33 0,-33 33,0-33,-33 0,33 0,0 0,-33 0,33 0,0 33,-33-33,33 0,-33 0,33 0,0 0,1 33,-34-33,33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26.0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16123 9029 0,'99'-25'15,"-24"25"-15,-1 0 16,25 0 0,1 0-16,-26 0 15,0 0-15,26 0 16,-26 0-16,25 0 15,-24 0-15,24 0 16,-50 0-16,26 0 16,24 0-16,0 0 15,1 0-15,48 0 16,-48 0-16,-1 0 15,50 0-15,-50 0 16,-25 0-16,25 0 16,-24 0-16,24 0 15,-24 0-15,24 0 16,-25 0-16,1 0 15,-1 0-15,0 0 16,-24 0-16,0 0 16,-1 0-16,1 0 15,-1 0-15,1 0 16,0 0-16,-1 0 15,1 0-15,-25 0 16,-1 0 0,1 0-1,-25 0 32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4:40.9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14651 7474,'0'0,"100"0,98 0,33 34,133-34,66 0,33 0,-33 0,-66 0,-33 0,-199 33,0-33,-99 33,0-33,-33 0,34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5:26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17529 5953,'66'0,"0"0,0 0,0 0,0 0,-33 0,1 0,-1 0,-33-33,33 33,0 0,0 0,0 0,0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6:08.8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20075 8467,'0'0,"33"0,67 33,-67-33,33 0,-33 0,66 0,-66 33,99-33,1 0,65 0,34 0,-1 0,34 0,-34 0,-65 0,-1 0,-66 0,-66 0,0 0,34 0,-67 0,33 0,-33 0,33 0,0 0,0 0,0 0,0 0,0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6:10.3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19811 8169,'0'0,"99"0,0 0,-33 0,0 0,34 0,-1 0,66 0,67 0,32 0,100 0,-66 0,-34 0,-98 0,-67 0,0 0,-99 0,33 0,0 0,0 0,34-33,-1 0,0 33,0-33,33 33,-66 0,-33 0,33 0,-33 0,-33 0,-66 0,0-33,-33 33,-67-33,-99 33,-32 0,-100 0,132 0,34 0,32 0,100 0,66 0,-34 0,1 0,0 0,0 0,33 0,32 0,34 0,265 0,33-66,231-34,66 34,-99 0,0 33,-66 33,-132 0,-199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6:13.40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12336 11708,'0'33,"0"33,0 33,0 0,0 67,33-100,-33 33,0-33,33 0,0 1,0-1,-33 0,34 0,-34 0,66 0,-33 1,33 32,-33-33,33 66,-33-66,0 0,0-32,-33-1,0 0,67 33,-34-33,0 33,0 0,33-33,-33 33,0 1,0-1,0 33,33-33,0 33,-32-33,-1-66,-33 67,33-67,0 33,0 0,-33 0,33-33,0 33,-33 0,66 0,-66 0,33 0,-33 0,33 0,-33-66,-66-231,-66-67,33 33,-1 1,1 98,0 1,33 99,0-1,66 34,0 66,0-33,-33 0,33-33,-33 66,33-33,-34-33,1 66,0-67,33 67,-66-66,33 33,33 0,0 0,-33 0,33-33,0 66,-33-33,0 0,33 0,-33 33,33 0,-33-33,0 33,33 0,-33-33,33-1,-34 34,1-33,33 33,-33 0,33-33,-33 33,33 0,-33 0,0 0,33-33,0 33,0 66,66 34,-33-67,33 33,-32 33,32 0,-33-33,33 67,-33-100,0 66,33 33,-66-99,66 34,1 65,-67-132,66 66,-33 66,0-66,0-33,33 67,-33-34,-33-66,66 99,-33-33,0-33,0 66,1 1,-1-34,33 33,-66-33,33 67,0-67,0 0,-33 0,66 0,-66-33,33 0,-33-33,33 66,-33-66,33 33,0 1,-33-34,33 33,1-33,-1 0,-33 33,33-33,-33 0,-100-166,-32-65,-33-34,33-32,-1 32,-32-132,66 133,66 32,-34 34,1-1,-33 1,99 165,-99-100,99 67,0 33,-33 0,33 0,0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6:16.3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15908 16702,'33'33,"33"-33,-66 33,33 0,-33 0,0 0,-33-33,-33 0,33 0,-66 0,0 0,-34-33,67 0,33 0,-66 0,66 0,0 33,33-33,-33 0,33 33,0-33,0 33,0-33,0 33,0-34,66 34,-66-33,66 33,-33 0,0 0,0 0,33 0,-33 0,0 0,1 0,-34 0,33 33,-33-33,-33 34,33-34,-34 0,34 66,34-33,-1 33,-33-66,0 33,0-33,0 0,-33 0,-34 0,34 0,0 0,33 0,-33 0,33 0,33 0,0 0,0 0,0 0,-33-33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9T05:11:04.4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12435 3010,'0'0,"-33"0,0 0,0 0,-33 0,33 0,0-33,0-1,0 1,0 0,0 33,33-33,-33-33,33 66,0-66,-34 33,34 0,0-33,-33 33,33 0,0-1,0 1,0 33,0-33,-33 0,0 0,33 0,0 33,0-66,0 66,0-33,0 0,0 0,0-33,0 66,0-33,0 33,0-34,0 1,0 0,0 33,0-33,0 0,0 33,0-33,0 33,0-33,0 0,0 33,33-33,0 0,-33 0,33 33,-33-33,34 33,-1 0,-33 0,33 0,-33 0,33 0,-33 0,33 0,0 0,-33 0,33 0,0 0,0 0,0 33,-33-33,33 0,0 33,-33-33,66 33,-66 0,34-33,-34 33,33-33,-33 33,33 0,0 33,-33-66,0 33,0-33,0 33,33-33,-33 34,0-1,0-33,33 33,-33-33,0 33,0 0,0-33,0 33,0-33,0 33,0 0,0 0,0-33,0 33,0-33,0 33,0 0,0 0,0-33,0 33,33 1,-33-1,0-33,0 33,0 0,0-33,0 33,0-33,0 33,0 0,0-33,0 33,0-33,0 33,0 0,0 0,0-33,-33 66,0-66,33 0,-33 0,33 33,-66-33,66 0,-33 0,33 34,-34-34,1 0,33 0,-33 0,33 0,-33 0,0 0</inkml:trace>
  <inkml:trace contextRef="#ctx0" brushRef="#br0" timeOffset="144416.2602">11972 2547,'0'-33,"0"33,0 0,0 33,0-33,0 33,0 0,0-33,0 33,0 0,0 0,0 0,0 0,0 0,0 0,0 0,0 33,0-66,0 34,0-34,0 33,0 0,0-33,0 33,0-33,0 66,0-66,0 33,0 0,0 0,0-33,0 33,0-33,0 33,0-33,-33 33,33 0,0 1,0-34,0 33,0 0,0-33,0 33,0 0,0 0,0 0,0-33,0 33,0 0,33 33,0-66,1 66,-34-66,33 33,0-33,-33 34,33-34,-33 33,66-33,-33 33,0-33,33 33,-66 0,33-33,-33 33,33-33,0 0,0 33,-33-33,34 33,-1-33,0 66,0-66,0 33,-33-33,0 33,33 0,-33-33,0 33,0 1,0-1,0 0,0-33,0 33,0 0,0-33,0 33,0 0,0 0,0-33,0 33,0-33,0 33,0-33,0 33,0 0,0-33,0 33,0-33,0 34,0-1,0-33,0 33,0-33,0 66,0-33,0-33,0 66,0-66,0 33,-33 0,33 0,0 33,0-66,-33 33,33-33,-33 34,33-1,-33-33,33 66,-33-66,-1 33,34-33,-33 66,33-66,-66 33,33 33,0-33,33 0,-33-33,0 33,33 0,-33-33,33 34,-33-34,0 66,33-66,-33 33,33 0,-33 0,0 0,33 0,-34-33,1 33,33 0,0 0,-33-33,33 33,-33-33,33 66,0-66,0 34,0-34,-33 66,33-33,0 0,0 0,0 0,0 0,0-33,0 33,0 0,0 33,-33-33,33 1,0-1,-33 33,33 0,0-33,0 0,0 0,0 0,0 0,0 0,0 0,0-33,33 67,0-67,-33 33,33-33,0 33,-33-33,33 33,-33 0,67-33,-67 0,33 0,-33 0,66 0,-33 0,0 0,33 0,-33 0,0 0,0 0,0 0,0 0,-33 0,33 0,-33 0,67-33,-67 0,33 33,-33-33,33 0,0 33,-33-34,33 34,-33-33,0 0,33 33,-33-33,0 33,33-33,-33 33,33-33,-33 33,33 0,0 0,0 0,-33 0,33 0,-33 0,34 0,-1 0,-33 0,33 0,0 0,0 33,-33-33,33 0,-33 33,33-33,0 33,-33-33,33 0,-33 33,66 0,-66-33,33 34,-33-34,33 33,0-33,-33 33,0 0,34-33,-34 33,0-33,0 33,0-33,0 33,0 0,33-33,-33 33,0-33,0 33,0-33,0 33,0 0,0 0,0 0,-33 1,-1-34,34 33,-33 0,33-33,-33 33,0-33,33 33,-33-33,33 33,-33 0,33-33,-33 0,0 33,33-33,-33 33,33 0,0-33,-33 33,33-33,-33 33,0-33,0 67,0-34,33 0,-34-33,34 33,-33 0,0-33,33 33,-33-33,33 33,-33-33,0 33,0 0,33-33,-33 33,0-33,33 33,0 0,0-33,0 33,0 0,0 1,0-1,0-33,0 66,0-33,33 0,-33 33,33-33,-33 0,33 0,-33 0,0-33,33 33,0-33,-33 33,33-33,-33 34,33-34,0 33,-33-33,34 33,-34-33,33 33,-33 0,33-33,-33 33,0-33,0 33,0 0,0-33,0 33,0 33,0-33,0 0,0 0,-33 1,0-1,33 0,0-33,-34 33,34 0,0 0,-33 0,33 0,-33 33,33-33,-33 0,33 0,0-33,0 34,0-1,-33-33,33 33,-33 0,33 0,0-33,-33 33,0 0,33 0,0-33,-33 33,33 0,-33 0,33-33,-33 33,33-33,-33 33,33 0,-33 1,-1-1,34 0,0-33,-33 33,33 0,0-33,-33 33,33 0,-33 0,33 33,0-66,-33 33,0-33,33 33,0 0,0 0,-33-33,33 67,0-67,0 33,-33 0,0-33,33 33,0-33,-33 33,33-33,-33 66,0-33,33 0,0-33,0 33,-33-33,33 33,0 0,0 1,0-34,0 33,0 0,0 33,0-66,0 33,0 0,0 0,0 0,0-33,0 33,0 0,33-33,-33 33,33 0,-33 0,33 1,-33-1,33 0,0 0,-33 0,66 33,-66-66,0 33,0 33,33-66,-33 33,33 0,0 0,-33 34,0-34,0 33,33-33,-33 0,33 33,-33 0,34-33,-1 33,-33-33,66 1,-66-1,33 0,0 0,-33-33,33 33,-33 0,33-33,-33 33,33 0,-33 0,0 0,0-33,0 33,0 0,0-33,0 33,0-33,0 34,0-1,0-33,0 33,0-33,-33 33,33-33,0 33,0 0,0-33,0 33,-33 0,33 0,0-33,0 33,0-33,0 33,0 0,0-33,0 33,0-33,0 33,0-33,0 67,0-67,0 33,33 0,-33-33,33 33,-33 33,0-66,33 33,0 0,-33-33,0 33,33-33,-33 33,0-33,33 33,-33 0,34-33,-1 33,-33-33,33 34,0-1,0-33,-33 33,33-33,-33 33,33 0,-33-33,0 33,0 0,0-33,33 66,-33-33,0 0,0 0,0-33,0 33,0 1,33-34,-33 33,-33-33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6:56.1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12204 2480,'0'0,"-99"34,33 32,-67 66,67 0,33-132,0 33,33-33,0 33,-33 34,33-34,0-33,-33 33,33-33,0 33,-33 0,33 33,0-66,0 33,0 33,-33-66,33 33,0 0,0 0,0-33,0 67,0-34,0-33,0 66,0-33,0 0,66 33,-66-66,0 33,33-33,0 66,0-66,0 33,0 0,0-33,0 34,0-34,0 33,34 0,-67-33,66 0,-66 33,33-33,0 0,0 33,-33-33,33 0,0 33,0-33,0 33,0 0,0-33,-33 0,67 33,-67 0,33-33,-33 33,33 0,0 0,0 0,0 1,-33 32,33-66,0 66,-33-66,33 66,-33-66,33 99,-33-66,33 0,-33 0,0 1,0-34,0 33,0 0,0 0,0-33,0 33,0-33,0 33,-66 0,66 0,-33 0,0 0,0-33,-33 33,66 0,-33-33,-33 33,32 0,1-33,0 34,0-34,0 33,0 0,0 0,0-33,0 33,33-33,-33 0,0 33,33-33,-33 33,0 0,0-33,33 33,0-33,-34 33,34 0,-33 0,0 0,33 34,0-34,-33 0,0 33,33-66,0 66,0-66,-33 66,33-66,0 33,0 0,0 0,0 0,0 0,0 1,0 65,33-66,-33 0,33 0,-33 0,0 0,33-33,0 66,-33-66,0 33,33-33,-33 33,34 1,-34-1,33-33,0 33,-33 0,33-33,0 33,0-33,0 33,0-33,0 33,-33-33,66 33,-33 0,0-33,-33 0,33 0,-33 0,34 0,-1 0,0 0,0 0,33 0,0 0,-33 0,33 0,0 0,-66 0,34 0,-1 33,0-33,-33 0,33 0,0 33,0 0,-33-33,33 33,0-33,0 33,-33 1,33-1,-33 0,33 0,-33-33,0 33,0-33,0 33,0 0,0-33,0 33,-33 33,0-33,0 0,0 0,-33 0,66 1,-66-1,66-33,-33 33,0 0,33 33,-34-66,34 66,-33-33,33 0,-33 66,33-65,0-1,0 33,0 0,-33-66,33 66,0 0,0 33,0-32,0-34,0 0,0 66,33-66,-33 33,33 0,-33 0,33-33,1 34,-34-67,33 66,0-66,-33 33,33-33,-33 33,33 0,-33-33,66 33,-66-33,99 33,-66 0,33 0,1 33,-34-66,0 33,0 1,0-34,-33 33,33-33,0 33,-33-33,0 33,33 0,-33 0,66 33,-33 0,-33-33,0-33,33 66,-33-66,0 34,0-34,33 66,-33-66,0 33,33-33,-33 33,0 0,0 0,0 0,34 33,-34-66,0 33,0-33,33 66,-33-66,0 33,33-33,0 67,0-67,-33 33,33 0,-33-33,0-33,0-33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36:58.3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12965 8235,'-33'0,"-34"0,1 0,0 33,-66 33,66 1,33-34,-1 0,1 0,33 33,0 0,-33 33,33 0,0-32,0-1,0 33,0-66,0 0,0 0,0 33,66-33,-66 0,67 34,-34-1,0-33,0-33,33 66,-66-33,66 0,-66 0,33-33,-33 0,66 33,-33 0,1-33,-34 33,33 1,-33-1,0-33,0 33,0 0,0-33,0 33,0 0,0 0,0-33,-67 33,34-33,-33 66,0-33,0 0,0 0,-33 34,-1-34,67 0,-66 0,66-33,-33 66,0-33,33-33,-34 33,-32 33,99-66,-66 66,33-66,33 33,-66 0,66 1,0-34,-33 33,33-33,0 33,0 0,0 0,0 33,0 0,0-33,33 66,-33-65,33 32,0 33,0-33,-33-33,66 33,-33 67,0-67,34 0,-34 33,0-66,0 0,33 66,-33-66,0 34,33-1,-66-33,33 0,0 33,0-66,0 66,-33-33,100 100,-100-133,0 33,33 0,0 0,-33 0,33 0,-33 0,0-33,0 66,0-66,33 33,0-33,-33 33,0 0,0-33,33 33,-33 1,0-1,33 0,-33-33,0 33,0 33,0 0,0 0,0 0,33-33,-33 0,0 1,0 32,0-33,33 33,-33-33,0 0,0-33,0 33,0 0,33 0,-33 0,34 0,-34 34,66 32,-33-66,-33 0,0-33,33 33,-33 0,0-33,33 33,-33 0,33 0,-33-33,33 33,-33-33,0 33,33-33,-33 34,33-1,0-33,-33 33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40:41.9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16933 12898,'66'34,"34"-34,-1 0,33 0,1 0,-34 0,66 0,-66 0,1-34,32 1,-99 33,0 0,33 0,0 0,67 0,32 0,-33 0,100 0,-100 0,0 0,-66 0,34 0,-34 0,-66 0,33 0,-33 0,33 0,0 0,-33 0,33 0,0 0,0 0,-33 0,33 0,0 0,0 0,1 0,-34 0,-34 0,-98 0,-33 0,-100 0,1-33,65 33,-32 0,-1 0,34 0,32 0,-32 0,66 0,-1 0,34 0,0 0,0 0,66 0,0 0,-1 0,34 0,-33 0,0 0,0 0,33 0,-66 0,33 0,0 0,-33 0,66 0,-33 0,0 0,0 0,33 0,0 0,0 33,0 0,66-33,33 0,0 0,67 34,-1-1,0-33,-32 0,-1 33,33 0,-32-33,65 0,-66 0,34 0,-67 0,66 0,-66 0,-32 0,-1 0,0 0,33 0,33-33,34 33,-67 0,-66 0,0 0,0 0,0 0,33-33,-33 33,1 0,32 0,0 0,0 0,0 0,0 0,-33 0,-33 0,33 0,0 0,1 0,-1-33,-33 33,-33 0,-100 0,34-67,-99 67,-34-33,-32 33,-1 0,33 0,-32 0,32 0,34 0,33 0,-34 0,67 0,0 0,-1 0,1 0,66 0,0 0,-34 0,34 0,0 0,-66 0,99 0,-33 0,33 0,-34 0,34 0,0 0,0 0,0 0,0 0,33 0,-33 0,33 0,33 0,0 0,66 0,1 0,65 0,0-66,34 66,32-33,-132 0,100 33,-100 0,33-33,-32 33,-34 0,0 0,33 0,0 0,1 0,-34 0,33 0,0 0,0 0,1 0,-34 0,-33 0,0 0,33 0,0 0,-66 0,66 0,-33 0,0 0,1 0,32 0,0 0,-33 0,33 0,33 0,-66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27.1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14089 9971 0,'0'0'47,"74"0"-31,-24 0-16,49 0 15,1 0-15,-1-24 16,-25 24 0,1 0-16,-26 0 15,1 0-15,-1 0 16,-49 0-1,25 0 17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40:50.7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17727 12535,'33'0,"33"-67,67-98,-34 33,0 0,0 65,-33-32,34-33,-1-33,-66 165,33-67,-33-32,0 66,0-33,66-33,-65 66,65-67,0 34,-33-33,33 66,-66-33,1 66,-34 0,66 0,-66 0,-33 0,0 0,-67 0,1 66,-66 33,-34 34,1-34,-67 33,100-33,-34 0,1 34,33-1,-1 0,67 1,-66-1,99-99,-1 33,1 0,0 0,33 1,0-34,0-33,0 33,33-33,33 0,0-100,165-65,34 0,-34 32,34 1,32-33,-98 66,-67 66,0-67,34 1,-100 66,99-66,-33 66,66-66,34-1,-34 1,34 33,-1-33,-99 66,-32 0,-34 33,-33 0,-133 33,-65 66,-34 33,-98 67,-1 32,0-66,34 34,98-34,34 1,66-34,-1-33,34-33,0 67,33-100,0 66,-33-33,33 0,0-33,33-33,0 33,0-33,0 0,132-66,0-99,100-1,32-65,1 66,32-34,1 1,-33 65,-100 34,0 33,1-33,-133 66,0 0,0 0,0 0,0 33,0-67,33 67,-33-66,1 66,-34-33,66 0,-66 0,33 33,-33-33,33 33,-33-33,33 33,-33-33,66 0,33-67,100-32,-34 33,67 33,-100 0,-33 0,66-1,-131 34,-1 33,-33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41:33.5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16867 13196,'99'0,"-32"0,65-33,-33 33,33-33,67 0,-100 0,99 33,-98 0,-34 0,-33 0,33 0,-66 0,66 0,0 0,133 0,-100 33,33 0,166 33,-67-33,34-33,-67 66,-65-66,-100 0,33 0,-66 0,33 0,-33 0,66 0,-66 0,33 0,66 0,-65 0,-1 0,0 33,-33-33,-66 0,-100-33,-65-66,-100 0,-33 0,-99 66,66 33,67 0,65 0,133 0,-1 0,34 0,66 0,0 0,33 0,-33 0,33 0,-66 0,33 0,33 0,-66 0,66 0,-34 0,34 0,0 0,67 0,98 0,67 0,32 0,67 33,-67 0,-65 0,-67 0,67-33,-133 0,0 0,0 0,-33 0,-33 0,-165 0,-34 0,-98 0,-34 0,-165 0,231 0,34 0,-1 33,166-33,0 0,99 0,132 33,-65 0,131 0,67 0,-67 0,34 0,-133-33,0 0,1 0,-34 0,33 0,34 0,32 0,34 0,-1 0,-99 33,-66-33,1 0,-67 0,33 0,-33 0,33 0,-33 0,0 34,-66-34,-166 0,-66 0,-198-67,99 67,34 0,-1 0,33 0,133 0,-1 0,100 0,66 0,33 0,0 0,33 0,66 0,0 0,34 0,-34 0,33 0,-32 0,-1 0,0 0,0 33,-33 1,0-34,-32 0,-1 0,-33 0,33 0,0 0,0 0,-33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40:39.4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17231 12799,'0'-33,"66"33,33-66,-32 33,-34 0,66-33,-33 33,66-34,-33 34,34-33,-34 0,0 0,0 0,-66 0,1 66,-1-33,0-34,0 34,33 0,-33 0,33 0,0-33,33 33,1 0,-34-33,-33 66,33-33,-33 0,33 0,0-1,-66 34,67-33,-34 33,0-33,33 33,-66 0,33 0,-33-33,33 33,0-33,0 33,-33 0,33 0,0 0,-33 0,33 0,0 0,1-33,-1 0,0 33,-66 0,-67 0,-32 0,-33 33,99 0,-67 33,1 0,66-66,0 34,0 32,-1-66,34 33,-33-33,66 33,-66-33,33 33,0-33,-33 33,66-33,-33 33,-33-33,32 33,1-33,0 33,0 0,0-33,33 0,-66 33,33-33,0 0,-66 66,99-66,-33 0,0 34,-1-34,1 0,0 33,0 0,33-33,-33 33,0-33,0 33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41:52.4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5159 6945,'33'0,"34"0,65 0,0 0,0 0,1 0,32 0,0 0,-65 0,-1 0,0 0,-33 0,34 0,-67 0,66 0,-33 0,0 0,0 0,33 0,-32 0,32 0,0 0,-33 0,0 0,0 0,1 0,32 0,-33 0,0 0,-33 0,33 0,1 0,65 0,-33 0,0 0,0 0,1 0,-34 0,0 0,33 0,-66 0,33 0,1 0,-1 0,33 0,0 0,33 0,-32 0,-1 0,33 0,-33 0,34 0,-34 0,-33 0,33 0,-33 0,34 0,-34 0,66 0,0 0,-32 0,32 0,-33 0,0 0,-33 0,-32 0,-1 0,0 0,0 0,33 0,0 0,33 0,34 0,-1 0,0 0,33 0,-65 0,-34 0,-33 0,0 0,0 0,0 0,-33 0,33 0,0 0,33 0,-33 0,67 0,-1 0,-66 0,33 0,0 0,0 0,1 0,-67 0,33 0,0 0,-33 0,33 0,66 0,-33 0,0 0,67 0,-67 0,33 0,-33 0,0 0,-66 0,66 0,-66 0,33 0,-33 0,34 0,-1 0,-33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41:53.9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4531 7838,'33'0,"99"0,1 0,32 33,0-33,67 0,32 0,-32 0,-1 0,-98 0,65 0,-99 0,1 0,-34 0,0 0,33 0,0 0,1 0,-1 0,0 0,0 0,-33 0,34 0,32 0,0 0,67 0,-34 0,33 0,-65 0,65 0,-32 0,-1 0,33 0,34 0,-67 0,-66 0,-65 0,-1 0,0 0,0 0,0 0,66 33,-66-33,33 0,-33 0,33 0,1 34,-34-34,66 0,33 33,-66-33,0 0,1 33,-34-33,-33 0,33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12T06:41:58.1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4564 8930,'0'0,"33"0,33 0,34 0,98 0,-66 0,-33 0,1 0,-1 0,0 0,0 0,67 0,-1 0,-33 0,-32 0,32 0,0 0,-33 0,1 0,-1 0,0 0,-33 0,33 0,-32 0,65 0,-33 0,0 0,34 0,32 0,-33 0,1 0,-34 0,-33 0,0 0,-66 0,0 0,-66 0,0 0,-33 0,-34 0,-98 0,-1 0,-32 0,-67 0,33 0,-33 0,67 0,65 0,-32 0,99 0,-1 0,34 0,33 0,-33 0,66 0,33 0,-33 0,0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41:00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14056 11179,'-66'0,"-33"0,-1 0,1 0,33 0,0 0,0 0,0 0,-1 0,1 0,-33 0,33 0,-33 0,0 0,-34 0,-98 0,-67 0,166 0,-1 0,34 0,0 0,33 0,0 0,-33 0,65 0,-32 0,0 0,-33 0,33 0,0 0,0 0,-34-66,67 66,-66-34,66 1,0 33,-33-33,33 33,0-33,-1 0,-32-33,33 33,33 0,0-33,0 33,0-34,0 1,0-33,0 33,66 0,-33-66,1-1,98-32,-66 99,0-67,33 34,-32 0,-1 66,33-33,-33 0,0 33,33-34,-32 34,65 0,-99 33,0 0,33-33,66 33,-65-33,32 33,33 0,33 0,-98 0,65 0,-66 0,33 66,34-66,-34 66,-33 1,66-34,-66 0,-33 0,67 0,-34 33,0-33,0 33,0-66,-33 66,66-33,-99 1,67-1,-34 33,0-66,0 66,0-33,-33 0,33 0,0 33,-33 0,0-33,0 34,0-34,0 99,0-99,0 33,0-33,0 33,0-66,0 33,-33 34,33-34,-33 0,0 0,-33 33,66-66,-66 33,-1 0,34-33,-33 33,0-33,33 33,-33-33,0 0,0 33,32-33,34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33.2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20290 9252 0,'0'0'31,"25"0"-31,0 0 16,0 0-16,24 0 16,26 0-16,-1 0 15,0 0-15,1 0 16,24 0-16,0 0 15,50 0-15,-74 0 16,-1 0-16,-49 0 16,0 0-16,-1 0 78,1 0-47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38:13.1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10542 4266 0,'50'0'16,"-26"0"-16,1 0 15,0 0-15,0 0 16,0 0-16,-1 0 15,1 0-15,25 0 16,-25 0 0,-1 0-16,26 0 15,74-49-15,-50 49 16,-24 0-16,25 0 15,-1 0-15,-49 0 16,49 0-16,-49 0 16,0 0-16,24 0 15,-49 0 1,25 0-16,0 0 15,0 0-15,0 0 16,-1 0-16,1 0 16,0 0-16,0-25 15,-25 25-15,25 0 31,-1-25-15,1 25 156,-25 0-172,25 0 15,0 0 1,0 0-16,-25 0 15,24 0 1,-24 0-16,25 0 31,-25 0 47,25 0-62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33.94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22572 9277 0,'0'0'16,"25"0"-16,0 0 15,0 0-15,24 0 16,26 0-16,-1 0 15,-24 0-15,74 0 16,25 0-16,-25 0 16,49 0-16,1 0 15,24 0-15,1 0 16,-26 0-16,51 0 15,-76 0 1,-24 0-16,-24 0 16,-26 0-16,-49 0 15,25 0-15,-50 0 16,24 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34.48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25648 9302 0,'25'-25'32,"0"25"-32,-1 0 15,26 0-15,24-25 16,-24 25-16,74 0 15,25 0-15,49-25 16,-24 25-16,0 0 16,-50 0-16,0 0 15,-50 0-15,-49 0 16,-25 0-16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34.7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27732 9227 0,'74'0'0,"0"0"15,1 0-15,-50 0 16,-25 0-16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35.85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20414 10294 0,'0'-25'16,"0"25"-1,0 0-15,75 0 16,49 0-16,0 0 15,25 0-15,24 0 16,-74 0-16,25 0 16,25 0-1,25 0-15,-50 0 16,25 0-16,-50 0 15,-25 0-15,1 0 16,-26 0-16,1 0 16,-50 0-16,25 0 15,0 0-15,-1 0 16,1 0-16,0 0 15,-25 0-15,25 0 16,0 0 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45:36.6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24036 10294 0,'25'0'63,"123"0"-63,100 0 15,50 0-15,-25 0 16,25 0-16,-26 0 15,1 0-15,-49 0 16,-1 0-16,-50 0 16,-24 0-16,-25 0 15,-99 0-15,0 0 16,0 0 124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21:44.3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15445 6152,'33'0,"33"0,-66 0,33 0,0 0,0 0,34 0,-34 0,33 0,-33 0,33 0,-33 0,0 0,0 0,33 33,1 0,-34-33,-33 0,33 0,0 0,-33 0,66 0,-33 0,0 0,-33 0,66 0,33 0,34 0,32 0,-66 0,-33 0,-32 0,-1 0,-33 0,33 0,0 0,-33 0,33 0,0 0,0 0,33 0,-33 0,33 0,-33 0,67 0,-67 0,33 0,-33 0,0 0,0 0,0 0,0 0,0 0,33 0,-66 0,34 0,32 0,-66 0,33 0,0 0,0 0,66 0,-66 0,0 0,0 33,-33-33,33 0,0 0,1 0,-1-33,-33 0,0-34,33 1,0-33,-33 66,0-33,33 33,-33 0,0-33,0-1,33 67,-33-66,0 33,0 0,0 0,0 0,0-33,0 0,0 33,0 0,33 33,-33-33,0 33,0-34,0 1,0 33,-33 0,33 0,-66 0,66 0,-33 0,33 0,-66 0,66 0,-34 0,1 0,0 0,33 0,-33 0,0 0,0 0,-66 0,33 0,0 0,-1 0,1 0,0 0,0-33,33 33,-33 0,33 0,-33-33,33 33,-1 0,34 0,-66 0,66 0,-33 0,33 0,-33 0,0 0,-33 0,0 0,0 0,-34 0,34 0,33 0,0 0,0 0,33 0,-33 0,0 0,0 0,0 0,0 0,0 0,-67 0,34 0,0 0,33 0,-66 0,0 0,32 0,1 0,33 0,0 0,0 0,0 0,-33 0,33-33,0 33,0 0,0-33,-1 33,1 0,33 0,-33 0,33 0,-33 0,33 0,-33 0,0 0,33 0,-33 0,33 0,-33 0,33 0,-33 0,0 0,33 0,-33 0,33 0,-33 0,33 33,-33-33,33 33,0 0,0-33,0 33,0 0,0 1,0-34,-33 66,33-66,0 33,0 0,-34 0,34 33,0 0,0-66,0 33,0 33,0-33,0 1,0-34,0 33,0 0,0 0,0 0,0 0,0 0,0-33,0 66,0-66,0 33,0-33,0 33,0 0,0 0,0-33,0 33,0 1,34 32,-34-33,33 0,0-33,-33 0,33 33,-33-33,33 0,0 0,0 0,-33 0,66 0,-33 0,0 0,-33 0</inkml:trace>
  <inkml:trace contextRef="#ctx0" brushRef="#br0" timeOffset="29390.6811">9955 2315,'0'0,"0"0,33 0,66 0,-66 0,33 0,-32 0,32 0,-66 0,66 0,-33 0,33 0,-33 0,0 0,0 0,-33 0,33 0,-33 0,66 0,1 0,-1 0,0 0,-33 0,33 0,-66 0,33 0,-33 0,33 0,0 0,0 0,34 0,-67 0,66 0,-33 0,-33 0,66 0,-66 33,33-33,-33 0,66 0,-66 0,33 0,0 0,0 0,-33 0,33 0,-33 0,67 0,-34 0,0 0,0 0,33 0,-33 0,66 0,-33 0,1 0,-34 0,33 0,-66 0,33 0,-33 0,33 0,0 0,0 0,0 0,0 0,-33 0,33 0,-33 0,33 0,33 0,-32 0,-1 0,0 0,0 0,0 0,-33 0,33 0,0 0,0 0,0 0,0 0,0 0,0 0,0 0,-33 0,67 0,-67 0,33 0,0 0,0 0,0 0,-33 0,33 0,0 0,0 0,-33 0,33 0,0 0,-33 0,33 0,-33 0,33 0,-33 0,33 0,1 0,-1 0,-33 0,33 0,0 0,0 0,-33 0,33 0,0 0,-33 0</inkml:trace>
  <inkml:trace contextRef="#ctx0" brushRef="#br0" timeOffset="94128.3839">26855 5854,'0'0,"0"0,-33 0,0 0,33 0,-33 0,33 0,-66 33,33-33,0 33,-33-33,32 33,1-33,33 0,-33 0,33 33,-66-33,0 0,-99 66,99-33,-1-33,1 33,33-33,0 0,33 0,-66 0,66 34,-33-34,-33 0,66 0,-99 0,-1 0,1 0,-33 0,-34 0,67 0,33 0,0 0,33 0,-33 0,66 0,-33 0,-34 0,34 33,-33 0,-33 0,66-33,0 0,0 0,0 0,-100 0,-65 0,33 0,-1 0,67 0,66 33,0-33,-99 0,65 0,1 0,0 0,33 0,0 0,33 0,-33 0,0 0,-33 0,33-33,0 33,33-33,-33 33,33 0,-67-33,67 33,-33-33,33-1,-33-32,33 66,0-33,-33 33,33-33,0 33,-33-33,33 0,0 0,0 33,0-33,0 0,0 0,0 33,0-66,0 33,0-1,0 1,0 33,0-33,0 0,0 0,33-33,0 33,33 0,1-33,-1 66,0-66,0 33,-33 33,0-34,0 34,0-33,0 0,67 0,-1 0,-33 0,33 0,-33 33,0-33,-66 33,34 0,-1-33,0 33,99 0,-33 0,33 0,-32 0,-34 0,0-33,-33 33,33 0,0 0,0 0,34 0,-100 0,66 0,0 0,-33 0,0 0,0 0,0 0,0 0,0 0,0 0,34 0,32 0,-66 0,0 0,33 0,-33 0,-33 0,33 0,0 0,0 0,1 0,-1 0,33 0,-33 0,33 0,-33 0,33 0,-33 0,0 0,-33 0,33 0,-33 0,67 0,-1 0,-66 0,33 0,-33 0,66 0,-33 0,0 0,66 0,-99 0,33 0,0 0,0 33,-33-33,34 0,-1 0,0 0,0 0,0 33,0-33,-33 0,66 33,-66-33,33 0,0 33,0 0,-33-33,66 66,1-33,-67 0,66 1,0-1,-66 0,66 0,-66 0,33-33,0 33,-33 0,0 0,0-33,0 33,0 0,0 0,0-33,0 66,-33-33,33 1,-66-1,66 0,-66 33,0-33,0 0,66 0,-34-33,-32 66,33-66,0 33,0 0,0-33,-66 33,-34 34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25:35.6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18620 1654,'0'0,"-33"33,33-33,0 0,33 0,0 0,0 0,33 0,34 33,-34-33,-33 0,33 0,-33 0,66 33,34-33,-34 0,33 0,-33 0,-66 0,-33 0,33 0,0 33,67 0,-100-33,-66 0,-166 0,-66 0,34-33,65 0,34 33,99 0,33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25:44.5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7144 8070,'0'0,"33"0,-33 0,66 0,-33 0,33 0,0 0,67 0,-1 33,0-33,-33 33,-32-33,-1 0,33 0,-66 0,-33 33,66-33,0 0,34 0,-34 0,33 0,-33 0,0 0,-66 0,33 0,133 0,-34 0,33 0,67 0,65-33,-164 33,-1-33,0 0,-66 0,-32 33,-1 0,-33 0,66 0,-66 0,33 0,0 0,33 0,33 0,0 0,1 0,-1 0,-66 0,0 0,0 0,0 0,66 0,1 0,32 0,33 0,-32 0,-67-33,-33 33,33 0,-33 0,33 0,0 0,34 0,-34 0,0 0,-33 0,0 0,66 0,0 0,34 0,-1 0,0 0,34-33,-34 0,-99 33,-33 0,66 0,0 0,67 0,-100 0,33 0,-33 0,-33 0,33 0,0 0,-33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25:50.2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3671 16867,'33'0,"33"0,0 0,1 0,-34 0,-33 0,33 0,-33 0,33 0,0 0,33 0,-33 0,33 0,0 0,34 0,-1 0,-33 0,33-33,-66 33,33 0,-66 0,34 0,-34 0,33 0,0 0,0 0,0 0,33 0,0 0,99 0,-32 0,98 0,-98 0,-67 0,0 0,-33 0,-33 0,33 0,0 0,0 0,-33 0,33 0,0 0,-33 0,33 0,-33 0,33 0,-33 0,33 0,1 0,-34 0,66 0,-33 0,33 0,0 33,0-33,-33 0,33 0,1 33,32-33,-33 0,0 0,0 0,-33 0,0 0,0 0,1 0,-1 0,0 0,0 0,0 0,-33 0,33 0,66 66,-66-66,33 0,34 0,-1 33,0-33,-33 0,0 0,0 0,1 0,-1 0,0 0,-33 0,0 0,33 0,0 0,34 0,-1 0,0 0,-66 0,66 0,-99 0,33 0,33 0,-66 0,67 0,-1 0,66 0,0 0,-32 0,-1 0,-33 0,0 0,-33 0,0 0,33 0,-33 0,67 0,-34 0,-33 0,33 0,0 0,-33 0,66 0,-32 0,32 0,0 0,0 0,-66 0,33 0,-32 0,32 0,-66 0,66 0,-33 0,0 0,33 0,33 0,1 0,-34 0,0 0,-33 0,0 0,-33 0,33 0,0 0,0 0,0 0,0 0,67-33,-34 33,-33 0,33 0,33 0,0 0,1 0,-1 0,33 0,-33 0,34 33,-34 1,-33-34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27T05:17:38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13957 2315,'0'0,"0"0,0 0,33 0,-33 0,33 0,0 0,0 0,33 0,-33 33,0-33,-33 0,33 0,1 0,-34 0,33 0,0 0,0 0,-33 0,33 0,-33 0,33 0,-33 0,33 0,0 0,0 33,-33-33,33 0,0 0,-33 0,33 0,0 0,0 0,34 0,-67 0,33 0,66 33,-66-33,0 0,-33 0,33 0,-33 0,33 0,0 0,-33 0,33 0,-33 0,33 0,34 0,-67 0,33 0,0 0,-33 0,33 0,-33 0,66 33,-66-33,33 0,0 0,0 0,-33 0,33 0,0 0,0 33,0-33,0 0,34 0,-67 0,33 0,0 0,0 0,-33 0,33 0,33 0,-66 0,66 0,-66 0,33 0,-33 0,33 0,-33 0,33 0,1 0,-34 0,33 0,-33 0,33 0,0 0,-33 0,33 0,33 0,-66 0,33 0,-33 0,33 0,0 0,-33 0,33 0,-33 0,33 34,-33-34,33 0,0 0,-33 0,34 0,-34 0,33 0,0 0,0 0,-33 0,66 33,-66-33,33 0,-33 0,33 0,0 0,-33 0,33 0,-33 0,33 0,-33 0,33 0,0 0</inkml:trace>
  <inkml:trace contextRef="#ctx0" brushRef="#br0" timeOffset="2792.1597">9757 1422,'0'0,"33"0,-33 0,0 33,0 33,0-66,0 67,0-1,0-33,0-33,0 66,0-66,0 33,0-33,0 33,0 0,0-33,33 66,-33-33,33-33,-33 33,0 0,0-33,0 34,0-34,0 33,0-33,0 33,0 0,0-33,0 33,0-33,0 33,0 0,0-33,0 33,0-33,0 33</inkml:trace>
  <inkml:trace contextRef="#ctx0" brushRef="#br0" timeOffset="5951.3404">10021 1488,'0'0,"99"0,1 0,-1 0,-66 0,0 0,0 0,-33 0,33 0,33 0,0 0,34 0,-1 0,-33 0,33 0,-33 0,-33 0,0 0,34 0,-67 0,66 0,-33 0,33 0,0 0,0 0,-33 0,-33 0,33 0,0 0,-33 0,34 0,-34 0,33 0,0 0,-33 0,33 0,-33 0,33 0,33 0,-66 0,33 0,0 0,33 0,-33 0,-33 0,33 0,0 0,-33 0,34 0,-34 0,33 0,-33 0,33 0,0 0,0 0,-33 0,66 0,-33 0,0 0,-33 0,33 0,0 0,0 0,0 0,-33 0,33 0,1 0,-34 0,33 0,-33 0,33 0,-33 0,33 0,0 0,-33 0,33 0,-33 0,66 0,-33 0,0 0,-33 0,33 0,-33 0,33 0,-33 0,33 0,1 0,-34 0,33 0,0 0,0 0,0 0,-33 0,33 0,0 0,-33 0,33 0,-33 0,33 0,-33 0,66 0,-66 0,66 0,-33 0,-33 0,34 0,-1 0,0 0,-33 0,33 0,0 0,-33 0,33 0,-33 0,33 0,0 0,0 0,-33 0,66 0,-33 0,-33 0,33 0,0 0,-33 0,34 0,-34 0,33 0,0 0,-33 33,0-33,0 67,0-67,0 33,0 33,0-66,0 33,0-33,0 33,0 0,0-33,0 33,0-33,0 33,0-33,0 33,0 0,0-33,0 33,0 0,0 0,0-33,0 34,0-1,0 0,33-33,-33 33,0 0,0 0,0-33,0 33,0-33,0 66,0-66,0 33,0-33</inkml:trace>
  <inkml:trace contextRef="#ctx0" brushRef="#br0" timeOffset="160687.1908">5192 7309,'0'33,"34"0,32 33,0-33,-33 34,0-67,-33 33,66-33,-66 33,33 0,33 33,0-33,1 33,-67-66,66 66,33-33,-66 1,0-1,-33-33,33 33,0-33,0 33,-33 0,33-33,0 33,1 0,-34-33,33 33,-33-33,66 33,-66-33,66 33,0 0,-33-33,0 33,0 0,33-33,-32 33</inkml:trace>
  <inkml:trace contextRef="#ctx0" brushRef="#br0" timeOffset="161855.2576">5192 8334,'0'-33,"34"-33,65 0,-33 0,0 66,0-66,-33 66,0-33,33 0,-66 33,67-33,-34-1,0 34,-33 0,33-33,-33 33,66-33,0-33,-33 66,33-66,34 33,-34 0,-33 0,33 33,0-33,-33 0,0 33,-33 0,33 0,0 0,0 0,1-33,-1 33</inkml:trace>
  <inkml:trace contextRef="#ctx0" brushRef="#br0" timeOffset="162831.3133">5854 7078,'0'0,"0"99,0 0,0-33,0 33,0 1,0-34,0 0,-33 66,33-66,-33 1,0 32,33-33,0 33,-33 0,0-33,33-32,-34 65,34-66,0-33,0 66,-33-66,33 33,0-33,0 66,-33-33,33 0,0 0,0 0,0 1,0-34,0 33,0 0,0 0,0 0,0 0,0-33,0 33,0-33</inkml:trace>
  <inkml:trace contextRef="#ctx0" brushRef="#br0" timeOffset="175935.0629">24110 17727,'0'0,"33"0,133 0,-34 0,0 0,0 0,1 0,-67 0,-33 0,0 0,-33 0,33 0,0 0,0 0,66 0,1 0,-34 0,-33 0,0 0,0 0,0 0,-33 0,33 0,0 0,0 0,34 0,32 0,-33 0,0 0,0 0,0 0,0 0,-32 0,-1 0,-33 0,33 0,-33 0,33 0,-33 0,33 0,0 0,33 0,-33 0,0 0,0 0,0 0,0 0,-33 0,33-33,1 33,-1 0,-33 0,33-33,0 33,33 0,0 0,0 0,-66 0,66-33,-66 33,33 0,1 0,-1 0,-33 0,33 0,0 0,0 0,-33 0,33 0,0 0,0 0,66 0,34 0,-34 0,0 0,0 0,-33 0,-33 0,0 0,-33 0,34 0,-1 0,-33 0,33 0,0 0,0 0,0 0,0 0,0 0,66 0,0 0,1 0,32 0,-33 0,0 0,1 0,-34 0,0 0,0 0,-33 0,0 0,0 0,33 0,-32 0,32 0,0 0,-33 0,0 0,66 0,-66 0,-33 0,66 0,1 0,-34 0,0 0,33 0,0 0,-33 0,33 0,-33 0,67 0,-34 0,0 0,33 0,33 0,-32 0,-1 0,33 0,33 0,-65 0,-34 0,0 0,-33 0,0 0,0 0,0 0,-33 0,33 0,0 0,0 0,0 0,1 0,-34 0,33 0,-33 0,33 0,66 0,-33 0,0 0,33 0,1 0,-34 0,0 0,0 0,-66 0,66 0,0 0,1 0,-1 0,33 0,-33 0,-66 0,33 0,-33 0,66 0,-33 0,0-33,34 0,-34 33,0 0,33 0,-66 0,33 0,-33 0,33 0,0 0,0 0,-33 0,33 0,-33 0,0-33,0 0,0 33,0-33,0-1,0 1,0-33,0 66,0-33,0 0,0 0,0-33,0 33,33-33,-33 33,33-34,-33 67,0-66,0 66,0-33,0 0,0 0,0 33,0-33,0 0,0 0,0 0,0 0,0 0,0 33,-33-33,33-1,0 34,0-33,-33 33,33-33,0 33,0-33,0 0,0 33,0-33,-33-33,33 66,0-66,0 66,-33-66,33 66,0-33,-33 0,33-1,-33 1,33 33,-33-66,0 66,0 0,0 0,-67 0,34 0,-33 0,0 0,0 33,-1 0,1-33,0 0,66 0,-33 0,0 33,66-33,-33 0,-1 0,-32 34,33-34,0 0,0 0,-33 0,-33 0,99 0,-66 33,32-33,1 0,0 0,-33 0,-33 0,-33 0,66 0,-34 0,34 0,0 0,0 0,-33 0,-1 0,1 0,0 0,-33 0,33 0,-1 0,1 0,-33 0,-1 0,-32 0,33 0,-34 0,1 0,33 0,33 0,32 0,-32 0,66 0,-33 0,33 0,0 0,0 0,33 0,-66 0,66 0,-67 0,-32 0,33 0,-99 0,32 0,34 0,0 0,0 0,33 0,0 0,-34 0,-65 0,99 0,-66 0,65 0,34 0,0 0,0 0,33 0,-33 0,-33 0,0 0,-33-33,-1 33,1 0,33 0,-33 0,33 0,33 0,-34 0,-32 0,33 0,0 0,0 0,0 0,-1 0,-65 0,33 0,-33 0,32 0,-32 0,0 0,33 0,32 0,1 0,0 0,33 0,0 0,0 0,0 0,33 0,-33 0,-33 0,0 0,32 0,-32 0,33 0,0 0,-33 0,66 0,-33 0,33 0,-33 0,33 0,-33 0,0 0,33 0,-33 0,33 33,0 0,0 0,0-33,0 33,0 0,0 0,0 0,0 0,0-33,0 33,0-33,33 66,-33-66,33 33,-33-33,0 67,0-67,33 33,-33 0,0 0,0 0,33 0,-33 0,0-33,0 33,0 0,0-33,33 66,-33-66,0 33,0-33,0 33,0-33,33 33,-33 1,0-34,0 33,0 0,0 0,0 33,0 0,0-66,0 66,0-33,0 0,0 0,0-33,0 34,0-1,0 0,0-33,0 33,0 0,0 0,0-33,0 33,0-33,0 33,0 0,0-33,0 33,0-33,0 33,-33 0</inkml:trace>
  <inkml:trace contextRef="#ctx0" brushRef="#br0" timeOffset="180151.3039">10550 8334,'0'33,"0"-33,0 0,33 34,0-34,-33 0,33 0,1 0,-34 33,33-33,0 0,0 0,0 0,33 0,-33 0,33 0,0 0,-66 0,33 0,1 0,-1 0,-33 0,66 0,-33 0,0 0,0 0,33 0,33 0,-99 0,66 0,-32 0,-1 0,-33 0,33 0,33 0,-33 0,0 0,0 0,33 0,-33 0,0 0,0 0,0 0,-33 0,34 0,32 0,-33 33,0-33,0 0,0 0,0 0,0 0,0 0,0 0,0 0,33 0,1 0,-34 0,33 0,-33 0,-33 0,66 0,-66 0,66 0,0 0,1 0,-1 0,-33 0,33 0,-66 0,33 0,-33 0,66 0,-66 0,33 0,-33 0,33 0,-33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38:16.6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9897 5283 0,'25'-24'62,"-25"24"-62,25 0 16,-1 0-16,1 0 15,-25 0-15,25 0 16,25 0-16,-25 0 16,-1 0-16,26 0 15,0 0-15,-26 0 16,26 0-16,0 0 15,-26 0 1,1 0-16,25 0 16,-25 0-16,24 0 15,-24 0-15,49-25 16,-49 0-16,25 25 15,-1 0-15,-24 0 16,0 0-16,0 0 31,-25 0-15,25 0-16,-1 0 31,-24 0-31,25 0 16,0 0-16,0 0 15,24 0-15,-24 0 16,25 0-16,-1 0 15,1 0-15,0 0 16,-50 0-16,49 0 16,-24 0-16,0 0 15,25 0-15,-26 0 16,51 0-16,-50 0 15,24 0 1,1 0-16,-25 0 16,-1 0-16,26 0 15,0 0-15,-1 0 16,-24 0-16,74-25 15,-49 25-15,-25 0 16,-1 0-16,26 0 16,-25 0-16,0 0 15,49-25-15,-49 25 16,0 0-16,0 0 15,-25 0-15,24 0 16,1 0-16,0 0 16,0 0-1,0 0-15,-25 0 16,24 0-16,1 0 15,0 0-15,25 0 16,-1 0-16,1 0 16,-1 0-16,-24 0 15,25 0-15,-50 0 16,25 0-16,-1 0 15,1 0 1,0 0-16,-25 0 16,50 0-16,-50 0 15,49 0-15,-24 0 16,-25-24-16,25 24 15,0 0-15,-1 0 16,-24 0-16,50 0 16,0 0-16,-26 0 15,1 0-15,0 0 16,25 0-16,-25 0 15,24 0-15,-24 0 16,-25 0-16,50 0 16,-26-25-16,1 25 15,-25 0-15,25 0 16,0 0-16,0 0 15,-25 0 1,24 0-16,-24 0 16,25 0-1,0 0 1,-25 0 15,25 0-15,0 0-16,-1 0 15,26 0-15,-50 0 16,25 0-16,0 0 15,24-25-15,-24 25 16,0 0 0,0 0-16,-25 0 15,24 0-15,-24 0 16,25 0-16,0 0 15,-25 0-15,25 0 16,0-25-16,-1 25 16,-24 0-16,25 0 15,25 0-15,-50 0 16,25 0-16,-25 0 15,24 0 17,1 0 30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8-29T06:54:59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27384 4729,'0'0,"67"67,-34-67,33 33,-33 0,33 0,-33-33,0 33,33 0,-33-33,0 0,0 33,34 0,-34-33,0 33,-33-33,33 0,0 33,-33 0,66-33,-66 33,33-33,0 0,0 0</inkml:trace>
  <inkml:trace contextRef="#ctx0" brushRef="#br0" timeOffset="912.052">27517 5391,'0'0,"0"-66,33 0,33-1,0 1,-66 66,66-33,-66 0,33 0,-33 0,0 33,33-33,0 0,-33 0,33 0,1 0,-1 0,-33 33,66-33,-33 33,0-34,0 1,0 33,-33-33,33 33,0-33,0 33,-33-33</inkml:trace>
  <inkml:trace contextRef="#ctx0" brushRef="#br0" timeOffset="1928.1103">27914 4233,'0'33,"-34"0,34 1,0-1,-33 0,33 0,0 66,0-33,0-33,-33 33,33 1,-33-34,33 33,0 0,0 0,0 33,0 0,0-32,0 32,-33-33,33 33,0-66,0 33,0-33,0-33,0 34,0-34,0 33,0 0,0 0,0-33</inkml:trace>
  <inkml:trace contextRef="#ctx0" brushRef="#br0" timeOffset="59456.4007">13593 9426,'0'0,"33"33,-33-33,66 0,-33 0,0 0,0 33,34-33,-1 0,-33 0,33 0,-66 0,33 0,0 33,0-33,-33 0,33 0,33 0,1 0,-34 0,66 33,-33-33,33 33,0-33,1 0,-34 0,0 33,0-33,-33 0,0 0,66 33,-66-33,-33 0,100 0,-34 0,0 33,0-33,0 0,0 33,67 1,-34-34,-33 33,0-33,0 0,-33 0,-33 0,34 0,-1 0,-33 0,33 0,33 0,-66 0,66 0,0 0,0 0,-33 0,67 0,-34 0,33 0,-33 0,-33 0,0 0,33 0,-66 0,33 0,0 0,1 0,-34 0,66 0,0 0,33 0,-33 0,0 0,34 0,-34 0,-33 0,0 0,0 0,0 0,33 0,0 0,34 0,-34 0,33 0,-66 0,0 0,33 0,-33 0,0 0,33 0,-32 0,-1 0,33 0,-33 0,0 0,-33 0,33 0,33 0,-33 0,0 0,0 0,0 0,34 0,-1 0,-33 0,0 0,0 0,-33 0,66 0,-33 0,0 0,33 0,1 0,-67 0,66 0,-33 0,-33 0,33-33,0 33,0 0,-33 0,33 0,0 0,0 0,-33 0,33-34,0 34,-33 0,33 0,0-33,1 0,-34 0,0 0,33 0,-33 0,33 33,-33-33,0 0,0 33,0-66,0 33,0 33,0-33,0-1,0 1,0 0,0 0,0 0,0 0,0 33,0-33,0-33,0 66,0-33,0 0,0 0,0-33,0 66,0-34,0 34,-33-33,0 33,33-33,-34 33,34 0,-33 0,0-33,0 33,0-33,0 33,33 0,-33 0,-33 0,66 0,-66 0,0-33,66 33,-67 0,67 0,-33 0,0 0,-33-33,-33 0,33 0,-33 33,-34-33,1 0,33 0,99 33,-66-33,-1 33,1 0,0-33,-66 33,33-34,-1 34,1-33,33 33,0 0,0 0,-33 0,-1 0,34-33,-33 0,33 33,0 0,-67-33,67 33,-66 0,0 0,-1 0,-65 0,33 0,-1 0,1 0,33 0,-100 0,100 0,-67 0,67 0,66 0,-33 0,99 0,-33 0,-34 0,34 0,-33 0,0 0,-33 0,66 0,-33 0,33 0,-67 0,100 0,-33 0,33 0,-33 0,0 0,33 0,-66 0,33 0,0 0,0 0,0 0,0 0,0 0,-34 0,34 0,0 0,33 0,-33 0,33 33,-33-33,33 33,0 67,-33-1,33-66,0 0,0 33,-33 0,0 0,0 0,33 34,0-34,0-33,0 33,0 0,0-66,0 33,0-33,0 33,0 0,0-33,0 33,0 1,0-1,0-33,0 33,0 0,0 0,0-33,0 33,0 0,0 0,0-33,0 33,0-33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06T03:29:12.1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15412 4961,'0'0,"0"0,33-33,0 33,0-33,-33 0,33 33,0 0,-33-33,0 33,33 0,-33-33,33 33,-33-33,34 33,-34 0,0 0,33-34,-33 34,33 0,0 0,0-33,-33 33,33-33,0 33,-33 0,33 0,-33 0,0 0,33 0,-33-33,66 33,-66 0,33 0,-33 0,33 0,1 0,-1 0,-33-33,33 33,0 0,-33 0,33 0,-33 0,33 0,0 0,-33 0,33 0,-33 0,33 0,-33 0,33 0,0 0,0 0,-33 0,66 0,-66 0,34 0,-1 0,0 0,-33 0,33 0,-33 0,33 0,0 0,0 0,-33 0,66 0,-33 0,66 33,-99-33,133 0,-67 33,-33-33,-33 0,33 0,-33 0,0 0,33 0,0 0,-33 33,33-33,-33 0,33 0,-33 0,0 0,33 0,-33 33,33-33,-33 0,34 0,-34 0,33 0,-33 34,33-34,-33 0,33 0,0 0,0 33,33-33,-33 33,0-33,-33 0,33 0,-33 33,0-33,33 0,-33 0,33 0,0 33,-33-33,34 0,-34 0,33 0,-33 33,33-33,-33 0,33 33,-33-33,33 0,-33 33,66-33,-66 0,0 33,33 0,-33-33,33 0,-33 0,33 0,-33 33,33-33,-33 0,0 0,33 0,-33 33,33-33</inkml:trace>
  <inkml:trace contextRef="#ctx0" brushRef="#br0" timeOffset="4624.2645">15379 6350</inkml:trace>
  <inkml:trace contextRef="#ctx0" brushRef="#br0" timeOffset="7776.4448">15379 6350,'0'0,"0"33,33-33,-33 0,0 33,0-33,0 33,33-33,-33 33,0-33,0 0,33 0,-33 33,33-33,-33 0,0 33,0 1,33-34,-33 0,0 0,0 33,33-33,-33 33,33-33,-33 33,33-33,-33 0,34 0,-34 33,0-33,33 0,-33 0,33 0,-33 33,33-33,-33 0,33 0,-33 0,0 0,33 0,0 33,-33-33,33 0,0 0,0 0,-33 0,33 0,-33 0,33 0,0 0,-33 0,34 0,-34 0,33 0,-33 0,33 0,0 0,-33 0,33 0,0 0,0 0,-33 0,33 0,-33 0,66 0,-33 0,0 0,-33 0,33 0,-33 0,33 0,-33-33,0 33,34 0,-1 0,-33 0,33 0,-33 0,33 0,0 0,-33 0,33 0,-33 0,33 0,-33 0,33 0,0 0,-33 0,33 0,0 0,0 0,0 0,0 0,1 0,-34 0,33 0,-33 0,33 0,0 0,-33 0,33 0,-33 0,33 0,-33 0,33 0,0 0,0 0,-33 0,66 0,-33 0,0 0,-33 0,34 0,-1 0,0 0,-33 0,33 0,-33 0,33 0,-33 0,33 0,0 0,-33 0,33 0,-33 0,66 0,-66 0,33 0,0 0,0 0,-33 0,33 0,1-33,-1 33,-33-33,33 33,-33 0,0 0,33 0,-33-33,33 33,-33 0,33 0,-33 0,33 0,0-33,-33 0,33 33,-33-34,33 34,0-33,-33 33,0-33,33 33,0-33,0 33,-33 0,34-33,-34 0,33 33,0 0,-33-33,0 33,33 0,-33-33,33 33,-33-33,33 33,-33-33,33 33,-33-33,0 33,0-33,0 0,0 33,0-34,0 34,0 0,0-33,0 0,0 33,0-33,0 33,0-33,0 33,0-33,0 0,0 33,0-33,0 33,0-33,0 0,0 33,0 0,0-33,0 33,0-33,-33 33,33-33</inkml:trace>
  <inkml:trace contextRef="#ctx0" brushRef="#br0" timeOffset="54760.1321">18785 14089,'33'0,"1"0,-34 0,33 0,-33 0,33 0,-33 0,33 0,0 0,-33 0,33 0,-33 0,66 0,-33 0,0 0,0 0,33 0,-66 0,67 0,-34 0,0 0,33 0,0 0,-33-33,0 33,33-33,-66 33,33 0,0 0,1 0,32 0,-33 0,66 0,-66 0,66 0,-66 0,67 0,-67 0,0 0,-33 0,33 0,-33 0,33 0,-33 0,33 0,0 0,-33 0,33 0,0 0,0 0,0 0,-33 0,33 0,0 0,-33 0,34 0,-1 0,0 0,0 0,0 0,33 0,-33 0,33 0,-33 0,33 0,1 0,-1 0,0 33,-33-33,-33 0,33 0,-33 0,33 0,0 0,-33 0,33 0</inkml:trace>
  <inkml:trace contextRef="#ctx0" brushRef="#br0" timeOffset="56664.241">18785 14387,'0'0,"0"0,33 0,1 0,65 0,-66 0,0-33,33 33,-66 0,33 0,-33 0,66-33,-66 33,33 0,34 0,-67 0,66 0,-66 0,66 0,-66 0,33 0,33 0,-66 0,33 0,-33-33,66 33,-66 0,66 0,-33 0,-33-34,67 34,-34 0,0 0,0 0,-33 0,33 0,0-33,0 33,-33 0,66 0,-66 0,33-33,-33 33,66 0,-66 0,33 0,1 0,-1 0,33 0,-66 0,66 0,-33 0,33 0,-66 0,66 0,0 0,1 0,32 0,-99 0,99 0,-66 0,0 0,0 0,0 0,-33 0,33 0,0 0,1 0,-34 0,33 0,0 0,-33 0,33 0,-33 0,33 0,-33 0,33 0,0 0,-33 0,33 0,-33 0,33 33,0-33,-33 0,33 0,-33 0,33 0,-33 0,0 0,33 0,0 0,-33 0,34 0,-34 0,33 0,0 0,-33 0</inkml:trace>
  <inkml:trace contextRef="#ctx0" brushRef="#br0" timeOffset="101591.8107">11377 331,'0'0,"0"0,0 33,0 0,0-33,0 66,0-66,0 33,0-33,33 33,0 33,-33-66,0 33,0-33,0 0,33 0,-33 0,0 0,0 0,-33 0,33 0,-33 0,0 0,33 0,-33 0,33 0</inkml:trace>
  <inkml:trace contextRef="#ctx0" brushRef="#br0" timeOffset="103216.9037">11774 430,'0'0,"0"0,-33 0,33 0,-33 0,0 0,0-33,0 33,0-33,33 33,0-33,0 33,0 0,0-33,0 0,0 33,33 0,-33 0,33 0,-33 0,33 0,-33 0,33 0,0 0,0 0,-33 0,33 0,0 0,-33 0,33 0,-33 33,0-33,0 33,0 0,0 0,0-33,-33 33,33 0,0 0,-33 0,33-33,0 33,0 0,0-33,0 33,0-33,0 0,0 0,0 0,0 0,0-66,0 0,0 66,0-66,33 66,-33-33,0 33,0-33,0 33,33 0,-33-33,33 33,-33 0,33 0,0 0,-33 0,33 0,-33 0,34 0,-1 0,0 0,-33 0,33 0,0 0,-33 0,0 0,0 0,0 33,0-33,0 33,0-33,0 33,0 0,0-33,-33 33,33-33,0 33,0 0,0-33,0 33,0-33,0 33,0-33,33 0,-33 33,0-33,0 0</inkml:trace>
  <inkml:trace contextRef="#ctx0" brushRef="#br0" timeOffset="104255.9628">12072 99,'0'0,"-33"33,33-33,-34 0,34 33,-33-33,0 0,0 0,-33 0,33 0,33 0,-66 0,66 0,-33-33,33 33,-33 0,33 0,0 0,0 0,33 0,33 0,-66 0,66 0,-33 0,0 0,0 0,0 0,0 33,-33-33,67 0,-67 33,33 1,-33-34,33 0,0 0,-33 0,0 0,0 0,33-34,-33 34,0-33,0 33,0-33,0 0,0 33</inkml:trace>
  <inkml:trace contextRef="#ctx0" brushRef="#br0" timeOffset="105016.0064">12005 33,'0'0,"0"0,0 0,0 33,0-33,0 0</inkml:trace>
  <inkml:trace contextRef="#ctx0" brushRef="#br0" timeOffset="106336.0821">12601 430,'0'0,"0"0,0 0,33 0,-33 0,33 0,-33 0,33 0,0 0,-33 0,0 0,0 0,33 0,-33-33,0 0,0 33,0 0,-33 0,0 0,-33 0,66-33,-33 33,-33 0,66 0,-67 0,67 0,-33 33,33 0,0-33,0 0,0 66,0-33,0 0,0-33,0 33,0-33,0 33,0-33,0 0,0 33,33-33,1 0,-34 33,33-33,0 0,-33 0,33 0,-33 0,33 0,-33 0,33 0,0 0,-33-33,33 33,-33-33,0 33,0-33,33 0,-33 0,0 33,0-33,0 33,0-66,0 66,0-66,0 66,0-33,-33 33,33 0,-66-66,66 66,0 0,-33 0,33-34,0 34,-33 0,0 0,33 0,-33 0,33 0,-67 34,34-34,33 33,-33-33</inkml:trace>
  <inkml:trace contextRef="#ctx0" brushRef="#br0" timeOffset="107912.1722">13130 463,'0'0,"0"-33,33 0,-33 0,33 33,-33 0,0 0,0 0,-33 0,33 0,-33 0,0 0,0-33,33 33,-33 0,33 0,0-33,0 0,0 33,33 0,0-33,0 33,0-34,-33 1,33 33,-33 0,33-33,-33 33,0 0,33 0,0-33,-33 33,33 0,0 0,1 0,-1 0,-33 0,33 0,0 0,0 0,-33 0,33 0,0 0,-33 0,33 33,-33-33,33 33,-33 0,33-33,-33 34,0-34,0 33,0-33,0 33,0 0,0-33,0 33,0-33,0 33,0 0,0-33,33 0,-33 33,0-33</inkml:trace>
  <inkml:trace contextRef="#ctx0" brushRef="#br0" timeOffset="108712.218">13130 562,'0'0,"0"33,0-33</inkml:trace>
  <inkml:trace contextRef="#ctx0" brushRef="#br0" timeOffset="110928.3448">2150 3340,'0'0,"0"-33,0 0,33 33,33-132,0 99,33-133,-66 133,67-99,32-33,-66 132,33-100,-33 100,34-99,-34 99,33-66,-66 99,66-66,-66 33,0 33,-33-34,34 34,-1 0,0 0,0 0,33 34,132 32,-165-33,166 33,-166-33,66-33,-33 66,33-66,34 66,-100-33,132 33,-165-66,99 67,-65-34,32 66,66-66,-132 33,132 0,-132-33,66 33,-66-66,33 67,34-1,-67-66,66 66,-66-66,66 33,-66 0,33-33,-33 0,33 0,0 33,-33-33,33 0,0 0,-33 0</inkml:trace>
  <inkml:trace contextRef="#ctx0" brushRef="#br0" timeOffset="111928.4019">4498 2282,'33'0,"-33"0,33 0,0 0,-33 0,33 0,-33-33,166-33,-100 33,99-33,-132 33,33-1,-33 1,67 0,131-99,-165 99,133-66,-133 66,0 33,-66 0,33-33,-33 33,33 0,0 0,0 0,-33 0,66 0,-66 0,33 0,1 0,-1 33,0 0,-33 0,66 0,0 0,-33 0,33 33,-33 0,33 0,-32 1,-1-1,0-33,0 33,0-66,0 66,0 0,0-66,0 66,-33-33,66 1,-66-34,0 33,33-33,0 66,34-66,-67 33,33 0,-33-33,33 33,0-33,-33 0,0 33,0 0,0-33</inkml:trace>
  <inkml:trace contextRef="#ctx0" brushRef="#br0" timeOffset="112912.4582">6681 2084,'0'0,"0"0,33 0,33-33,66 33,-99-34,100 1,-67 33,66 0,-33-66,-33 33,1 0,-67 33,66 0,-66 0,0-33,33 33,-33 0,33 0,0 0,-33 0,33 0,-33-33,33 33,-33 0,33 0,0 0,-33 0,33 0,-33 33,66-33,-32 33,32 0,0 0,0 33,0-66,-33 33,33 1,-33-34,0 0,34 33,-34-33,0 33,-33-33,66 33,-66-33,66 33,-33-33,-33 0,33 0,0 33,0-33,-33 0,66 33,-32 0,32-33,-33 66,-33-66,0 0,33 0,-33 0,33 0,-33 0</inkml:trace>
  <inkml:trace contextRef="#ctx0" brushRef="#br0" timeOffset="114208.5324">926 2778,'0'0,"0"0,66-33,0 33,100-66,-67 66,33-66,-66 33,67-33,-34 32,-66 1,33 33,-33 0,0 0,0 0,0 0,0 0,67 0,32 0,-99 0,66 0,-33 0,1 0,-34 0,33 0,-33 0,0 0,33 0,-33 0,33 0,-33 33,-33-33,33 0</inkml:trace>
  <inkml:trace contextRef="#ctx0" brushRef="#br0" timeOffset="117160.7012">24705 1389,'0'0,"0"0,0 0,34 0,-1-66,0 66,33-33,-33 33,33-33,0 33,33-33,-66 33,67-33,-1 33,-33 0,33-33,-66 33,67 0,-67 0,33 0,33 0,0-34,34 34,-67 0,66 0,-66 0,66 0,-65 0,98 0,66 0,-164 0,98 0,-99 0,66 0,-65 0,32 0,-33 0,-33 0,66 0,-33 0,67 0,-100 0,99 0,-66 0,33 0,34 0,-100 0,99 0,-66 0,100 0,-67 0,66 0,100 0,-166 0,66 0,-99 0,67 0,-100 0,99 0,-33 0,34 0,32 0,-99 0,33 0,-66 0,34 0,-34 0,132 0,-66 0,-33 0,67 0,-67 0,33 0,-33 0,0 0,-66 0,66 0,1 0,-1 0,0 0,-33 0,33 0,-66 0,66 0,33 0,-65 0,65 0,-33 34,66-34,-66 0,67 33,-67-33,66 0,-66 33,-33-33,33 0,1 33,-1-33,-33 0,0 0,0 0,0 0,33 33,-33-33,66 33,-32-33,32 33,-66-33,33 0,-66 0,33 0,-33 33,33-33,0 33,-33 0,66 100,-66-67,100 66,-100-66,66 33,-99-66,33 34,0-34,-33 0,33-33,33 0,-33 33,-33 0,66-33,-33 33,0 33,33 0,-66 0,66 0,-66-32,66 65,-66-99,0 66,99-33,-132 0,66 0,0 0,33 33,-33-33,0 34,-33-34,66 66,0-66,-66 33,66 0,-66-33,33 33,0-66,0 67,-33-67,33 0,0 0,0 0</inkml:trace>
  <inkml:trace contextRef="#ctx0" brushRef="#br0" timeOffset="118544.7804">24937 3142,'33'0,"-33"-33,33 33,0 0,0 0,0 0,0-33,0 33,34-33,-67 33,99-33,-33 33,33-67,34 67,-100-33,165 33,-132 0,100-33,-100 33,165-66,-132 66,67-33,32 33,-132 0,100 0,-100 0,66 0,-66-33,100 33,32 0,-132 0,100 0,-100 0,99 0,-99 0,100 0,-100 0,99 0,34 0,-166 0,132 0,-66 33,34 0,-67-33,66 33,-33 0,-33-33,34 33,-67-33,66 33,0-33,33 0,-65 0,98 34,33-1,-132 0,67 0,-1-33,33 33,-98 0,131-33,-66 33,100 0,-1 0,-165 0,100-33,-100 33,99 0,-65-33,32 0,66 33,-165 1,100-1,-34-33,0 33,-66-33,33 33,0 0,1 0,-34-33,33 33,0-33,-33 0,0 0,-33 33,33-33,0 0,-33 0,33 0,-33 0,33 0,0 0,-33 0,0-33,0 0</inkml:trace>
  <inkml:trace contextRef="#ctx0" brushRef="#br0" timeOffset="130241.4494">8500 3307,'0'0,"0"0,66 0,-66 0,66 0,-33 0,33 0,0 0,-33 0,34 0,-67 0,66 0,-33 0,0 0,33 0,-33 0,33 0,-66 0,66 0,-33 0,1 0,-1 0,33 0,-33 0,0 0,33 0,-66 0,66 0,-33 0,33 0,-32 0,-1 0,0 0,0 0,0 0,0 0,-33 0,33 0,33 0,-33 0,0 0,33 0,-66 0,33 0,1 0,-1 33,-33-33,33 0,-33 0,33 0,-33 0,33 0,0 0,0 0,-33 0,33 0,0 0,-33 0,33 0,-33 0,33 0,-33 0,33 0,0 0,0 0,1 0,-34 0,33 0,-33 33,0-33,0 0,-33 0,33 0,-34 0,34 0,-33 0,-33 0,33 0,-66 0,33 0,-33 0,-67 0,100 0,0 0</inkml:trace>
  <inkml:trace contextRef="#ctx0" brushRef="#br0" timeOffset="131712.5335">8632 3506,'0'0,"0"0,0 0,66 0,-33 0,66 0,-32 0,-34 0,33 0,-33 0,66 0,-99 0,33 0,66 0,-99 0,67 0,-67 0,33 0,0 0,-33 0,33 0,0 0,33 0,-66 0,33 0,0 0,0 0,33 0,1 0,-67 0,99 0,-66 0,0 0,0 0,-33 0,33 0,-33 0,33 0,33 0,-66 0,33 0,0 0,-33 0,33 0,-33 0,34 33,-34-33,33 0,0 0,-33 0,33 0,0 0,0 0,-33 0,33 0,-33 0,33 0,0 0,-33 0,33 0,-33 0,33 0,-33 0,33 0,0 0,-33 0,33 0,-33 0,34 0,-1 0,-33 0,0 0</inkml:trace>
  <inkml:trace contextRef="#ctx0" brushRef="#br0" timeOffset="146376.3723">18190 2216,'0'0,"0"-33,33 33,0 0,-33 0,33 0,-33 0,33 0,-33 0,33 0,1 0,32 0,33 0,-66 0,33 33,-33-33,33 0,-66 0,33 0,0 0,1 0,-1 0,0 0,33 0,0 0,0 0,0 0,34 0,-34 0,0 0,-33 0,0 0,0 0,0 0,0 0,33 0,-33 0,34 0,-34 0,33 0,-66 0,99 0,-66 0,33 0,66 0,-132 0,100 0,-67 0,33 0,0 0,0 0,0 0,-33 0,34 0,-67 0,99 0,-99 0,99 0,-66 0,33 0,0 0,-66 0,33 0,-33 0,34 33,-1-33,-33 0,33 0,0 0,33 0,-33 0,33 0,-66 0,33 0,0 0,0 0,-33 0,33 0,0 0,1 0,-34 0,33 0,0 0,-33 0,0 0,0-33,0 0,0 0,0 0,0-33,0 32,-33 34,33-33,0 0,0 0,0 0,0 0,0 33,0-33,0 0,0 0,0 0,0 0,0 0,0 0,0 0,0-1,0 34,0-33,0 0,0 0,0 33,0-33,0 0,0 33,0-33,0 33,0 0,0 0,-33 0,33 0,-67 0,1 0,0 0,33 0,-66 0,66 0,-66 0,65 0,1 0,-33 0,0 0,-66 0,99 0,-66 0,32 0,-32 0,66 0,0 0,0 0,0 0,0 0,0 0,0 0,0 0,33 0,-34 0,1 0,-33 0,0 0,0 0,33 0,-33 0,33 0,-33 0,32 0,34 0,-33 0,33 0,-66 0,33 0,-33 0,33 0,-66 0,66 0,0-33,0 33,33 0,-34 0,1 0,0 0,33 0,-66 0,33 0,0 0,33 0,-33 0,33 0,-33 0,33 0,-33 0,0 0,0 0,0 0,-1 0,34 0,-33-33,-33 33,33 0,0 0,-33 0,66 0,-33 0,0 0,0 0,33 0,-33 0,33 0,-33 0,0 0,-1 0,34 0,-33 0,0 0,33 0,-33 0,33 0,-33 0,33 0,-33 0,0 0,33 0,-33 0,33 0,-66 0,66 0,-33 0,33 0,-33 33,33-33,0 33,0-33,-33 33,33 0,0 0,0-33,0 66,0-66,0 33,0 1,0-1,0 33,0-33,0 0,0 0,0 33,0-66,0 66,0-66,0 33,0-33,0 33,0 0,0-33,0 34,0-34,0 33,0-33,0 0,0 0</inkml:trace>
  <inkml:trace contextRef="#ctx0" brushRef="#br0" timeOffset="157912.0321">18785 13295,'0'0,"0"33,0 0,0-33,0 34,0-1,0 0,0-33,0 33,0 0,0 0,0 66,0 0,0-66,0 34,0-34,0 66,0-99,-33 66,33-33,0 33,0-33,0 0,0-33,0 33,0 1,0-1,0-33,0 33,0-33,0 33,33-33,-33 0,0 0,0-33,0 33</inkml:trace>
  <inkml:trace contextRef="#ctx0" brushRef="#br0" timeOffset="159568.1268">18885 13031,'33'0,"-33"0,33 0,-33 0,66 0,-33 0,33 0,-33 0,33 0,1 0,-1 0,33 0,-66 0,66 0,-99 0,66 0,-33 0,34 0,-34 0,0 0,0 0,-33 0,66 0,-66 0,66 0,-33 0,33 0,0 0,-33 0,34 0,-34 0,0 0,0 0,0 0,-33 0,66 0,0 0,-66 0,66 0,-33 0,1 0,-1 0,33 0,-33 0,0 0,0 0,0 0,-33 0,33 0,0 0,0 0,0 0,0 0,0 0,34 0,-67 0,33 0,-33 0,33 0,0 0,0 0,-33 0,33 0,0 0,-33 0,33 0,-33 0,33 0,-33 0,33 0,-33 33,0-33,0 33,0 0,0-33,0 33,0 0,0 0,0 33,0-66,0 66,0 1,0-34,-66 0,66 33,-33-33,33 33,0-33,-33-33,33 66,0-66,-66 100,66-67,0 0,0 0,0 0,0-33,0 33,0 0,0-33,0 33,0-33,0 33,0 0,0-33,0 33,0-33,33 33,-33-33,0 0</inkml:trace>
  <inkml:trace contextRef="#ctx0" brushRef="#br0" timeOffset="166488.5226">4035 14453,'0'0,"0"0,-33 0,0 0,33 0,-33 0,0 0,0 0,33 0,-34-33,34 33,-33-33,33 33,0 0,0 0,33 0,-33 0,67 0,-34 0,0 0,-33 0,33 0,-33 0,33 0,0 0,0 33,-33-33,0 33,33-33,-33 33,0-33,0 33,0-33,0 33,-33-33,33 33,0-33,0 0,-33 33,33 0,0-33,0 33,-33-33,33 0,0 0,-33 0,33 0,0 0,33 0,0 0,-33 0,33 0,66 0,-99 0,33 0,33 0,-32 0,-1 0,33 0,-66 0,33 0,66 0,-66 0,0 0,0 0,-33 0,33 0,0 0,-33 0</inkml:trace>
  <inkml:trace contextRef="#ctx0" brushRef="#br0" timeOffset="183200.4785">7078 5292,'0'0,"33"0,-33 0,33 0,-33 0,33 0,-33 0,33 0,0 0,-33 0,33 0,-33 0,33 0,0 0,-33 0,33 0,-33 0,33 0,0 0,0 0,1 0,-1 0,0 0,-33 0,66 0,0 0,-66 0,66 0,-66 0,66 0,-33 0,34 0,-67 0,33 0,33-33,-66 33,33 0,0 0,-33 0,33 0,33 0,-33 0,33-33,-33 33,34-34,-34 34,33 0,-33-33,33 33,0 0,-33 0,0 0,0 0,0 0,0 0,1 0,-34 0,33 0,0 0,0 0,33 0,-66 0,33 0,0-33,-33 33,33 0,-33 0,33 0,0 0,0 0,0 0,34 0,-1 0,0 0,0 0,-33 0,0 0,33 0,-33 0,0 0,-33 0,34 0,-34 0,33 0,0 0,0 0,-33 0,33 0,0 0,-33 0,33 0,-33 0,33 0,-33 0,33 0,0 0,-33 0,33 0,0 0,0 0,0 0,1 0,-1 0,0 0,0 0,0 0,66 0,-99 0,99 0,-99 0,66 0,-33 0,1 0,32 0,-33 0,0 0,0 0,33 0,-66 0,66 0,-66 0,33 0,0 0,0 0,1 0,-34 0,66 0,-66 0,33 0,33 0,-66 0,33 0,0 0,-33 0,33 0,-33 0,33 0,0 0,0 0,-33 0,66 0,-66 0,67 0,-34 0,33 0,0 0,-66 0,66 0,-66 0,33 0,0 0,0 0,-33 0,33 0,67 0,-100 0,33 0,-33 0,33 0,0 0,-33 0,33 0,0 0,0 0,0 0,0 0,0 0,0 0,33 0,1 0,-34 0,99 0,-99 0,99 0,-132 0,67 0,-34 0,0 0,0 0,33 0,0 0,-66 0,66 0,0 0,-33 0,0 0,-33 0,34 0,-34 0,66 0,-66 0,33 0,0 0,-33 0,33 0,0 0,-33 0,33 0,-33 0,33 0,0 0,-33 0,0-33,0 0,33 33,-33-33,0 0,33-33,0 33,-33 33,0-99,0 66,0-34,0 34,0 0,0-33,0 66,0-66,0 66,0-33,0-33,0 66,0-33,0 33,0-33,0-1,0 34,0-33,0 33,0-33,0 33,0-33,0 33,-33 0,0 0,33 0,-33 0,33 0,-66 0,33 0,0 0,0 0,0 0,-33 0,33 0,-34 0,1 0,66 0,-66 0,33 0,0 0,33 0,-33 0,33 0,-33 0,0 33,0-33,-33 0,66 0,-67 0,67 0,-33 0,-66 0,66 0,-33 0,33 33,-100-33,100 0,-66 33,33-33,-33 34,0-34,99 0,-33 33,-1-33,1 0,0 0,-33 0,0 0,33 0,-33 0,0 0,33 0,0 0,-34 0,1 0,0 0,-33 0,66 0,-133 33,133 0,-132-33,99 33,-66-33,-1 0,100 33,-99-33,99 33,33-33,-33 0,0 0,33 0,-33 0,0 0,-1 0,-32 0,66 0,-99 0,66 0,-33 0,33 0,0 0,-33 0,66 0,-33 0,-1 0,1-33,-33 33,33-33,0 33,-33 0,33 0,0 0,-33 0,-1 0,34 0,33-33,-66 33,0-33,66 33,-66 0,33 0,-66 0,99-33,-66 33,-1-33,1 33,33 0,0 0,-66 0,66 0,0 0,0 0,0 0,0 0,-1 0,1 0,33 0,-33 0,0 0,-33 0,0 0,33 0,-66 0,99 0,-66 0,32 0,-32 0,33 0,-66 0,0 0,66 0,-33 0,-1 0,34 0,0 0,-33 0,66 0,-66 0,-33 0,99 0,-33 0,33 0,-33 0,33 0,-33 0,33 0,-34 0,34 0,-33 0,33-34,0 34,0 0,0 0,0 34,0 65,0-66,0 0,0 66,0-66,-33 66,33-99,-33 67,33-1,0-33,0 0,0 0,0 0,0 0,0 0,0 0,0-33,0 33,0 0,0 0,0-33,0 34,0-1,0 33,0-33,0 0,0 0,0 0</inkml:trace>
  <inkml:trace contextRef="#ctx0" brushRef="#br0" timeOffset="197400.2907">23118 7607,'0'0,"33"0,-33 0,33 0,-33 0,33 0,0 0,0 0,-33 0,66 0,-66 0,67 0,-34 0,33 0,-33 0,66 0,-33 0,34 0,-1 0,-99 0,66 0,-33 0,33 0,-33 0,33 0,0 0,-32 0,32 0,-33 0,0 0,-33 0,66 0,-66 0,66 0,0 0,-33 0,67 0,-100 0,99 0,-66 0,0 0,0 0,0 0,-33 0,33 0,0 0,33 0,-33 0,-33 0,67 0,-34 0,0 0,0 0,-33 0,66 0,-66 0,66 0,-66 0,33 0,-33 0,33 0,-33 0,33 0,0 0,-33 0,33 0,34 0,-67 0,33 0,0 0,-33 0,33 0,-33 0,33 0,-33 0,66 0,-66 0,33 0,-33 0,33 0,0 0,-33 0,33 0,-33 0,33 0,-33 0,33 0,1 0,-34 0,33 0,66 0,-66 0,0 0,0 0,0 0,0 0,-33 0,33 0,-33 0,33 0,0 0,-33 0,33 0,-33 0,67 0,-1 0,33 0,-99 0,33 0,33 0,-66 0,33 0,0 33,-33-33,33 0,67 0,-100 0,66 0,-33 33,-33-33,33 0,0 0,0 0,-33 0,33 0,-33 0,66 0,-66 0,66 33,-66-33,34 0,32 33,-33-33,0 0,0 0,33 0,-33 0,-33 0,33 0,-33 33,0-33</inkml:trace>
  <inkml:trace contextRef="#ctx0" brushRef="#br0" timeOffset="201880.5469">24904 9657,'33'0,"-33"33,0-33,0 0,-33 0,0 0,33 0,-33 0,0 0,0 0,0 0</inkml:trace>
  <inkml:trace contextRef="#ctx0" brushRef="#br0" timeOffset="271576.5333">5391 16503,'0'0,"0"0,0-33,33 0,0 0,33 0,-33 0,33 0,-33 0,1 0,-1 33,0-33,-33 33,33 0,-33-33,33 33,0 0,0-33,-33 33,66 0,-33 0,0 0,0 0,-33-33,33 33,0 0,-33 0,0-34,0 34,0-66,0 66,-33-33,0 0,0 0,0 33,33-33,-33 0,33 33,0 0,0 0,33 0,0 33,33-33,-33 33,67 0,-34 0,-33-33,0 33,-33-33,33 0,-33 0,0 0,0 0,0 33,-33-33,33 33,-33-33,0 34,0-34,0 66,0-66,33 33,0 0,-33-33,33 33,0-33,0 33,0-33,-34 0,34 0</inkml:trace>
  <inkml:trace contextRef="#ctx0" brushRef="#br0" timeOffset="273384.6366">7011 16404,'0'0,"34"0,-34 0,0 0,33 0,-33 0,33 0,-33-33,33 33,-33 0,0-33,33 33,-33-33,0 0,0 33,0 0,-33 0,33 0,-33 33,0-33,0 66,-1-66,34 33,0 0,0-33,0 33,0-33,0 0,34 0,-34 33,33-33,-33 0,33 33,0-33,-33 0,33 0,-33 0,33 0,-33 0,33-33,0 33,-33-33,0 0,33 0,-33 33,0-33,0 0,0 33,0-33,0 33,0-33,0 0,0 33,0-33,-33 0,0 33,33-33,-66 33,66-33,-33 33,33 0,-33 0,33 0,-33 0,0 0,33 0</inkml:trace>
  <inkml:trace contextRef="#ctx0" brushRef="#br0" timeOffset="274432.6966">7342 16007,'0'0,"-33"0,0 0,33-66,-66 33,33 0,-33 0,33 0,0 33,-1-33,34 33,34 0,32 0,-33 0,0 0,33 0,-66 33,33-33,-33 33,33-33,0 0,-33 33,33-33,-33 0,33 33,-33-33,0 0,0 0,0-33,0 33,0-66,0 66,0-33,0 33,0 0</inkml:trace>
  <inkml:trace contextRef="#ctx0" brushRef="#br0" timeOffset="275240.7426">7309 15677,'0'0,"0"0,0 0,0 33,0 0,0-33</inkml:trace>
  <inkml:trace contextRef="#ctx0" brushRef="#br0" timeOffset="275991.7858">7607 15478,'0'0,"0"0,0 0,0 33,0 0,0-33,0 33,0-33,0 33,0-33,0 33,0 1,0-34,0 33</inkml:trace>
  <inkml:trace contextRef="#ctx0" brushRef="#br0" timeOffset="277647.8806">7739 16338,'0'0,"0"0,0 0,0 0,-33 0,33 66,66-99,-66-33,0 33,0 33,-33-33,33 33,-33-66,33 66,0-33,0 33,0 0,0 0,33 0,-33-33,33 33,-33 0,33 0,0 0,-33 0,33 0,-33 0,0 0,33 0,-33 0,0 33,0 0,0-33,0 33,0 33,0-33,0 0,0 0,0 0,0-33,0 33,0 0,0-33,0 33,0-33,34 0,-34 0,33 0,-33 0,33 0,-33 0,33 0,0 0,-33 0,33 0,-33 0,66 0,-66 0,33 0,-33 0,33 0,0 0,-33 0,0 0,0 0,0 33,0-33,0 0,0 0,-33 0,33 0,-33 0,33 0,-33 0,0 0,33 0,-33 0,33 0,0 0,0-33,0 33,0-33,0 0,0 33,0-33,33 0,0 0,-33 0,0 0,0 0,33 0,-33 33,0-33,0 33,0-33,33 33,-33 0,0 0</inkml:trace>
  <inkml:trace contextRef="#ctx0" brushRef="#br0" timeOffset="278863.9501">7838 16371,'0'0,"0"0,-33 0,33 0,-33 0,0 0,0 0,33-33,0 0,-33 33,33 0,0 0,0-33,0 33,0-33,-33 33,33 0,0-33,0 0,0 33,0-33,0 33,0 0,0 0,33-33,-33 33,33 0,0 0,-33 0,33 0,-33 0,33 0,-33 0,33 0,0 0,-33 0,33 0,-33 33,0-33</inkml:trace>
  <inkml:trace contextRef="#ctx0" brushRef="#br0" timeOffset="280561.0469">8897 16305,'0'-33,"33"33,-33 0,33 0,-33 0,33 0,-33 0,33 0,0 0,-33 0,33 33,-33-33,0 33,0 0,0-33,0 33,0-33,0 0,-33 0,0 0,33 0,-33 0,33 0,0-33,0 0,0 33,0-33,0 33,0-33,0 33,0-33,0 0,0 33,0-33,33 33,0 0,0 0,-33 0,33 0,0 33,-33-33,0 33,33-33,-33 0,33-33,0 33,-33 0,0-33,33 33,-33 0,34 0,-1 0,-33 0,33 0,-33 0,0 0,33 0,-33 0,0 33,0 0,0-33,0 33,0-33,0 66,-33-33,0 33,33-33,-33 0,33 0,-34 1,34-1,0 0,-33 0,33 0,0-33,0 33,0-33,-33 33,33 0,-33-33,33 33,0-33,0 33,0-33,-33 0</inkml:trace>
  <inkml:trace contextRef="#ctx0" brushRef="#br0" timeOffset="281272.0879">9095 16503,'0'0,"0"0,0 0,33 0,0 0,0 33,33-33,-66 0,67 34,32-1,-66-33,0 0,0 0,-33 0</inkml:trace>
  <inkml:trace contextRef="#ctx0" brushRef="#br0" timeOffset="291056.6472">27285 9889,'33'0,"-33"33,33-33,0 0,-33 33,33-33,-33 0,0 0,0 0,34 0,-1 0,0 0,-33 66,0 0,0 0,0-66,0 100,0-67,0 33,0 33,-33-66,33 33,0-33,0 67,0-100,-33 33,33 0,0 0,0 33,0-66,0 33,0 0,0 33,0-66,0 33,0 0,0 0,0-33,-34 0,34 0,-33 0,0 0,-33-33,-66-66,132 99,-66-66,66 33,-33 0,33 0,0 33,0-33,0 33,0 0,33 0,0 0,0 0,0 33,0-33,0 33,-33 0,33-33,0 33,-33-33,33 66,-33-66,0 33,33-33,0 33,-33 0,34-33,-1 67,0-67,-33 0,0 0,33 0,-33 0,0-34,66-32,0 66,0-66,33 0,-66 66,1-33,-1 33,-33 0,0 0</inkml:trace>
  <inkml:trace contextRef="#ctx0" brushRef="#br0" timeOffset="292328.7203">25962 11906,'0'33,"0"-33,-33 0,0 0,0 0,-33 0,33 0,33 0,-33-33,33 0,0 33,0-33,0 33,0-33,0 33,0 0,33 0,-33 0,66 0,-66 0,33 0,-33 0,33 0,0 0,0 0,0 33,0-33,-33 0,33 33,-33-33,0 0,0 33,0 0,0-33,0 33,0-33,0 67,0-67,0 33,0 0,0 0,0 0,0-33,34 33,-34 0,33-33,-33 33,33-33,0 0,-33 33,33-33,-33 0,33 0,0 0,-33 0,33 0,-33-33,33 33,0-33,0 0,-33 33,0-66,0 33,0 33,0-33,0 0,0 33,0-34,-33 34,33-33,-33 33,33-33,0 33,0-33,0 33,33 0</inkml:trace>
  <inkml:trace contextRef="#ctx0" brushRef="#br0" timeOffset="292993.7583">26591 11939,'0'0,"0"0,33 0,-33-33,33 0,0 33,-33-33,33 33,0-33,-33 33,33 0,-33 0,0-33,33 33,0 0,-33 0,33 33,-33-33,0 33,0-33,0 33,0 0,0-33,0 33,0 0,0 0,0-33,0 34,0-1,0 0,0 0,0-33,0 0,33 0</inkml:trace>
  <inkml:trace contextRef="#ctx0" brushRef="#br0" timeOffset="294224.8286">27484 11972,'33'0,"-33"33,0-33,0 0,-33 0,33 0,-33 0,-1 0,1 0,33 0,0 0,33 0,-33 0,34 0,-1 0,0 34,0-1,-33-33,33 66,-33-66,0 33,0-33,0 33,0-33,-33 33,33-33,0 33,-33-33,0 0,0 0,33 33,-67-33,67 33,-33-33,33 0,-33 0,33 0,-33 0,0 0,33-33,-66-33,66 66,0-33,0-33,0 0,0 33,33 33,-33-34,0 34,33 0,-33 0,33-33,0 0,-33 33,0 0,33 0,-33 0,33 0,0 0,-33 0,34 0,65 0,-99 33,33 0,-33-33,33 34,0-34,-33 66,0-33,0 0,0-33,0 33,0-33,0 66,0-66,0 0,0 33,0-33,0 33,0 0,0-33,0 33,0-33,0 33,33-33,0 0,-33 0,0 0,0 0</inkml:trace>
  <inkml:trace contextRef="#ctx0" brushRef="#br0" timeOffset="294791.8611">28178 11873,'0'0,"0"0,0 33,0 33,0-33,0 1,0-1,0 66,0-99,0 66,0-33,0-33,0 33,0 0</inkml:trace>
  <inkml:trace contextRef="#ctx0" brushRef="#br0" timeOffset="296144.9385">28674 11906,'0'33,"0"-33,0 33,-33-33,33 0,-33 0,33 0,-33 0,33 0,-33 0,0 0,33 0,-33 0,33 0,-33 0,33 0,0-33,0 33,0-33,0 33,0 0,0 0,0 0,0-33,33 33,-33 0,33 0,0 0,0 0,-33 0,33 33,0-33,-33 33,0 0,0-33,0 33,0-33,0 0,0 67,0-67,0 33,0-33,0 33,0-33,-33 33,33 0,0-33,0 33,0-33,0 33,33 0,-33-33,0-33,0 33,33-66,0 33,-33 0,33-33,0 33,1 33,-34-34,33 34,-33 0,0 0,0-33,33 33,-33 0,0 0,33 33,-33 1,33-34,-33 33,0-33,33 0,-33 33,0-33,0 33,0 0,0-33,0 33,0 0,0 0,0-33,0 33,0-33,0 0,0 33,0-33</inkml:trace>
  <inkml:trace contextRef="#ctx0" brushRef="#br0" timeOffset="297481.015">29369 12171,'0'0,"33"0,-33 0,33 0,0 33,0-33,-33 0,33 0,-33 0,0 0,0 0,0 0,0 0,0 0,0-33,-33 0,0 33,33 0,-66 0,33 0,0 0,0 0,0 0,-1 0,34 33,0-33,-33 33,0 0,33 0,0 0,0 0,0-33,0 33,0-33,0 33,0 0,0-33,0 33,0-33,0 0,0-33,0 0,33 33,0-33,-33-33,0 33,34-33,-1 66,-33-33,0 0,33 0,-33 0,0 33,33 0,-33 0,0-33,33 33,-33 0,0-34,33 34,-33 0,33 0,-33 0,33 0,-33 0,33 0,-33 0,33 0,0 0,-33 0,33 0,0 0,0 34,1-1,-34 0,33-33,-33 33,0 0,0 0,0-33,0 33,0-33,0 0,-33 33,33 0,0 0,-34-33,34 0,-33 66,33-66,0 0,0 0,0 0,0-33</inkml:trace>
  <inkml:trace contextRef="#ctx0" brushRef="#br0" timeOffset="298528.0748">30163 12138,'0'33,"0"-33,0 0,33 0,-33 33,0-33,0 33,33-33,-33 0,0 33,0-33,0 33,0 0,0-33,0 0,0 0,-33 0,0 0,33 0,0 0,-34 0,34 0,0-33,0 0,0-33,0 33,0-33,34 0,-34-34,66 1,-33 33,0 0,-33 33,0 0,0 33,0-33,0 33,-33 0,33-33,-33 33,33 0,-66-34,66 34,0-33,0 0,0 33,0 0,0 0,33-33,-33 33,33 0,-33 0,0 0,33 0,-33 0,0 0,33 0,-33 0,0 0,0-33,33 33,-33-33,0 33</inkml:trace>
  <inkml:trace contextRef="#ctx0" brushRef="#br0" timeOffset="300192.17">30725 12138,'-33'0,"33"0,0 33,-33-33,33 0,-33 33,33-33,-34 0,1 0,33 0,-33 0,33 0,0 0,-66 0,66-33,0 33,0-33,0 0,0 33,0 0,33 0,-33-33,33 33,-33 0,33 0,0 0,-33 0,34 0,-34 0,33 0,-33 0,33 0,-33 33,33-33,-33 33,0-33,0 33,0-33,0 33,0 0,0-33,0 33,0-33,0 33,0 0,-33 0,33-33,0 33,-33-33,33 33,0-33,0 0,0 0,0 0,33 0,0 0,0-33,-33 33,66 0,-33 0,0 0,0 0,-33 0,33 0,0 0,-33 0,0 0,33 0,-33 33,0-33,0 33,0-33,-33 0,0 34,33-34,-33 0,33 0,-33 0,0 0,33 0,-33 0,33 33,-33-33,33 0,-33 0,33 0,0 0,0-33,0-1,0 34,0 0,33-33,0 0,0 0,-33 33,66-66,-66 66,0-33,66 0,-66 0,0 33</inkml:trace>
  <inkml:trace contextRef="#ctx0" brushRef="#br0" timeOffset="301528.2464">31353 12468,'0'0,"0"0,33 0,-33 0,33 0,-33 0,0 34,33-34,-33 33,0-33,0 33,0 0,0-33,-33 0,33 0,-33 0,0 33,-66-33,99 0,-33 0,33 0,-33 0,33 0,0 0,0 0,0-33,0 0,0 33,0-33,33 0,0-1,0 1,0 0,33 0,-66 0,66 0,-66 33,33-66,0 33,1-33,-34 33,33-67,-33 34,0 66,0-66,0 33,0-33,0 33,-33 0,-34-33,34 66,33 0,-33 0,33 0,0-33,0 33,0 0,0 0,33 0,-33 0,33 0,-33 0,33 0,1 0,-1 0,0 33,0-33,-33 0,33 0,0 0,-33 0,33-33,-33 33,33-33,-33 33,33-34,0 34</inkml:trace>
  <inkml:trace contextRef="#ctx0" brushRef="#br0" timeOffset="303088.3357">31783 12667,'33'0,"0"0,-33 0,33 0,-33 0,0 0,33 0,-33 0,0 0,33 33,-33 0,0-33,0 33,0-33,0 33,-33 0,0-33,33 0,-66 33,66-33,-66 0,33 0,33 0,-33 0,0 0,33 0,0-33,-33 0,33 0,0 0,0 0,0 33,0-33,0 33,33 0,-33 0,33-33,0 33,-33 0,33 0,-33 0,33-33,0 33,-33 0,33 0,-33 0,33 0,-33 0,33 0,0 0,-33 0,34 0,-34 33,33-33,0 33,-33-33,0 33,0 0,33-33,-33 0,0 33,0-33,0 33,0 0,0 0,0-33,0 33,0 1,0-34,0-34,33 34,-33-33,0 0,33-33,0 33,0-66,-33 33,0 33,33 0,-33 33,0-34,0 1,0 33,0 0,-33 0,0 0,33 0,-33 0,0 0,0 0,0 0,0 0,0 0,-1 0,34 0</inkml:trace>
  <inkml:trace contextRef="#ctx0" brushRef="#br0" timeOffset="305416.4686">32643 12634,'33'0,"-33"0,33 0,0 0,-33 0,33 0,-33 0,33 0,-33 0,0 0,-33 0,33 0,-33 0,0 0,33 0,-33 0,33 0,-66 0,66 0,-33 0,33 0,-33 0,33 33,-33-33,33 33,0-33,0 33,0 0,33-33,-33 33,0-33,33 0,-33 66,33-66,0 67,-33-67,33 0,-33 33,0-33,0 0,0 0,0 0,-33 33,33-33,-33 0,0 33,33 0,0-33,0 33,0-33,0 33,0 0,0-33,33 0,-33 0,33 0,-33 0,33 0,-33 0,33 0,0 0,0 0,-33 0,33 0,0 0,-33 0,0 0,33 0,-33 0,0-33,34 33,-1-66,-33 66,33-33,-33-33,33 66,0-67,0 67,0-66,-33 33,33 33,-33-66,33 66,0 0,-33-33,0 33,0-33,33 33,-33-33,0 33,0-33,0 33,0 0,0-33,-33 0,33 0,-66 33,0-67,66 67,-66-33,66 0,-33 33,0 0,33 0,0 0,-33 0,33-33,0 0,0 33,33 0,-33 0,33 0,-33 0,33 0,0 0,-33 0,33 0,-33 0,66 0,-66 0,33 0,0 33,-33 0,33 0,0 0,-33 0,33 1,-33-34,0 33,0-33,0 0,0 33,0-33,0 0,0-33,0 33,0-67,0 1,34 0,-34 66,33-66,-33 66,33-66,-33 33,0 33,33-66,-33 66,33-33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8-29T07:01:20.4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10451 9558,'33'0,"-33"0,33 0,-33 0,33 0,0 0,0 0,67 0,-67 0,33 0,-33 0,33 0,-66 0,66 0,0 0,-66 0,67 0,-34 0,-33 0,66 0,-66 0,33 0,0 0,33 0,0 0,33 0,1 0,32 0,-33 0,33 0,1 0,-1 0,-66 0,33 0,-66 0,34 0,-1-33,-66 33,33 0,0 0,0 0,0 0,-33 0,66 0,33 0,1 0,-34 0,0 0,0 0,0 0,0 0,-66 0,33 0,34 0,-67 0,66 0,-33 0,0 0,33 0,-33 0,66 0,-33 0,1 0,32 0,0 0,-33 0,-33 0,33 0,1 0,-34 0,33 0,-33 0,33 0,-33 0,0 0,-33 0,33 0,-33 0,66 0,-66 0,33 0,67 0,-1 0,-66 0,33 0,-33 0,0 0,-33 0,33 0,0 0,0 0,0 0,1 0,-1 0,0 0,33 0,0 0,-33 0,33 0,33 0,-32 0,32 0,0 0,-33 0,0 0,-33 0,0 0,1 0,-1 0,0 0,0 0,-33 0,66 0,0 0,-66 0,66 0,-33 0,-33 0,33 0,0 0,-33 0,33 0,-33 0,67 0,-34 0,-33 0,99 0,-66 0,66 0,-33 0,0 0,1 0,-1 0,-33 0,0 0,0 0,0 0,0 0,33 0,34 0,-34 0,33 0,-33 0,0 0,0 0,-33 0,0 0,34 0,-1 0,-33 0,0 0,0 0,-33 0,33 0,0 0,33 0,-66 0,33 0,-33 0,33 0,-33 0,33 0,1 0,-1 0,-33 0,33 0,0 0,33 0,-66 0,33 0,-33 0,33 0,-33 0,66 0,0 0,-33 0,34 0,-67 0,33 0,-33 0,33 0,0 0,0 0,33 0,-66 0,66 0,-33 0,0 0,0 0,34 0,-34 0,33 0,0 0,-33 0,0 0,33 0,-33 0,0 0,0 0,0 0,34 0,-1 0,0 0,-33 0,0 0,-33 0,33 0,-33 0,33 0,0 0,0 0,-33 0,33 0,0 0,-33 0,34 0,-1 0,0 0,-33 0,33 0,0 0,-33 0,66 0,0 0,0 0,0 0,1 0,-1 0,-33 0,33 0,-33 0,33 0,0 0,-33 0,34 0,-1 0,0 0,-33 0,33 0,-33 0,0 0,33 0,0 0,-32 0,-1 0,33 0,0 0,-66 0,33 0,0 0,-33 0,33 0,-33 0,33 0,0 0,-33 0,33 0,-33 0,66 0,-66 0,34 0,32 0,-66 0,33 0,33 0,-33 0,33 0,-33 0,0 0,0 0,0 0,1 0,32 0,-66 0,33 0,33 0,-33 0,0 0,33 0,-66 0,33 0,0 0,0 0,34 0,-1 0,0 0,0 0,0 0,0 0,0 0,-33 0,1 0,-34 0,33 0,33 0,-33 0,33 0,-33 0,0 0,0 0,0 0,0 0,0 0,1 0,-1 0,-33 0,33 0,0 0,0 0,-33 0,33 0,-33 0,33 0,0 0,-33 0,33 0,0 0,0 0,0 0,0 0,0 0,-33 0,34 0,-1 33,0-33,-33 0,33 0,0 0,-33 0,33 0,0 33,0-33,-33 0,33 0,-33 0,33 0,-33 0,33 0,0 33,0-33,0 0,1 0,-1 0,0 33,0-33,0 0,0 33,-33-33,33 0,0 0,-33 0,33 0,-33 0,33 0,-33 0,33 0,0 0,-33 0,33 0,-33 0,33 0,1 0,-34 0,33 0,-33 0,33 0,-33 0,33 0,0-33,-33 33,33-33,-33 33,33 0,-33 0,-33 0,33 0,-66 0,0 0,33 0,-34 0,-65 0,0 0,33 0,-1 0,67 0,-33 0,33 0,0 0,0 0,33 0,-66 0,66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06T03:36:58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9657 5821,'33'33,"67"-33,-34 0,66 33,-99-33,33 0,0 0,67 0,32 0,-33 0,67 0,-100 0,166-33,-166 0,99 0,-65 0,-34 33,33-33,-66 33,100 0,-100 0,132 0,-99 0,67 0,32-33,-99-1,133 1,-166 33,99 0,-65 0,131-33,34 0,-199 33,198-33,-164 33,98 0,-99 0,133 0,-166 0,99 0,34 0,-133 0,99 0,-99 0,100 0,-67 0,133 0,-34 0,-99 0,67 0,-67 0,33 0,-66 0,66 0,-65 0,98 0,0 0,-65 0,131 0,-132 0,199 0,-166 0,100 0,32 0,-164 0,98 0,-132 0,166 0,-166 0,132 0,-99 0,133 0,33 0,-166 0,99 0,-99 0,199 0,-166 0,232 0,66 0,-265 0,100 0,-166 0,133 0,-133 0,166 0,-133 0,166 0,-67 0,-132 0,166 0,-199 0,166 0,-133 0,198 0,-164 0,131 0,-32 0,-166 0,-33 0,-33 0</inkml:trace>
  <inkml:trace contextRef="#ctx0" brushRef="#br0" timeOffset="2280.1304">8070 13196,'0'0,"33"0,0 0,66 0,-33 0,67-33,65 33,-132 0,166 0,-166 0,198 0,-164 0,131 0,67 0,-166 0,100-33,-100 33,199 0,-232 0,232-66,-199 66,265 0,0-33,-232 33,166 0,-166 0,100 0,-166 0,33 0,-66 0,67 0,-34 0,-33 0,66 0,-66 0,133 0,-34 0,199 0,0 33,-232-33,331 0,-331 0,265 66,-198-66,165 0,-232 0,132 0,67 66,-199-66,166 66,-232-66,100 33,-100-33,165 33,-98 0,-67 1,132 32,-99-66,133 0,-166 0,199 0,-166 0,99 0,100 33,-232-33,166 33,-100-33,166 66,-166-66,132 33,100-33,-198 0,164 0,-164 0,131 0,-164 0,197 0,34 0,-199 0,265 0,-264 0,264 33,-265-33,232 0,-265 0,232 0,-33 0,-232 0,166 0,-100 0,133 0,-232 0,99 0,-165 0,66 0,0 0,1 0,-1 0,-33 0,66 0,-66 0,-33 0,33 0,0 0,-33 0,33 0,0 0,67 0,-100 0,66-33,-33 33,-33 0,0 0,0 0,0 0,0-33,-33 33,0-66,0 33</inkml:trace>
  <inkml:trace contextRef="#ctx0" brushRef="#br0" timeOffset="3911.2237">25896 5523,'199'0,"-100"0,66 0,34 0,-166 0,99 0,-66 0,33 0,-33 0,1 0,-34 0,33 0,0 0,-66 0,33 0,-33 0,33 0,0 0,-33 0,33 0,-33 0,66 0,-66 0,33 0,-33 0,34 0,-34 0,0 0,33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06T03:38:00.9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15743 16173,'0'0,"33"0,-33 0,33 0,-33 0,66 0,0 0,33 0,-66 0,34 0,-34 0,33 0,-33 0,33 0,0 0,-66 0,33 0,0 0,0 0,-33 0,33 0,-33 0,34 0,-1 0,0 33,-33-33,66 0,-33 0,33 0,0 0,-33 0,0 0,0 0,34 0,-67 0,33 0,66 0,-66 0,66 33,-66-33,33 33,1-33,-1 0,-66 0,66 0,33 0,-66 0,33 0,-33 0,67 0,-67 0,66 0,-33 0,-33 0,33 0,-33 0,0 0,0 0,0 0,1 0,-34 33,66-33,-33 0,0 0,0 33,66-33,-99 0,66 0,0 0,-66 0,33 0,-33 0,34 0,-1 0,0 0,33 0,0 0,33 33,-66-33,33 0,-32 0,-1 0,0 0,33 0,-66 0,33 0,-33 0,33 0,0 0,0 0,-33 0,33 0,0 0,-33 0,33 0,-33 0,33 0,0 0,-33 0,34 0,-34 0,33 0,0 0,0 0,-33 0,33 0,-33 0,0 0,33-33,0 33,-33-33,0 33,0-33,0 0,0 33,0-33,33 0,-33 0,0 33,0-67,0 67,0-33,0-33,0 33,0 0,0-33,0 33,0 0,0-33,0 33,0-34,0 34,0-33,0 66,0-33,0-33,0 66,0-33,0 33,0 0,0-33,0 33,0-33,0 33,-33 0,33 0,-33 0,0 0,33 0,-33 0,33 0,-99 0,65 0,-65 33,0-33,33 0,0 0,33 0,-67 0,67 0,0 0,33 0,-33 0,-33 0,66 0,-66 0,33 0,-33 0,33 0,-67 0,67 0,-66 0,0 0,66 0,-66 0,32 0,-65 0,99 0,-66 0,66 0,-99 0,65 0,67 0,-66 0,33 0,0 0,0 0,-33 0,0 0,33 0,-67 0,34 0,33 0,0 0,-33 0,33 0,-33 0,33 0,0 0,-34 0,34 0,-66 0,66 0,-33 33,-66 0,66 0,-34-33,67 0,-66 0,33 33,0-33,33 0,-67 33,67-33,33 0,-66 0,66 0,-33 0,33 0,-33 0,0 0,33 0,-33 0,33 0,-33 0,33 0,-33 0,0 0,33 0,-33 0,33 0,0 0,-67 0,67 0,-33 0,33 0,0 33,0 33,0-66,0 67,0-34,0 33,0-66,0 66,0 0,0 0,0 0,0-33,0 34,0-34,0-33,0 33,0 0,0-33,0 33,0-33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32.1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15429 1017 0,'0'0'94,"24"0"-94,1 0 15,50 0-15,-1 0 16,-24 0-16,24 0 15,0 0-15,26 0 16,-1 0-16,0 0 16,25 0-16,-25 0 15,-49 0-15,0 0 16,-1 0-16,26 0 15,-26 0-15,-49 0 16,50 0-16,-1 25 16,-24-25-16,25 0 15,-50 25-15,49-25 16,-24 0-16,50 0 15,-51 0-15,51 0 16,-50 0-16,24 0 16,-24 0-16,25 0 15,-26 0 1,51 0-16,-26 0 15,1 0-15,0 0 16,-1 0-16,1 0 16,-25 0-16,-25 0 15,49 0-15,-49 0 16,25 0-16,25 0 15,-50 0-15,49 0 16,1 0-16,0 0 16,24 0-16,-24 0 15,24 0-15,0 0 16,1 0-16,-26 0 15,1 0-15,24 0 16,1 0-16,-26 0 16,26 0-16,-1 0 15,-49 0-15,50 0 16,-26 0-16,-24 0 15,25 0-15,-26 0 16,1 0-16,25 0 16,-1 0-16,-24 0 15,25 0 1,-1 0-16,1 0 15,0 0-15,-26 0 16,51 0-16,-1 0 16,-24 0-16,-25 0 15,24 0-15,1 0 16,-50 0-16,25 0 15,-25 0-15,25 0 32,-25 0-32,49 0 15,-49 0-15,25 0 16,-25 0-16,25 0 15,0 0-15,-1 0 16,-24 0-16,50 0 16,-50 0-16,50 0 15,-50 0-15,24 0 16,-24 0-1,50 0-15,-25 0 16,-25 0 0,25 0-1,-1 0 1,-24 0-16,25 0 15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33.8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22994 918 0,'0'25'47,"50"-25"-47,-1 0 16,1 0-16,24 0 15,25 0-15,1 0 16,-1 0-16,25 0 15,-50 0-15,1 0 16,-26 0-16,26 0 16,-1 0-16,1 0 15,-26 0-15,50 0 16,-24 0-16,24 0 15,0 0-15,-24 0 16,49 0-16,24-25 16,-48 25-16,-1 0 15,25-25 1,-25 25-16,50-25 15,-75 25-15,26 0 16,-26-25-16,0 25 16,1-24-16,-1 24 15,-24 0-15,0 0 16,-26 0-16,51 0 15,-26 0-15,-24 0 16,50 0-16,-26 0 16,1 0-16,24 0 15,-49 0-15,25 0 16,-26 0-16,51-25 15,-26 25-15,-24 0 16,0 0-16,-25 0 16,25 0 108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35.2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15379 2059 0,'25'0'47,"49"0"-47,25 0 15,1 0-15,-1 0 16,74 0-16,1 0 15,24 0-15,1 0 16,-25 0-16,-1 0 16,-24 0-16,-25 0 15,-50 0-15,1 0 16,-50 0-16,-25 0 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44.9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8582 5829 0,'50'0'31,"0"0"-15,49-25-16,-25 25 16,1 0-16,-1 0 15,-24 0-15,-1 0 16,1 0-16,24 0 15,-24 0-15,0 0 16,24-25-16,-49 25 16,49 0-16,-24 0 15,-25 0-15,24 0 16,1 0-16,-25 0 15,24 0-15,-24 0 16,49 0-16,1 0 16,-26 0-16,51-24 15,-26 24-15,1-25 16,24 25-16,0 0 15,-25 0-15,1 0 16,-26 0 0,26 0-16,-26 0 15,-24 0-15,50 0 16,-51 0-16,1 0 15,0 0-15,0 0 16,0 0-16,49 0 16,-49 0-16,24 0 15,1 0-15,0 0 16,-1 0-16,-24 0 15,25 0-15,-1 0 16,26 0-16,-26 0 16,1 0-16,0 0 15,-1 0-15,26 0 16,-1 0-16,25 0 15,-49 0-15,24 0 16,1 0-16,-1 0 16,-24 0-16,24 0 15,-24 0-15,24 0 16,1 0-16,-1 0 15,-24 25-15,24-25 16,0 0 0,-24 0-16,24 0 15,-49 0-15,0 0 16,0 0-16,-25 24 78,0 1-47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46.3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6871 6722 0,'25'0'15,"49"0"-15,1 0 16,24 0-16,25 0 16,49 0-16,-49 0 15,50 0-15,-25 0 16,-25 0-16,25 0 15,-25 0-15,25 0 16,-50 0 0,0 0-16,0 0 15,25 0-15,-49 0 16,-1 0-16,25 0 15,1 0-15,-26 0 16,25 0-16,-49 0 16,74 0-16,-50 0 15,1 0-15,-1 0 16,0 25-16,1-25 15,24 25-15,-24-25 16,24 0-16,-25 0 16,1 0-16,-1 0 15,25 0-15,-49 0 16,-25 0-16,-1 0 15,51 0-15,-50 0 16,24 0-16,50 0 16,-49 0-16,49 0 15,25 0-15,-24 0 16,-26 0-16,25 0 15,0 0-15,-24 0 16,-1 0 0,25 0-16,-24 0 15,24 0-15,-49 0 16,-1 0-16,1 0 15,-1 0-15,1 0 16,0 0-16,-1 0 16,26 0-16,-26 0 15,1 0-15,24 0 16,-24 0-16,0 0 15,-26 0-15,26 0 16,-25 0-16,0 0 16,24 0-16,1 0 15,-25 0-15,24 0 16,1 24-16,-50-24 15,49 0-15,-49 25 16,25-25-16,25 0 16,-25 0-1,-1 0-15,-24 0 16,25 0 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38:23.4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14759 5184 0,'25'0'109,"-1"0"-109,26 0 16,-25 0-1,49 0-15,-24 0 16,24 0-16,1 0 15,-26 0-15,26 0 16,-26 0-16,1 0 16,-25 0-16,24 0 15,1 0-15,-25 0 16,24 0-16,-24 0 15,0 0-15,0 0 16,0 0-16,-1 0 16,1 0-16,0 0 15,25 0-15,-1 0 16,-24 0-16,0 0 15,0 0-15,-1 0 16,-24 0-16,25 0 16,-25 0-16,25 0 15,-25 0-15,25 0 16,0 0-16,24 0 15,-24 0-15,25 0 16,-26 0-16,26 0 16,0 0-1,-26 0-15,26 0 16,-25 0-16,-25 0 15,50 0-15,-26 0 16,1 0-16,25 0 16,-25 0-16,-1 0 15,26 0-15,24 0 16,-24 0-16,0 0 15,-1 0-15,1 0 16,-1 0-16,1 25 16,-25-25-16,24 0 15,26 25-15,-50-25 16,24 0-16,-24 0 15,49 0-15,-74 0 16,25 0-16,25 0 16,-50 0-16,49 0 15,-24 0-15,0 0 16,25 0-16,-25 0 15,-1 0-15,1 0 16,0 0-16,0 0 16,24 0-1,-24 0-15,0 25 16,25-25-16,-26 0 15,1 0-15,25 0 16,-25 0-16,-1 0 16,26 0-16,-25 24 15,0-24-15,24 0 16,-24 0-16,0 0 15,24 0-15,-24 0 16,0 0-16,0 0 16,0 0-16,-1 0 15,26 0-15,0 0 16,-26 0-16,26 0 15,0 0-15,-1 0 16,-24 0-16,0 0 16,0 0-16,24 0 15,-24 0-15,25 0 16,-25 0-16,-1 0 15,26 0-15,-25 0 16,0 0-16,-1 0 16,1 0-1,0 0-15,25 0 16,-1 0-16,-49 0 15,50 0-15,24 0 16,-24 0-16,-25 0 16,49 0-16,-24 0 15,-1 0-15,26 0 16,-50 0-16,24 0 15,1 0-15,-25 0 16,-1 0-16,1 0 16,0 25-16,0-25 15,-25 0-15,25 0 16,-25 0-16,24 0 15,1 0-15,-25 0 16,25 0-16,0 0 16,0 0-16,-25 0 15,24 0-15,26 0 16,-50 0-16,25 0 15,0 0-15,-1 0 16,-24 0-16,25 0 31,0 0-15,0 0-16,-25 0 15,25 0 1,-1 0-16,1 0 16,0 0-16,-25 0 15,50 0-15,-50 0 16,24 0-1,-24 0-15,25 0 16,0 0-16,-25 0 16,25 0 15,-25 0-31,25 0 31,-25 0-31,24 0 31,-24 25 63,-74 25-94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47.3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6772 7937 0,'24'0'47,"76"0"-32,73 0-15,1 0 16,-50 0-16,50 0 15,-26 0-15,26 0 16,-75 0-16,25 0 16,0 0-16,-24 0 15,-1 0-15,-25 0 16,25 0-16,25 0 15,0 0-15,-49 0 16,24 0-16,-24 0 16,24 0-16,25 0 15,-25 0-15,0 0 16,-24 0-16,-1 0 15,0 0-15,1 0 16,49 50-16,-50-50 16,26 0-16,-51 0 15,26 0-15,-1 0 16,-24 0-16,-1 0 15,-49 0 1,25 0-16,-25 25 94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50.3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26541 4068 0,'25'-25'63,"24"25"-63,26 0 15,24 0-15,25 0 16,75 0-16,-1 0 15,50 0-15,50 0 16,-125 0-16,26 0 16,-26 0-16,-73 0 15,-1 0-15,-25 0 16,1 0-16,-26 0 15,-24-25-15,0 25 16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2:51.2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24829 5060 0,'0'0'62,"50"0"-62,49 0 16,1 0-16,-1 0 15,50 0 1,-25 0-16,99 0 0,-50 0 16,-48 0-1,98-25-15,-99 1 16,25-1-16,-50 25 15,25 0-15,-50 0 16,-49 0-16,0 0 16,24 0-16,-24 0 15,-25 0-15,25 0 16,0 0-16,-25 0 15,25 0-15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3:17.1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14511 9351 0,'0'0'110,"0"0"-95,25 0-15,-1 0 16,-24 0-1,25 0 1,-25 0-16,50 0 16,-1 0-16,1 0 15,0 0-15,24 0 16,0 0-16,1 0 15,-26 0-15,1 0 16,-25 0-16,24 0 16,26 0-16,-26 0 15,-24 0-15,25 0 16,0 0-1,-1 0-15,1 0 16,-25 0-16,24 0 16,1 0-16,-1 0 15,-24 0-15,0 0 16,0 0-16,0 0 15,-1 0-15,1 0 16,25 0-16,-25 0 16,-25 0-16,49 0 15,-49 0-15,25 0 16,0 0-16,0 0 15,-1 0-15,1 0 16,0 0-16,25 0 16,-26 0-16,1 0 15,0 0-15,25 0 16,-26 0-16,26 0 15,0 0-15,-25 0 16,24 0-16,-24 0 16,0 0-16,0 0 15,24 0-15,-24 0 16,25 0-1,-1 0-15,-24 0 16,0 0-16,24 0 16,-24 0-16,0 0 15,0 0-15,0 0 16,-1 0-16,51 0 15,-75 0-15,49 0 16,-24 0-16,50 0 16,-51 0-16,1 0 15,25 0-15,-1 0 16,-24 25-16,0-25 15,25 0-15,-26 25 16,1-25-16,25 0 16,-25 0-16,0 0 15,-1 0-15,1 0 16,-25 0-16,25 0 15,-25 0 204,25 0-204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3:19.9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12402 10468 0,'0'0'31,"0"0"16,25 0-32,0 0-15,0 0 16,24 0-16,-24 0 16,25 0-16,-25 0 15,-1 0-15,26 0 16,-50 0-16,25 0 15,24-25-15,-49 25 16,50 0-16,-25 0 16,24-25-16,26 25 15,-26 0-15,26 0 16,-26 0-16,26 0 15,-50 0-15,24 0 16,26 0-16,-50 0 16,24 0-16,-24 0 15,49 0-15,-49-25 16,0 25-16,25 0 15,-1 0-15,-24-25 16,0 25-16,0-24 16,-1 24-16,-24 0 15,25 0 1,0 0-16,0 0 15,0 0-15,-1 0 16,1 0-16,0 0 16,0 0-16,0 0 15,-1 0-15,1 0 16,25 0-16,-1 0 15,-24 0-15,25 0 16,24 0-16,-49 0 16,0 0-16,25 0 15,-26 0-15,-24 0 16,25 0-16,0 0 15,0 0-15,-25 0 16,25 0 0,-1 0-1,-24 0-15,25 0 16,-25 0-1,25 0-15,0 0 16,0 0-16,-1 0 16,26 0-16,-25 0 15,24 0 1,-49 0-16,25 0 15,0 0-15,0 0 16,-25 0-16,25 0 16,-1 0 46,1 0-46,-25 0 15,25 0 0,-25 0-15,25 0-1,0-25-15,-25 25 31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3:21.58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17363 10468 0,'0'-25'32,"0"0"-32,0 25 15,75 0 1,-1-25-16,-24 25 15,49 0-15,-25 0 16,1 0-16,49 0 16,25 0-16,24 0 15,-49 0-15,0 0 16,-24 0-16,-26 0 15,-24 0-15,49 0 16,-50 0-16,26 0 16,-1 0-16,1 0 15,-1 0-15,0 0 16,-49 0-16,0 0 15,25-25-15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53:23.0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12551 11435 0,'0'0'31,"25"0"-15,49 0-16,-24 0 15,99 0-15,-50 0 16,0 0-16,50 0 16,-25 0-16,-25 0 15,25 0-15,-49 0 16,-26 0-16,1 0 15,-25 0-15,0 0 16,-1 0-16,1 0 16,-25 0-16,50 0 15,24 0-15,-24 0 16,-1 0-16,1 0 15,0 0-15,24 0 16,-49 0-16,0 0 16,-1 0-16,-24-25 62,25 25-46,0 0 108,25 0-108,-1 0-16,1 0 16,24 0-16,-24 0 15,-25 0-15,24 0 16,-24 0-16,0 0 15,-25 0 1,25 0 0,-25 0-1,25 0 1,-1 0-16,1 0 15,-25 0-15,25 0 16,-25 0 15,25 0-15,0 0-16,-1 0 15,1 0-15,0 0 16,-25 0-16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27:03.5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15478 1554,'0'0,"33"0,-33 0,33 0,-33 0,33 0,0 0,0 0,-33 0,34 0,-1 0,-33 0,33 0,33 0,0 0,0 0,-33 0,66 0,-65 0,32 0,-33 0,-33 0,33 0,-33 0,33 0,0 0,-33 0,33 0,33 0,-33 34,0-34,33 0,1 0,-34 0,66 33,-66-33,-33 0,33 0,0 0,-33 0,33 0,0 33,0-33,0 0,0 0,1 0,32 0,0 0,-33 0,33 0,-33 0,0 0,0 0,33 0,-66 0,67 0,-67 0,33 0,-33 0,66 0,-66 0,33 0,66 0,-66 0,33 0,-33 0,67 0,-67 0,0 0,33 0,-66 0,33 0,0 0,0 0,0 0,66 0,-66 0,34 0,-1 0,33 0,0 0,0 0,-32 0,-67 0,66 0,-33 0,0 0,-33 0,33 0,0 0,0 0,0 0,0 0,0 0,0 0,0 0,34 33,-67-33,33 0,0 0,0 0,0 0,-33 0,33 0,0 33,33-33,-66 0,66 0,0 0,1 0,-67 0,33 0,0 0,0 0,-33 0,33 0,0 0,0 0,-33 0,33 0,-33 0,33 0,0 0,0 0,33 0,-66 0,34 0,-1 0,0 0,-33 0,33 0</inkml:trace>
  <inkml:trace contextRef="#ctx0" brushRef="#br0" timeOffset="1392.0796">19116 232,'0'0,"33"0,66 33,-99-33,34 33,-1 0,33 33,-66-66,33 66,66 0,-66-33,66 66,-66-65,34 65,-34-99,0 33</inkml:trace>
  <inkml:trace contextRef="#ctx0" brushRef="#br0" timeOffset="2440.1396">19083 761,'66'0,"0"0,34-33,-100 33,33-33,0-1,0 34,-33 0,66-33,-66 33,33-33,0 33,0-33,-33 33,33 0,-33 0,33-33,0 33,34-33,-67 0,33 33,0 0</inkml:trace>
  <inkml:trace contextRef="#ctx0" brushRef="#br0" timeOffset="3272.1871">19513 33,'0'0,"0"33,0 33,0-66,0 66,0 1,0-34,0 0,0 33,0-33,0 0,0 33,0-66,0 33</inkml:trace>
  <inkml:trace contextRef="#ctx0" brushRef="#br0" timeOffset="8063.4612">22060 2547,'33'0,"66"0,66 0,-32 0,-1 0,-33 0,0 0,1 0,-1 0,-66 0,33 0,0 0,0 0,33 0,1 0,-34 0,-33 0,33 0,0 0,-33 0,0 0,0 0,1 0,-1 0,66 0,-66 0,-33 0,99 0,-66 0,33 0,-33 0,34 0,-1 0,33 0,33 0,0 0,67 0,-34 0,34 0,-1 0,-32 0,-100 0,33 0,-66 0,-33 0,33 0,0 0,0 0,-33 0,33 0,0 0,0 33,0-33,67 33,-1-33,0 0,-66 0,0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27T05:22:43.2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15710 6085,'-33'0,"33"0,0 0,33 0,-33 0,33 0,0 0,-33 0,33 0,-33 0,33 0,0 0,-33 0,33 0,-33 0,33 0,0 0,0 0,67 0,-1 0,33 0,-33 0,0 0,1 0,-34 0,0 0,-33 0,0 0,0 0,33 0,-66 0,66 0,-66 0,34 0,32 0,0 0,-33 0,0 0,0 0,0 0,0 0,-33 0,66 0,1 0,-34 0,0 0,33 0,-66 0,33 0,0 0,0 0,33 0,33 0,-32 0,-1 0,0 0,0 0,-33 0,-33 0,33 0,0 0,-33 0,33 0,-33 0,33 0,0 0,0 0,1 0,-1 0,0 0,0 0,-33-33,0 0,0 33,0-33,-33 33,33-33,0 33,0-66,0 66,0-33,0 0,-33 0,33 0,0 0,0 0,0-1,0 1,-33-33,33 33,0 0,0 0,-34 0,34 0,0 33,0-66,0 33,0 0,0 0,0 33,0-34,0 1,0 0,0 33,0-66,0 66,0-33,0 0,0 0,0 33,-33-33,0 33,0 0,33 0,-99 0,0 0,0 33,32-33,1 0,33 0,33 0,-33 0,33 0,-33 0,0 0,0 0,0 0,0 0,33 0,-33 0,0 0,33 0,-33 0,0 0,33 33,-67-33,1 0,0 0,66 0,-66 0,0 0,66 0,-33 0,0 33,0-33,-1 0,34 0,-66 0,33 0,0 0,33 33,-33-33,0 0,-33 33,33-33,0 0,33 0,-33 0,0 0,0 0,33 0,-34 0,1 0,33 0,-33 0,33 0,-33 0,0 0,0 0,33 0,-33 0,0 0,33 0,-33 0,33 0,-33 0,0 0,0 0,33 0,-33 0,0-33,-1 33,34 0,-33 0,33-33,-33 33,0 0,33 0,-33 0,33 0,-33 0,0 0,0 0,33 0,-33 0,0 0,33 0,-33 33,33-33,-33 33,0-33,-1 33,34-33,-33 33,33 0,-33-33,33 34,0-34,0 33,0 0,0 33,0-66,0 66,66 0,-66-66,0 66,0-33,0 0,0-33,0 67,0-34,0 33,0 0,0-33,0 0,0 0,0 33,0-66,0 33,0 33,0-32,0 32,0-33,0 0,0-33,0 33,0-33,-33 66</inkml:trace>
  <inkml:trace contextRef="#ctx0" brushRef="#br0" timeOffset="6287.3596">11410 15081,'66'0,"67"0,-34 0,33 0,-33 0,1 0,-34 0,33 0,-66 0,-33 0,33 0,0 0,0 0,0 0,33 0,34 0,-34 0,33 0,-66 0,33 0,0 0,34 0,-34 0,0 0,-33 0,66 0,-99 0,66 0,-33 0,-33 0,67 0,-34 0,-33 0,66 0,-33 0,0 0,0 0,0 0,0 0,-33 0,33 0,0 0,33 0,1 0,32 0,33 0,-33 0,34 0,-67 0,33 0,-33 0,0 0,0 0,-33 0,1 0,-1 0,0 0,0 0,0 0,99 0,-33 0,34 0,65 0,-66 0,1 0,-1 0,-33 0,-33 0,-33 0,0 0,1 0,-1 0,0-33,-33 33,66 0,33 0,-33 0,33 0,-32 0,-34-33,33 33,0 0,0 0,0-33,33 33,-99 0,33 0,34-33,-67 33,33 0,0 0,0 0,33-33,-66 33,33 0,0 0,0 0,-33 0,33 0,33-33,-32 33,-34 0,33 0,66 0,-66-33,0 33,33 0,-66 0,33 0,-33 0,66-33,-66 33,33 0,0 0,1 0,-34 0,33 0,-33 0,33 0,0 0,-33 0,0-33,0 0,0-34,0 34,0-33,0 0,0 0,0 0,0 0,0 66,0-67,0 67,0-33,0 33,0-66,0 66,0-66,0 66,0-66,0 33,0 33,0-33,0 0,0 0,0 0,0-1,0 1,0 0,0 0,0 0,0 33,0-33,0 0,0 33,-33 0,33 0,-33 0,0 0,-1 0,-32 0,33 0,-33 0,-33 0,0 0,-100 0,34 0,-67 0,34 0,33 0,32 0,-32 0,99 0,33-33,0 33,0 0,-1 0,1 0,-33 0,0 0,-33 0,0 0,-1 0,1 0,-33 0,-33 0,65 0,1 0,66 0,-66 0,0 0,-1 0,34 0,33 0,33 0,-33 0,-66 0,-33 0,-1-33,-98 0,65 0,34 33,66 0,33 0,0 0,0 0,0 0,-33 0,-1 0,34 0,0 0,-66-33,33 33,-33 0,-34 0,-98 0,99 0,-34 0,100 0,33 0,0 0,0 0,0 0,33 0,-33 0,0 0,0 0,-34 0,34 0,0 0,0 33,-33-33,33 0,-33 33,66-33,-66 0,66 33,-33-33,0 0,-1 0,1 33,0-33,33 33,-33-33,33 0,-33 0,33 0,-33 0,0 0,33 33,-33-33,0 0,0 0,33 0,-33 0,33 0,-33 0,33 0,-33 0,0 33,33-33,0 33,0 0,0 33,0-66,0 34,0-34,0 66,0-66,0 33,0-33,0 66,0-66,0 33,0 33,0 0,0 0,0 34,0 32,-34-33,34-33,0-33,-33 34,0-34,33-33,0 33,0 0,0-33,0 33,0-33,0 66,0-66,0 33,0 0,0 0,0-33,0 33,0 0,0 0,0-33,0 33,0 1,0-1,0-33,0 33,33 0,0-33,-33 33,34-33,-1 0,-33 0,66 33,-66-33,33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4:54:53.5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21530 8764,'34'0,"32"0,33 0,33 0,0 0,34 0,-34 0,-33 0,-32-33,-34 33,-33 0,33 0,0 0,-33 0,33 0,33 0,-33 0,33 0,-33 0,33 0,-33 0,1 0,-34 0,33 0,0 0,0 0,33-33,-33 33,0 0,33 0,-66 0,33 0,33 0,-66 0,33 0,-33 0,34 0,-1 0,0 0,33 0,-33 0,0 0,-33 0,33 0,0 0,-33 0,33 0,0 0,33 0,-32 0,65 0,-66 0,33 0,-33 0,0 0,0 0,-33 0,33 0,-33 0,33 0,0 0,34 0,-1 33,-33-33,0 0,-33 0,33 0,0 0,0 0,0 33,-33-33,33 0,0 33,0-33,-33 0,-66 0,0 0,0 0,-33 0,33 0,-1 0,-32 0,33 0,-33 0,0 0,-34 0,1 0,-66 0,98 0,1 0,0 0,33 0,0 0,33 0,-1 0,1 0,0 0,0 0,0 0,0 0,0 0,33 0,-33 0,0 0,0 0,33 0,-33 0,0 0,0 0,0 0,-1 0,34 0,-33 0,0 0,0 0,33 0,-33 0,33 0,-33 0,0 0,0 0,0 0,0 0,33 0,-33 0,33 0,-33 0,0 0,-1 0,1 0,0 0,33 0,-33 0,0-33,0 33,33-33,0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38:26.1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11832 6201 0,'25'0'62,"-1"0"-62,-24 0 16,25 0-1,-25 0-15,50 0 16,-1 0-16,-24 0 16,25 0-16,-1 0 15,26 0-15,-25 0 16,-1 0-16,26 0 15,-1 0-15,0 0 16,26 0-16,-1 0 16,0 0-16,0 0 15,-24 0-15,-1 25 16,-24-25-16,24 0 15,-24 0-15,24 25 16,1-25-16,-1 0 16,-49 0-16,24 0 15,1 0-15,24 0 16,-49 0-16,0 0 15,25 0-15,-1 0 16,1 0 0,-25 0-16,24 0 15,26 0-15,-51 0 16,1 0-16,25 0 15,-1 0-15,-24 0 16,0 0-16,25 0 16,-26 0-16,-24 0 15,50 0-15,-25 0 16,0 0-16,0 0 15,-1 0-15,1 0 16,25 0-16,-25 0 16,-1 0-16,1 25 15,0-25-15,0 0 16,24 0-16,-49 0 15,50 0-15,-25 0 16,0 0-16,-1 0 16,1 0-16,0 0 15,0 0-15,-25 0 16,25 0-16,-1 0 15,1 0-15,0 0 16,0 0 0,-25 0-16,49 0 15,-49 0 1,25 0-16,0 24 15,0-24 1,0 0 0,-1 0-16,-24 0 15,25 0 79,-25 25-79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4:54:55.3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21530 7706,'0'33,"34"-33,32 0,-33 0,0 0,0 0,0 0,0 0,33 0,-33 0,0 0,33 0,-32 0,-34 0,66 0,-66 0,33 0,66 0,-33 0,0 0,0 0,1 0,65 0,-66 0,0 0,0 33,-33-33,100 0,-1 0,0 0,34 0,65 0,-65 0,-34 0,0 0,-33 0,-33 0,1 0,-1 0,-66 0,66 0,-33 0,-33 0,66 0,-33 33,0-33,0 0,0 0,34 0,-1 0,-66 0,66 0,-33 0,33 0,-33 0,33 0,-33 0,0 0,34 0,32 0,-33 0,33 0,33 0,-32 0,32 0,99 0,-32 0,-34 0,-32 0,-34 0,0 0,-33 0,-33 0,0 0,33 0,-32 0,32 0,0 0,33 0,33 0,-32 0,-34 0,-33 0,33 0,0 0,-66 0,33 0,0 0,0 0,0 0,33 0,-32 0,-1 0,33 0,-33 0,0 0,0 0,0 0,-33 0,33 0,33 33,-66-33,33 0,0 0,-33 0,33 0,-33 0,34 0,-34 0,33 0,0 0,-33 0,33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06T03:42:47.9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24507 5556,'0'0,"0"0,0 0,33 0,-33 0,33 0,66 0,1 0,-67 0,66 0,-33 33,0-33,-33 0,66 0,-32 0,32 0,-33 0,0 0,66 0,-98 0,98 0,-66 0,33 0,0 0,-99 0,67 0,-1 0,-33 0,0 0,33 0,-33 0,33 0,66 0,-65 0,65 0,-66 0,66 0,-99 0,67-33,-67 33,0 0,-33 0,33 0,-33 0,33-33,-33 33,66-33,0 0,0 0,-33 0,34 0,-67 0,66 0,0-33,-33 32,-33 1,33 33,-33-33,0 33,0-33,0 0,0 33,0-33,0 0,0-33,0 33,-33 0,33 33,0-66,-66 66,66-67,-33 67,0 0,0-66,33 66,-67 0,34-33,-33 33,33-33,0 33,0 0,-33-33,33 0,0 33,0 0,33-33,-66 33,-1 0,34-33,-33 33,0 0,33 0,0 0,0 0,0 0,0 0,33 0,-33 0,-34 0,67 0,-66 0,66 0,-99 0,33 0,33 0,-66 0,32 0,-32 0,66 0,-66 0,33 0,0 0,0 0,32 0,-32 33,66-33,-33 0,0 0,-33 33,33-33,33 0,-66 0,66 0,-33 0,0 0,0 33,-1-33,34 0,-33 0,0 0,33 0,-33 33,33-33,-33 0,0 33,-33-33,66 0,-33 0,33 0,-33 33,33-33,-33 33,33-33,-33 33,33-33,0 0,-66 34,32-1,1 0,33 0,-33-33,-33 66,66-33,0-33,0 0,-33 33,33 0,-33-33,33 33,0-33,0 33,0-33,0 33,0 0,0 0,0 1,0-1,0 0,0 0,0 0,0-33,0 33,33 0,-33-33,0 33,33-33</inkml:trace>
  <inkml:trace contextRef="#ctx0" brushRef="#br0" timeOffset="7119.4072">22324 8202,'33'0,"-33"0,33 0,0 0,1 0,32 0,132 0,-99 0,133 0,-133 0,199 33,-166 0,100-33,-34 0,-165 0,132 0,-132 0,67 0,-100 0,66 0,-33 0,33 0,0 0,-66 0,99 0,-66 0,67 0,-34 0,0 0,0 0,-33 0,99 0,-98 0,32 0,-33 0,33 0,-66 0,33 0,33 0,-66 0,33 0,0 0,-33 0,33 0,0 0,34 0,-34 0,132 0,-132 0,66 0,-99 0,66 0,-66 0,34 0,-34 0,33 0,0 0,-33 0,33 0,0 0,0 0,33 0,-33 0,-33 0,33 0,0 0,-33 0,33 0,0 0,0 0,1 0,-1 0,0 0,0 0,0 0,33 0,-33 0,66 0,34 0,-100 0,99 0,-66 0,33 0,-66 0,67 0,-1 0,-33 0,66 0,-33 0,-32 0,-67 0,66 0,-33 0,0 0,0 0,-33 0,66 0,-33 0,0 0,33 0,1 0,32 0,-99 0,66 0,-33 0,0 0,-33 0,33 0,-33 0,33 0,-33 0,66 0,-33 0,34 0,-34 0,33 0,-33 0,0 0,33 0,-66 0,33-33,-33 33</inkml:trace>
  <inkml:trace contextRef="#ctx0" brushRef="#br0" timeOffset="9079.5193">21398 9161,'0'0,"0"0,33 0,-33 0,33 0,0 0,0 0,-33-33,67 33,-34 0,33 0,-66 0,99 0,-66 0,33 0,33 0,-65 0,65 0,-66 0,33 0,-33 0,66 0,1 0,-67 0,66 0,-66 0,66 0,-66 0,0 0,0 0,67 0,-1 0,-66 0,66 0,-66 0,33 0,-33 0,33 0,-66 0,67 0,-34 0,0 0,0 0,-33 0,33 0,0 0,33 0,0 0,-66 0,100 0,-67 0,33 0,-66 0,33 0,0 0,0 0,0 0,-33 0,66 0,-66 0,33 0,0 0,0 0,0 0,-33 0,34 0,-1 0,-33 0,33 0,-33 0,33 0</inkml:trace>
  <inkml:trace contextRef="#ctx0" brushRef="#br0" timeOffset="25207.4417">8533 6185,'33'0,"-33"0,33 0,0 0,0 0,33 0,-66 0,99 0,-32 0,-1 0,33 0,-66 0,66 0,-66 0,33 0,-66 0,34 0,32 0,-66 0,99 0,-66 0,33 0,-33 0,33 0,1 0,-34 0,66 0,-33 0,33 0,-66 0,33 0,-33 0,34 0,-1 0,-33 0,33 0,-33 0,66 0,-66 0,100 0,-1 0,-99 0,132 0,-132 0,67 0,-67 0,0 0,0 0,0 0,33 0,-33 0,66 0,-66 0,100-33,-67 33,33 0,33 0,-132 0,133 0,-100 0,33 0,-33 0,0 0,0 0,0 0,0 0,0 0,-33 0,33 0,0 0,1 0,-1 0,0 0,33 0,0 0,-66 0,66 0,-33 0,0 0,33 0,34 0,-1 0,-99 0,99 0,-66 0,0 0,-33 0,33 0,0 0,-33 0,33 0,1 0,32 0,-33 0,0 0,-33 0,33 0,0 0</inkml:trace>
  <inkml:trace contextRef="#ctx0" brushRef="#br0" timeOffset="26520.5168">9095 7276,'0'0,"0"0,33 0,0 0,-33 0,66 0,0 0,34 0,-34 0,-33 0,33 0,0 0,33 0,-65 0,65 0,-66 0,165 0,-65 0,-67 0,33 0,-66 0,132 0,-132 0,100 0,32 0,-66 0,100 0,-100 0,132 0,-164 0,98 0,-132 0,33 0,33 0,-99 0,100 0,-100 0,99 0,-66 0,99 0,-33 0,-66 0,100 0,-100 0,33 0,0 0,33 0,-99 0,67 0,-1 0,-33 0,0 0,0 0,-33 0,33 0,0 0,0 0,0 0,0 0,33 0,1 0,-67 0,66 0,-66 0,33 0,-33 0,33 0,0 0,-33 33,-33-33,-33 0</inkml:trace>
  <inkml:trace contextRef="#ctx0" brushRef="#br0" timeOffset="27751.5873">7045 8367,'0'0,"0"0,0 0,33 0,0 0,0 0,33 0,0 0,-33 0,99 0,34 0,-100 0,132 0,-131 0,131 0,-99 0,33 0,-32 0,-100 0,99 0,-66 0,66 0,-66 0,0 0,33 0,1 0,-34 0,0 0,33 0,-33 0,33 0,-33 0,133 0,-67 0,-33 0,0 0,-33 0,33 0,-66 0,33 0,-33 0,33 0,34 0,-34 0,33 0,33 0,0 0,-33 0,34 0,-67 0,0 0,0 0,0 0</inkml:trace>
  <inkml:trace contextRef="#ctx0" brushRef="#br0" timeOffset="31735.8151">13428 5027,'0'0,"0"0,0 0,-33 0,-34 33,34-33,-66 33,33-33,-66 33,66-33,-34 0,67 0,-33 33,0-33,66 33,-33-33,-33 0,33 0,33 0,-100 0,1 0,66 0,-33 0,66 0,-33 0,0 0,33 0,-33 0,-33 0,33 0,-1 0,-32 0,33 0,-33 0,33 0,-33 0,0 0,33 0,-33 0,-1 0,-32 0,99 0,-66 0,0 0,33 0,-33 0,33 0,-34 0,1 0,-33 0,66 0,-33 0,33 0,-66 0,32 0,67 0,-99 0,66 0,-33 0,66 0,-33 0,33 0,-33 0,0 0,0 0,-33 0,32 0,-65 0,66 0,0 0,0 0,33 0,-33 0,-33 0,0 0,33 0,-34 0,-65 0,132 0,-33 0,0 0,0 0,0 0,33 0,-33 0,33 0,-66 0,66 0,-67 0,67 0,-33 0,33 0,-33 0,0 0,0 0,33 0,-33 0,-33 0,66 0,-66 0,66 0,-33 0,-33-33,33 33,-34 0,34 0,-33 0,66 0,-66 0,33-33,0 33,0-33,0 33,0 0,33 0,-66 0,66 0,-34 0,34-33,-66 33,66-33,-33 33,33 0,-33-33,0 33,33 0,-33-33,0 33,33-33,-33 0,33 33,0 0,-33 0,33-33,0 33,0-33,0 0,0 0,0 33,0-67,0 1,0 66,33-66,-33 66,33-33,-33 0,33 0,0 33,-33-33,66 0,-33 0,33 33,-66 0,100-33,-34-1,66-32,33 33,-98 33,98-33,-99 33,166-66,-133 66,132-66,-131 66,98-33,0-33,-131 66,32-33,-66 33,33 0,0 0,0 0,67 0,-67 0,66 0,-66 0,100 0,-133 0,66 0,-66 0,66 0,-33 0,0 0,67 0,-133 0,99 0,-66 0,66 0,0 0,-32 0,-1 33,0-33,33 33,-99-33,66 0,-33 0,0 0,34 0,-34 33,33-33,-66 0,66 0,-33 0,33 33,0-33,34 0,-34 33,-33-33,33 33,-33-33,33 0,-33 0,0 0,33 33,-33-33,-33 0,67 0,-34 0,-33 33,0-33,33 0,-33 0,33 0,-33 33,33-33,-33 0,0 0,33 0,0 33,-33 0,0-33,33 33,-33 1,33-1,-33-33,33 0,-33 33,0-33,0 33,0 0,0-33,0 33,0-33,0 33,0-33,0 33,-33 0,33 0,-33 0,0 0,-33 0,66 1,-33-1,0-33,33 33,-33-33,33 0,0 0,0 33,-33-33,33 0,-33 0,-1 0,1 33,0-33,-33 0,-66 0,66 0,-67 33,67 0,-165 0</inkml:trace>
  <inkml:trace contextRef="#ctx0" brushRef="#br0" timeOffset="34935.9982">6482 3704,'100'66,"-67"-33,33 34,66-1,-132-33,66 33,0-66,0 66,-32-33,32 0,-33 33,0-66,0 33,0-33,-33 33,33-33,0 34,-33-34,33 0,-33 0,33 0,0 0,-33 33,0-33,33 0,-33 0,67 0,-67 33,33-33,-33 33,0-33,66 0,-66 0,-33 0,-33 0,66-33</inkml:trace>
  <inkml:trace contextRef="#ctx0" brushRef="#br0" timeOffset="35824.049">6515 4266,'0'0,"0"0,33 0,-33 0,34 0,-34 0,66-33,-33 33,33-33,66 0,-132 0,66 33,-33-33,34 0,-34 33,33-66,-33 33,0 33,0-33,-33 33,33 0,0-33,-33 0,33 33,0 0,33-34,-33 34,67-33,-100 33,66-33,-66 33,33-33,-33 33,33 0,0 0,-33 0,33 0,-33-33,33 33,-33 0,33 0,0 0,-33 0</inkml:trace>
  <inkml:trace contextRef="#ctx0" brushRef="#br0" timeOffset="36568.0912">7045 3440,'0'0,"0"0,0 0,33 0,-33 66,0-66,0 66,0 0,0-66,0 99,0-99,0 66,0-33,-33 67,-34-67,67 33,0 66,0-132,-33 66,33-33,-33 0,33 1,0 32,0-66,0 33,0-33,0 33,0 0,0 0,0-33,0 33,0-33,0 33,0 0,0-33,0 33,0-33,-33 33,33 0</inkml:trace>
  <inkml:trace contextRef="#ctx0" brushRef="#br0" timeOffset="37320.1345">6317 4002,'0'0,"66"0,0 0,33 0,-65 0,98 0,-66 0,0 0,0 0,-33 0,33 0,1 0,-1 33,-33-33,66 33,-33-33,-66 0,66 0,-66 0,66 0,-32 0,-1 33,0-33,0 0,33 0,-66 33,33-33,0 0,0 0,0 0,0 0,0 0,0 0,34 0,-67 0,33 0,-33 0,33 0,0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09.6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14932 3522 0,'-24'0'0,"-1"-25"31,50 25 172,74-24-203,50-1 16,-75 25-16,25 0 15,-49-25-15,24 25 16,-24 0-16,0 0 16,-1 0-16,-24 0 15,0 0-15,74 0 16,50 0-16,24-25 15,-24 25-15,-50 0 16,1 0-16,-1 0 16,25 0-16,-50 0 15,-49 0-15,0 0 16,0-25-16,0 25 15,-1 0 1,1 0-16,25 0 16,-1 0-16,51 0 15,-26 0-15,25 0 16,25 0-16,-25 0 15,26 0-15,-26 0 16,-25 0 0,1 0-16,-26 0 15,26 0-15,-26 0 16,26 0-16,-51 0 15,1 0-15,25 0 16,-1 0-16,1 0 16,-25 0-16,24 0 15,1 0-15,-50 0 16,50 0-16,-26 0 15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11.5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7838 4738 0,'25'0'0,"0"0"31,24 0-15,-49 0-16,50 0 15,-25 0-15,49 0 16,26 0-16,-26 0 16,25 0-16,-24 0 15,-1 0-15,25 0 16,-24 0-16,-26 0 15,26 0-15,-1 0 16,0 0-16,1 0 16,-1 0-16,50 0 15,-74 0-15,24 0 16,1 0-16,-1 0 15,-24 0-15,-1 0 16,1 0 0,24 0-16,-49 0 15,25 0-15,-25 0 16,-1 0-16,1 0 15,25 0-15,-1 0 16,-49 0-16,50 0 16,0 0-16,-25 0 15,-1 0-15,26 0 16,-25 0-16,0 0 15,-25 0-15,24 0 16,-24 0-16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12.9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8086 5655 0,'0'0'16,"0"0"0,25 0-1,0 0-15,0 0 16,49 0-16,-24 0 15,24 0-15,25 0 16,-49 0-16,49 0 16,-49 0-16,24 0 15,1 0-15,24 0 16,-50 0-16,26 0 15,-1 0-15,-24 0 16,0 0-16,-1 0 16,26 0-16,-1 0 15,-24 0-15,-1 0 16,-24 0-16,49 0 15,-49 0-15,0 0 16,0 0-16,49 0 16,-74 0-16,25 0 15,25 0-15,-50 0 16,49 0-16,-49 0 15,25 0-15,0 0 16,0 0 0,24 0-16,1 0 15,-25 0-15,0 0 16,24 0-16,-49 0 15,25 0 1,-25 0 15,25 0 32,0 0-48,-25 0-15,24-24 16,26 24-16,-50 0 15,50 0-15,-1 0 16,-24 0-16,0 0 16,0 0-16,-1 0 15,1 0-15,-25 0 16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17.8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14486 4812 0,'50'0'16,"24"0"-16,25 0 15,25-50-15,-49 50 16,-1 0-16,0 0 15,1 0-15,-26 0 16,1 0-16,-25 0 16,24 0-16,26 0 15,-25 0-15,-50 0 16,74-24-16,-24 24 15,24-25-15,25 25 16,-24 0-16,-1 0 16,0 0-16,-24 0 15,24 0-15,1 0 16,-1 0-16,25 0 15,1 0 1,-26 0-16,25 0 16,-49 0-16,0 0 15,-1 0-15,1 0 16,-1 0-16,1 0 15,0 0-15,-1 0 16,26 0-16,-1 0 16,0 0-16,26 0 15,-51 0-15,50 0 16,-49 0-16,49 0 15,-24 0-15,-1 0 16,1 0-16,24 0 16,-25 0-16,1 0 15,-1 0-15,-24 0 16,-1 0-16,1 0 15,24 0-15,-24 0 16,-1 0-16,1 0 16,25 0-16,-26 0 15,26 0-15,-1 0 16,0-25-16,26 25 15,-51 0 1,26 0-16,-1 0 16,0 0-16,1-25 15,-50 25-15,24 0 16,1 0-16,-1 0 15,-24 0-15,25 0 16,-25 0-16,24 0 16,1 0-16,0 0 15,-26 0-15,26 0 16,-25 0-16,0 0 15,24-25-15,-49 25 16,25 0-16,0 0 16,0 0-16,-1 0 15,1 0-15,0 0 16,-25 0-16,25 0 15,0-24-15,-1 24 16,-24 0 0,25 0 108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23.0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17239 5680 0,'25'0'47,"25"0"-47,-1 0 16,26 0-16,-1 0 15,1 0-15,24 0 16,25 0-16,-25 0 15,-25 0-15,26 0 16,-1 0-16,-25 0 16,25 0-16,-24 0 15,-1 0-15,1 0 16,-26 0-16,-24 0 15,0 0-15,49 0 16,-49 0-16,25 0 16,-25 0-16,49 0 15,0 0-15,1 0 16,-26 0-16,26 0 15,-1 0-15,1 0 16,-1 0-16,0 0 16,-24 0-1,25 0-15,-1 0 16,-24 0-16,-26 0 15,1 0-15,25 0 16,-50 0 15,25 0 0,-25 0-15,24 0 31,1 0-32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24.8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7491 6548 0,'50'0'0,"-1"0"16,-24 0-16,25 0 15,24 0-15,-24 0 16,-1 0-16,1 0 16,-1 0-16,1 0 15,0 0-15,-25 0 16,24 0-16,1 0 15,49 0-15,-49 0 16,24 0-16,-24 0 16,49 0-16,-25 0 15,1 0-15,24 0 16,0 0-16,25 0 15,-49 0-15,49-24 16,-75 24-16,26 0 16,-26 0-16,75 0 15,-49 0-15,-1 0 16,0 0-16,26 0 15,-1 0-15,0 0 16,25 0-16,-25 0 16,1 0-1,48 0-15,-48 0 16,-1 0-16,0 0 15,0 0-15,50 0 16,-75 0-16,1 0 16,49 0-16,-50 0 15,26 0-15,24 0 16,-25 0-16,0 0 15,-25 0-15,1 0 16,-26 0-16,26 0 16,-1 0-16,-49 0 15,25 0-15,-1 0 16,1 0-16,24 0 15,-24 0-15,0 0 16,49 0-16,-25 0 16,25 0-16,-24 0 15,-1 0-15,-24 0 16,-1 0-16,1 0 16,0 0-16,-50 0 15,24 0-15,1 0 16,0 0-1,0 0-15,0 0 16,0 0-16,24 0 16,-49 0-16,25 0 15,0 0-15,0 0 16,-25 0-16,49 0 62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26.3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7838 7565 0,'0'0'47,"0"0"-47,75 0 15,-26 0-15,1 0 16,24 0-16,-49 0 16,25 0-16,-1 0 15,1 0-15,24 0 16,1 0-16,-1 0 15,1 0-15,24-24 16,-50-1-16,51 25 16,-26 0-16,0 0 15,-49 0-15,0 0 16,25 0-1,-50 0-15,25 0 16,24 0-16,-24 0 16,0 0-16,0 0 15,-1 0-15,26 25 16,-25-25-16,0 0 15,-1 0-15,1 0 16,0 0-16,0 0 16,0 0-16,-25 24 15,24-24 1,-24 0-16,25 0 15,-25 0-15,25 0 78,0 0-78,0 0 16,24 0-16,-24 0 16,25 0-16,-1 0 15,1 0-15,-25 0 16,-1 0-1,-24 0-15,25 0 94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30.1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7441 8582 0,'75'0'0,"-1"0"15,50 0-15,0 0 16,-25 0-16,1 0 16,-26 0-16,1 0 15,-1 0-15,0 0 16,1 0-16,24 0 15,-25 0-15,1 0 16,-1 0-16,1 0 16,24 0-16,-25 0 15,26 0 1,24 50-16,-25-50 15,0 25-15,25-25 16,-25 0-16,0 0 16,1 0-16,24 25 15,-50-1-15,1-24 16,-26 0-16,26 25 15,-1-25-15,0 0 16,1 0-16,24 0 16,25 0-16,-50 0 15,26 0-15,-26 0 16,0 0-16,26 0 15,-1 0-15,25 0 16,-25 25-16,-24 0 16,-1-25-16,25 0 15,25 0-15,-25 0 16,1 0-16,-26 0 15,0 25-15,1-25 16,-25 0-16,-1 24 16,1-24-16,-1 0 15,26 0 1,49 0-16,0 0 15,-25 0-15,50 0 16,-50 0-16,0 0 16,25 0-16,-24 0 15,-51 0-15,1 0 16,49 0-16,-25 0 15,1 0-15,-1 0 16,25 0-16,-49 0 16,0-24-16,-1 24 15,26 0-15,-1 0 16,0-25-16,26 25 15,-1 0-15,25-50 16,-50 50-16,1-25 16,24 25-16,-25 0 15,-24-24-15,0 24 16,-26 0-16,26 0 15,0 0-15,-26 0 16,26 0-16,-25-25 16,0 25-16,24 0 15,-49 0 1,25 0-16,0 0 15,-25 0-15,50 0 16,-50 0 0,24 0-16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38:35.9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8310 7193 0,'24'0'0,"-24"0"16,25 0-1,-25 0-15,50 0 16,-50 0-16,25 0 16,-1 0-16,1 0 15,0 0-15,-25 0 16,50 0-16,-26 0 15,26 0-15,-25 0 16,24 0-16,1 0 16,0 0-1,-1 0-15,1 0 16,-1 0-16,26 0 15,-50 0-15,0 0 16,-1 0-16,-24 0 16,25 0-16,0 0 15,-25 0-15,25 0 16,-25 0-16,49 0 15,-49 0-15,25 0 16,0 0-16,0 0 16,0 0-16,24 0 15,-49 0-15,50 0 16,-25 0-16,-1 0 15,1 0-15,0 0 16,0 0-16,-25 0 16,25 0-16,-1 0 15,1 0-15,0 0 16,-25 0-16,50 0 15,-50 0-15,24 0 16,1 0-16,0 0 16,0 0-1,0 0-15,24 0 16,1 0-16,-50 0 15,49 0-15,1 0 16,-50 0-16,25 0 16,0 0-16,0 0 15,-25 0-15,24 0 16,-24 0-16,25 0 15,0 0 1,-25 0 0,25 0-16,0 0 15,-1 0 1,-24 0-1,25 0 1,-25 0 0,25 0-1,0 0 1,-25 0-1,25 0 1,-25 0-16,24 0 16,-24 0-1,50 0-15,-25 0 16,0 25-16,24-25 15,-24 0-15,0 0 16,24 25-16,-49-25 16,25 0-16,-25 0 15,50 0-15,-50 0 16,49 0-1,-24 0-15,-25 0 16,25 0-16,0 0 16,0 0-16,-25 0 15,49 0 1,-24 0-16,0 0 15,0 0-15,-1 0 16,1 0-16,0 0 16,25 0-16,-26 0 15,26 0-15,-50 0 16,50 25-16,-1-25 15,-24 0-15,0 25 16,49-25-16,-49 0 16,25 0-1,-25 0-15,49 0 16,-49 0-16,0 0 0,-1 0 15,26 0 1,-50 0-16,50 0 16,-26 0-16,1 0 15,25 0-15,-25 0 16,24 0-16,-24 0 15,49 0-15,-74 0 16,25 0-16,25 0 16,-25 0-16,-1 0 15,26 0-15,0 0 16,-25 0-16,24 0 15,1 0-15,-25 0 16,-25 0-16,24 0 16,1 0-16,0 0 15,0 0-15,24 0 16,1 0-16,-50 0 15,25 0-15,24 0 16,-24 0-16,0 0 16,25 0-1,-26 0-15,1 0 16,25 0-16,-1 0 15,-49 0-15,50 0 16,-25 0-16,0 0 16,-25 0-16,24 0 15,-24 0-15,25 0 16,-25 0-16,50 0 15,-50 0-15,25 0 16,-25 0-16,49 0 16,-49 0-16,25 0 15,-25 0 1,25 0-1,0 0-15,-25 0 16,25 0 0,-1 0-1,1 0-15,-25 0 16,25 0-16,-25 0 15,50 0-15,-1 0 16,-24 0-16,25 0 16,-1 0-1,26 0-15,-26 0 16,1 0-16,49 0 15,-49 0-15,49 0 16,25 0-16,-50 0 16,25 0-16,-49 0 15,-25 0-15,0 0 16,0 0-16,-1 0 31,1 24-31,-25 1 16,50-25-1,-50 0 1,49 0-16,1 0 15,-50 0-15,25 0 16,49 0-16,-49 0 16,0 0-16,24 0 15,1 0-15,0 0 16,-26 0-16,26 0 15,24 0-15,-49 0 16,0 0-16,0 0 16,-25 0-16,25 0 15,-1 0-15,-24 0 16,25 0-1,0 0-15,0 0 16,24 0-16,1 0 16,-25 0-16,25 0 15,-1 0-15,26 0 16,-51 0-16,1 0 15,0 0-15,0 0 16,0 0-16,-25 0 16,24 0-1,-24 0 1,25 0-16,0 0 15,-25 0-15,25 0 16,0 0-16,-1 0 16,1 0-16,-25 0 15,25 0-15,0 0 16,0 0-16,-1 0 15,1 0-15,0 0 16,0 0 0,0 0-16,-25 0 15,49 0 1,1 0-16,-25 0 0,-1 0 15,1 0 1,0 0 62,-25 0-78,25 0 16,0 0-16,-1 0 15,-24 0 16,25 0-15,0 0-16,0 0 16,-25 0-16,25 0 15,0 0-15,-1 0 16,-24 0-1,25 0 1,0 0-16,0 0 16,24 0-1,-24 0-15,0 0 16,0 0-16,24 0 15,-24 0 1,0 0-16,25 0 16,-26 0-1,1 0 1,0 0-16,0 0 15,0 0-15,-1 0 16,1 0-16,0 0 16,0 0-16,0 0 15,-25 0-15,24 0 16,-24 0-16,25 0 15,0 0-15,0 0 16,0 0-16,-1 0 16,-24 0-16,25 0 15,-25 0-15,25 0 16,0 0-16,0 0 15,-1 0 1,1 0 0,0 0-1,0 0-15,-25 0 16,49 25-16,-49-25 15,25 0 1,0 0-16,0 0 16,25 0-16,-1 0 15,-24 0-15,0 0 16,49 0-16,-49 0 15,0 0-15,24 0 16,1 0-16,-25 0 16,0 0-16,-1 0 15,-24 0-15,25 0 16,0 0-1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4:01:44.4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12700 15304 0,'0'0'47,"25"0"-32,-25 0-15,25 0 16,24 0-16,-24 0 16,49 0-16,-24 0 15,24 0-15,26 0 16,-26-24-16,1 24 15,-1 0-15,-24 0 16,-26 0-16,51 0 16,-26 0-16,1 0 15,0-25-15,-26 25 16,76 0-1,-76-25-15,26 25 16,0 0-16,-26 0 16,1 0-16,0 0 15,0 0-15,0 0 16,-1 0-16,1 0 15,0 0-15,25 0 16,-26 0-16,1 0 16,25 0-16,-1 0 15,-24 0-15,0 0 16,25 0-16,-1 0 15,-24 0-15,25 0 16,-1 0-16,1 0 16,0 0-16,24 0 15,-24 0-15,24 0 16,-24 0-16,-1 0 15,-24 0-15,25 0 16,24-25-16,-74 25 16,50 0-16,-50-25 15,24 25-15,-24 0 16,25 0-1,-25 0-15,25 0 16,0 0 0,-25 0-16,25 0 15,-25 0 1,24 0-16,-24 0 15,25 0-15,0 0 16,-25 0 0,25 0 15,-25 0 0,25 0-31,0 0 16,-1 0-1,1 0 1,0 0-16,-25 0 15,25 0-15,0 0 16,-1 0 0,-24 0 77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1:04.0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17132 5259,'0'0,"33"0,0 0,-33 0,33 0,0 0,0 0,-33 0,33 0,-33 0,66 0,-66 0,33 0,1 33,-1-33,-33 0,33 0,-33 0,66 0,-66 0,33 0,0 0,0 0,-33 0,33 0,33 0,-66 0,66 0,-33 0,-33 0,67 0,-34 0,0 0,0 0,33 0,-33 0,33 0,-66 0,33 0,0 0,0 0,34 0,-34 0,0 0,33 0,-33 0,0 0,0 0,66 0,-33 0,1 0,32 0,-33 0,0 0,0 0,-33 0,0 0,-33 0,33 0,67 0,-1 0,-66 0,33 0,-33 0,-33 0,33 0,33 0,-66 0,33 0,1 0,-1 0,-33 0,33 0,0 0,-33 0,33 0,-33 0,33-33,-33 33,66 0,-66 0,33 0,-33 0,33 0,0 0,-33 0,33 0,-33 0,33 0,-33 0,33 0,1 0,-34 0,33 0,-33 0,33 0,0 0,33 0,-66 0,33 0,-33 0,33 0,-33 0,33 0,0 0,0 0,-33 0,33 0,0 0,1 0,-34 0,33 0,-33-33,0 33,0-67,0 1,0 33,0 0,0-66,0 66,0-66,-33 32,33 1,0-33,0 66,0 33,0-66,0 66,0-33,0 0,0 0,0 0,0-34,0 34,0 0,-34-33,34 33,0 33,0-33,-33 33,-33 0,33 0,-33 0,33 0,-33 0,33 0,-67 0,67 0,-66 0,33 0,33 0,-33 0,33 0,0 0,33 0,-33 0,0 0,-1 0,-32 0,33 0,0 0,0 0,0 0,0 0,0 0,0 0,-33 0,0 0,66 0,-67 0,67 0,-33 0,0 0,0 0,0 0,-33 0,0 0,33 0,0 0,0 0,-1 0,1 0,0 0,-33 0,33 0,33 0,-33 0,0 0,0 0,33 0,-33 0,0 0,-33 0,33 0,33 0,-34 33,1-33,-33 0,33 0,-33 0,33 0,-33 0,33 0,0 0,0 0,-34 0,34 0,-33 0,33 0,0 0,-66 33,33-33,0 0,-1 0,1 0,0 0,66 0,-33 0,33 33,-33-33,0 0,33 0,-33 0,33 0,-66 33,66 0,0 0,0-33,0 33,0 34,0-1,0-33,0 0,0 0,0 0,0 0,0-33,0 33,0 0,0-33,0 33,0 0,0 1,0-1,0-33,0 33,0 0,0-33,0 33,0 0,0 0,0-33,0 33,0-33,0 33,0-33,0 33,0 0,0 0,0-33,0 33,0 0,0-33,33 67,0-34,-33 0,33 33,-33 0,0-66,0 33,0 0</inkml:trace>
  <inkml:trace contextRef="#ctx0" brushRef="#br0" timeOffset="52352.9945">7474 8930,'0'-33,"34"33,-34 0,33 0,0-33,0 33,-33 0,33 0,33 0,-66 0,33 0,-33 0,66 0,-66 0,66 0,-66 0,33 0,-33 0,67 0,-1 0,-33 0,33 0,0 0,-33 0,-33 0,33 0,0 0,0 0,34 0,-1 0,33 0,-33 0,0 0,-66 0,66 0,-66 0,33 0,-33 0,33 0,-33 0,34 0,-1 0,-33 0,33 0,0 0,0 0,-33 0,33 0,-33 0,33 0,0 0,-33 0,33 0,-33 0,66 0,-66 0,33 0,67 0,-67 0,0 0,0 0,0 0,0 0,-33 0,33 33,-33-33,33 0,-33 0,33 0,0 0,0 0,33 0,-32 0,32 0,-66 0,33 0,-33 0,33 0,0 0,-33 0,33 0,0 0,0 0,-33 0,33 0,33 0,-66 0,66 0,-32 0</inkml:trace>
  <inkml:trace contextRef="#ctx0" brushRef="#br0" timeOffset="55936.1992">11079 8897,'0'0,"34"0,-1 0,-33 0,33 0,-33 0,66 0,-33 0,0 0,33 0,33 0,1 0,-67 0,33 0,-33 0,0 0,0 0,0 0,0 0,33 0,0 0,1 0,-1 0,0 0,33 0,0-33,-66 33,67 0,-34 0,0 0,33 0,-66 0,33 0,-33-34,0 34,34 0,-34 0,33 0,33 0,0 0,0 0,1 0,65-99,-99 99,-33 0,0 0,33 0,-66 0,34 0,-1 0,0 0,0 0,0 0,-33 0,33 0,0 0,0 0,0 0,-33 0,33 0,-33 0,33 0,33 0,-32 0,32 0,0 0,-33 0,0 0,0 0,0 0,33 0,33 0,1 0,-34 0,0 0,0 0,-33 0,-33 0,33-33,0 33,-33 0,33-66,-33 33,33-66,1 0,-1-1,-33 34,33 0,-33 33,0 33,0-33,0 0,0 0,0 33,0-33,0 33,-33 0,33 0,-100 0,34 0,-33 0,0 0,0 0,66 0,-34 0,1 0,-33-33,99 33,-66 0,33 0,0 0,0 0,33 0,-33 0,0 0,-1 0,-32 0,0 0,33 0,-33 0,0 0,66 0,-33 0,-33 0,66 0,-67 0,34-33,-33 33,0 0,-33 0,0 0,32 0,1 0,33 0,33 0,-33 0,33 0,-33 0,0 0,33 0,-33 0,33 0,-66 0,33 0,0 0,0 0,0 0,-1 0,34 0,-33 0,-66 0,66 0,-33 0,33 0,-66 0,66 0,-1 0,-32 0,33 0,0 0,33 0,-33 0,33 0,-66 0,33 0,33 0,-33 0,0 0,-33 0,-34 0,34 0,0 0,33 0,-33 0,66 0,-33 0,-33 0,66 0,-33 0,0 0,-1 0,34 0,-66 0,33 0,-33 0,33 0,33 0,-33 0,33 33,-66-33,-33 0,66 33,-1-33,1 0,0 0,33 33,33 0,0 0,1-33,-34 33,33 0,-33 0,0 0,33 0,-33 33,0 1,0 32,0-99,0 66,0 0,0-33,0 0,0 66,0-66,0-33,0 34,0-1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27T05:32:38.1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10881 5093,'0'0,"33"0,0 0,-33 0,33 0,0 0,33 0,-66 0,34 0,-34 0,33 0,0 0,-33 0,33 0,0 0,0 0,-33 0,33 0,0 0,0 0,33 0,33 0,-65 0,32 0,-33 0,33 0,-66 0,66 0,-66 0,33 0,33 0,0 0,1 0,-1 0,-33 0,0 0,0 0,0 0,0 0,-33 0,33 0,-33-33,33 33,0 0,33-33,-66 33,33 0,1 0,-1 0,-33 0,33 0,-33 0,33 0,-33 0,33 0,0 0,0 0,0 0,0 0,0 0,0 0,0 0,-33 0,33 0,1 0,-34 0,33 0,-33 0,33 0,0 0,0 0,-33 0,33 0,-33 0,33-33,0 0,0-33,0 0,-33 66,33-66,-33 66,0-34,0 1,0 0,0 33,0-33,0 0,0 0,0 0,0 33,0-33,0 0,0 33,0-33,0 0,-33 0,33 33,-33-33,0-1,33 1,-33 33,33-33,-66 33,33-33,0 0,0 33,33 0,-33-33,-1 33,34 0,-33 0,0-33,0 0,33 33,-33 0,0 0,0-33,0 0,33 33,-33 0,0 0,-33 0,66 0,-33-33,33 33,-34 0,1 0,33 0,-33 0,0 0,0-33,-66 33,66 0,0 0,-33 0,0 0,32 0,1 0,0 0,0 0,0 0,0 0,0 0,-33 0,66 0,-33 0,0 0,0 0,-67 0,67 0,-66 33,66-33,-33 33,66-33,-33 0,0 0,0 33,-33-33,33 33,-1-33,34 0,-33 0,0 33,0-33,0 66,33-66,-33 33,0-33,33 33,-33 0,33-33,-33 33,0-33,33 34,-33 32,33-33,0-33,0 33,-33 0,33 0,-33 33,33-66,0 33,0-33,0 33,-34 0,34-33,0 33,0 1,0-1,0-33,0 33,0 0,0 0,0-33,0 33,0 0,0 0,34-33,-34 33,0-33,33 33,0 0,-33 0,33-33,-33 33,33-33,0 0,0 33,-33-33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4:56:25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16933 1720,'0'0,"0"33,0 0,33 66,-33-33,33 0,-33 34,0-67,0 66,0 0,0-66,67 33,-67-33,0-33,0 34,0-1,0 0,33 0,0-33</inkml:trace>
  <inkml:trace contextRef="#ctx0" brushRef="#br0" timeOffset="672.0384">16900 1753,'33'0,"-33"0,66 0,-66 0,34 0,-34 0,66 0,-66 0,33 0,0 0,0 0,-33 0,33 0,0 33</inkml:trace>
  <inkml:trace contextRef="#ctx0" brushRef="#br0" timeOffset="1288.0736">17132 2381,'0'0,"66"0,-66 0,66-33,-33 33,0 0,-33 0,33 0,-33 0,33-33</inkml:trace>
  <inkml:trace contextRef="#ctx0" brushRef="#br0" timeOffset="2416.1382">17363 2679,'0'0,"33"0,-33-33,33 33,1 0,-34 0,33 0,-33 0,-33 0,-34 0,1 0,-66 0,66 0,33 0,0 0,33 0,-33 0,33 0</inkml:trace>
  <inkml:trace contextRef="#ctx0" brushRef="#br0" timeOffset="3744.2141">18190 2480,'33'0,"-33"-66,-33 33,33 0,-66 0,66 33,-33 0,0 0,33 0,-33 0,33 0,-33 0,33 0,0 33,0 0,0 0,0-33,0 33,0 0,0 1,0-1,0-33,0 33,0-33,0 0,66 0,-33 0,0 0,0-33,-33 0,33 33,0-67,-33 34,0 33,0-33,0 0,0 66,0 33,0-33,0 1,0 65,0-99,0 33,0 33,0-33,0 0,0 0,0 0,-33 0,33-33,0 33,-33 0,0 1,0-34,33 0,-66 0,0 0,33 0,-34 0,1 0,33-34,0 1,0 33,0-33,33 0,-33 33,33-33,0 33</inkml:trace>
  <inkml:trace contextRef="#ctx0" brushRef="#br0" timeOffset="4408.2521">18223 2414,'0'-33,"33"33,0 0,33 0,-32 0,32 33,0 0,-66-33,66 33,-33 1,0-34,33 33,-66 0,33-33,0 0,0 33,1-33,-34 0</inkml:trace>
  <inkml:trace contextRef="#ctx0" brushRef="#br0" timeOffset="5057.2892">18852 2414,'0'-33,"0"33,0 0,0 66,0 34,0-1,0-66,0 33,0 33,0-66,0 67,0-34,0 0,0 0,0 0,0-33,0 0,33 33,-33-66,0 34,0-34,33 33,-33-100</inkml:trace>
  <inkml:trace contextRef="#ctx0" brushRef="#br0" timeOffset="5704.3262">19017 2282,'0'0,"33"33,33-33,-66 33,0 0,66 33,-66-33,33 34,-33-34,33 66,-33-66,34 33,-34 0,0-66,0 66,0-33,99 34,-99-34,0 0,33 0,0 0,-33 0,33 0,0 0,-33 0,0-33,0-66,0-33</inkml:trace>
  <inkml:trace contextRef="#ctx0" brushRef="#br0" timeOffset="6680.3821">19116 2348,'0'0,"0"-66,0 66,0-33,33 0,-33 0,33 33,0-33,0 33,1 0,-34 0,66 0,-33 0,0 0,0 0,33 0,-33 33,-33 0,33-33,-33 33,0 0,0 0,0-33,-33 66,0-66,33 33,-33-33,33 0,-66 33,66-33,-33 0,33 0,-33 0,0 0,0 0,33 0,-67 0,34 0,0 0,0 0,33 0</inkml:trace>
  <inkml:trace contextRef="#ctx0" brushRef="#br0" timeOffset="7432.4251">19711 893,'0'0,"67"66,-67-33,0 66,33-32,0-34,-33 66,0-33,33 66,-33-32,0-34,33 0,-33 33,0-33,33 0,-33 0,33 1,-33-1,0 0,0-66,33 66,0-33,-33 0,0-33,0 33</inkml:trace>
  <inkml:trace contextRef="#ctx0" brushRef="#br0" timeOffset="8136.4654">19612 2117,'0'0,"0"0,33 0,0 0,34-33,-34 33,0-67,-33 67,66-66,-33 66,0-33,-33 0,66 0,0 0,-33 0,0 33,0-33,-33 33,67 0,-34 0,0 0,0 0,0 0,0-33,-33 33,33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06T03:48:31.4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5689 14122,'33'0,"-33"0,0 33,0-33,0 33,0-33,33 33,-33-33,0 33,0 1,0-34,0 33,0-33,0 33,0 0,0-33,0 33,0-33,0 33,0-33,0 33,0 0,0-33,0 33,0 0,0 0,0 33,0-66,0 33,0 1,0-1,0 0,0-33,0 33,0 0,0-33,0 0,-33-33,33 33,-33 0,-1-66,-32 33,66-1,-33 1,33 33,-33 0,33-33,0 0,0 33,0-33,0 33,0-33,0 33,0-33,0 33,0 0,0 0,0 0,33 0,-33 33,0-33,33 66,-33-66,33 33,-33 0,33 0,-33-33,34 34,-34-34,0 33,0 0,33-33,0 0,-33 0,0 0,33-33,-33 0,66-1,-33 1,33 0,-66 33,66-66,0 33,-66 33,33-33,1 33,-1-66,66 66,-99 0,33-33,0 33</inkml:trace>
  <inkml:trace contextRef="#ctx0" brushRef="#br0" timeOffset="13367.7646">5788 15412,'0'0,"0"33,0-33,0 33,0 33,0-66,0 66,0 1,0-1,0-66,0 66,0-33,0 0,0-33,0 33,0-33,0 33,0-33,0 33,-33 0,33 0,0-33,0 33,0 1,0-34,0 33,0-33,0 33,0 0,0-33,-33 33,33-33,0 33,0-33,0 33,0 0,-33-33,33 0,-34 0,1 0,0 0,0-33,0 33,33 0,-33-33,33 0,-33 0,33 0,-33 33,33 0,0-33,-33 0,33 33,0-34,-33 34,33-33,0 0,0 33,0-33,0 33,0 0,33 0,-33 0,33 0,-33 0,33 33,0 0,0-33,-33 33,33-33,-33 34,33-34,0 33,-33-33,33 33,-33 0,0 0,34-33,-34 33,0-33,0 0,33 0,-33 33,33-33,-33 0,33-33,0 0,33-33,-66 33,66 0,-33-1,0 1,-33 33,33-33,-33 33,33-33,0 33,-33 0,34-33,-34 33,0-33,33 33,-33 0,0 0,33 0,-33-33,33 33,-33 0,0 0,33 0,-33 0</inkml:trace>
  <inkml:trace contextRef="#ctx0" brushRef="#br0" timeOffset="20320.1623">7474 17231,'0'0,"0"0,34 0,-1 0,66 33,-66-33,66 33,100-33,-166 0,66 0,-33 0,33 0,-66 0,33 0,-32 0,32 0,0 33,-33-33,66 0,-66 0,66 0,-66 0,34 33,-34-33,33 33,33-33,-33 0,33 33,-32-33,32 34,-66-34,33 0,-33 0,0 0,-33 0,33 0,-33 0,66 0,-33 0,34 0,-1 0,-33 0,33 0,-66 0,66 0,-66 0,33 0,0 0,0 0,-33 0,33 0,-33 0,33 0,-33 0,67 0,-67 0,33 0,-33 0,33 0,0 0,-33 0,33 0,-33 0,0 0,33 0,-33 0,33 0,-33-34,33 34,-33 0,33-33,-33 33,33 0,-33 0,33 0,-33-33,0 33,0 0,33 0,-33-33,0 33,0 0,0-33,33 0,-33 33,34-33,-34 33,0-33,0 0,0 33,0-33,0 0,0 0,0 0,33-1,-33 1,0 33,0-33,0 33,0-33,0 0,0 33,0-33,0 33,0-66,0 66,0-33,0 33,0-33,33 0,-33 0,0 0,0 0,0-34,0 1,0 33,0 0,0 0,0 33,0-33,0 0,0 33,0-33,0 33,0-33,0 0,0 33,0 0,0-33,-33 33,33-33,0 33,-33 0,33 0,-34 0,34 0,-33-34,33 34,-33 0,0 0,33 0,-33 0,0 0,33 0,-33 0,0 0,0 0,33 0,-66 0,66 0,-33 0,0 0,0 0,33 0,-34 0,34 0,-33 0,0 0,0 0,33 0,-66 0,66 0,-33 0,0 0,0 0,-33 0,0 0,33 0,-34 0,34 0,33 0,-66 0,33 0,0 0,0 34,33-34,-66 0,66 0,-33 0,0 0,-34 0,34 33,0-33,-33 0,33 0,33 0,-33 0,0 33,0-33,0 0,33 0,-33 0,0 0,33 0,-33 0,33 0,-33 0,-1 0,34 0,-33 0,33 0,-33 0,-33 0,66 0,-33 0,0 0,33 0,-33 0,33 0,-33 0,33 0,-66 0,66 0,-33 0,0 0,0 0,-1 0,1 0,33 0</inkml:trace>
  <inkml:trace contextRef="#ctx0" brushRef="#br0" timeOffset="21688.2405">8334 16173,'0'0,"-33"0,33 0,-33-33,33 33,-33 0,0 0,33 0,-33 0,33 0,0-33,-33 33,0 0,33 0,-33 0,33 0,-33 0,33 0,-66 0,33 0,-34 0,1-34,0 34,66 0,-66-33,0 33,33 0,0 0,33 0,-33 0,33 0,-34 0,34 0,-33 0,0 0,33 0,0 0,0 33,-33-33,33 34,0-34,0 66,0-66,0 33,0 33,-33-33,33 0,0 0,0 0,0-33,0 33,0-33,-33 66,33-66,0 33,0 1,0-1,0 33,0-66,0 33,0 0,0 0,0 0,0-33,0 33,0 0,0-33,0 33,0-33,0 33,-33-33,33 33,-33 0,33-33,0 34,0-34,-33 66,33-66,0 33</inkml:trace>
  <inkml:trace contextRef="#ctx0" brushRef="#br0" timeOffset="27591.5782">15544 13262,'0'0,"0"0,0-33,0 0,66-33,-33 66,1-33,32 0,33-33,33-34,-99 100,67-99,-34 66,0 33,-33-33,66 0,-66 33,66-33,34 0,-100 33,66-33,-66 33,66-33,-66 33,67-33,32 33,-66 0,99-33,-98 33,32-34,-66 34,66-33,-33 33,0-33,34 33,-67 0,33 0,0 0,0-33,-66 33,66 0,33 0,-99 0,67-33,-34 33,0 0,0 0,-33 0,0 0,33 0,-33 0,33 0,0 0,-33-33,33 33,-33 0,33 0,-33 0,33 0,-33 0,33 0,-33 0,-33 0,33-33,-33 0,-66 0,99 0,-66 0,0 0,33 0,-1 0,1-1,0 34,33 0,-33 0,33 0,0 0,66 0,-66 0,67 0,-34 0,33 0,-66 0,66 34,-33-1,33-33,0 0,-66 33,33-33,-33 0,33 0,0 0,-33 0,34 33,-34-33,33 0,0 0,0 33,0-33,0 0,-33 0,0 33,-33-33,33 0,-33 66,0-33,0 33,0-33,-34 33,34-32,0-1,33 0,0-33,-33 33,0-33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1T08:55:31.6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6482 7011,'0'0,"33"0,0 0,-33 0,34 0,65 0,-99 0,66-33,-33 33,33 0,-66 0,66 0,0 0,1 0,-1 0,-33 0,66 0,-33 0,66 0,-32 0,-67 0,66 0,-66 0,99 0,-66 0,34 0,-67 0,66 0,-33 0,0 0,0 0,-66 0,67 0,-34 0,33 0,-33 0,33 0,66 0,-132 0,166 0,-133 0,99 0,-66 0,99 0,1 33,-100-33,132 0,-131 0,65 0,-66 0,66 0,-32 0,-34 0,33 0,-66 0,66 0,-33 0,0 0,1 0,32 0,33 0,-66 0,166 0,-166 0,66 0,-66 0,100 0,32 0,-132 0,67 0,-67 0,33 0,-33 0,0 0,-33 0,67 0,32 0,-33 0,66 0,-32 0,65 0,-66 0,100 0,-133 0,100 0,-34 0,-99 0,66 0,-65 0,32 0,0 0,66 0,1 0,-100 0,33 0,-66 0,66 0,-66 0,133 0,-133 0,99 0,34 0,-34 0,99 0,-131 0,197 0,-198 0,133 0,-1 0,-131 0,98 0,-132 0,133 0,-100 0,66 0,-132 0,100 0,-67 0,-33 0,33 0,-33 0,99 0,-65 0,98 0,-33 0,-66 0,34 0,-34 0,33 0,-99 0,132 34,-99-34,67 0,65 0,-99 0,66 0,-66 0,67 0,-67 0,99 0,-66 0,-32 0,32 0,-33 0,33 0,-33 0,34 0,-67 0,33 0,0 33,33-33,-33 0,-66 0,33 33,0-33,-33 0,34 0,-1 0,0 0,33 33,0-33,-33 0,0 0,33 0,-66 0,33 0,-33 33,0-33,0 33,33 0,-33 0,0 33,0-66,33 99,-33-66,0 67,34-67,-34 33,0 99,33-132,0 67,-33-67,0 132,0-132,0 66,0 1,0-34,0 33,0-66,33 99,-33-99,33 33,-33-32,0 65,33 0,-33-66,0 33,0 0,0 0,0-32,0 32,0 33,0-66,0 66,0-99,0 66,0-33,-33 1,33-1,0 0,-33-33,33 33,0-33,0 33,0 0,-33-33,33 33,0-33,-33 0,33 33,0-33,-33 0,-1 0,1 0,-33 0,-99 0,66 0,66-33,-133 33,133 0,-66 0,33 0,-66 0,65 0,-32 0,-33 0,99 0,-133 33,100-33,-99 33,99 0,-100 0,34-33,99 0,-66 33,0-33,-1 33,34-33,-33 33,66-33,-66 0,-1 0,1 0,-33 0,66 0,-100 0,133 0,-165 0,132 0,-100 0,67 0,33 0,-33 0,33 0,-67 0,67 0,-99 0,0 34,98-34,-98 66,66-66,-133 33,166 0,-165 0,98-33,-98 33,65 0,67 0,-66 0,99-33,-33 33,32-33,-32 33,0-33,33 0,-66 33,98-33,-98 33,99-33,-66 34,33-34,-33 33,-67-33,133 0,-132 33,65 0,-32 0,66-33,-66 33,-34 0,166-33,-132 0,99 0,-66 0,33 0,-67 0,67 33,-66-33,33 0,66 0,-100 0,100 0,-33 0,33 0,-99 0,66 0,-100 0,-65 0,165 0,-100 0,100 0,-132 0,132 0,-100 0,1 0,66 0,-34 0,100 0,-99 0,99 0,-133 0,100 0,-99 0,-67 0,166 0,-99 0,66 0,-67 0,67 0,-66 0,66 0,32 0,-65 0,66 0,-33-33,33 33,-34 0,34-33,-99 33,0-33,131 0,-131 33,165 0,-132-33,99 33,-133-33,-65 0,132-1,-67 1,100 33,-66-33,66 33,-34-33,67 33,-99-33,33 0,66 33,0 0,0 0,33 0,-33 0,-1-33,34 33,-33 0,33 0,-66-33,66 33,-33-33,33 33,0 0,0-33,-33 33,33-33,-33 0,33 0,0-34,-33 34,0-66,0 33,0-33,-33 0,66 32,0-65,0 66,-33-33,33 33,-34-67,1-32,0 99,33-33,0 32,0-32,0 66,-33-66,33 66,0-33,-33-33,0 65,33-65,0 66,0-66,0 66,0-33,0 0,0 33,0-1,0 1,0-33,0 66,0-33,0 0,0-33,0 33,0 0,0-33,0 66,0-67,0 34,0 0,0-33,0 66,0-33,0 0,0 0,0 33,0-33,0 33,33-33,-33 0,0 33,0-33,0 33,33-33,-33 33,33-33,-33 33,33 0,0 0,-33 0,34 0,-34 0,33 0,0 0,0 0,0 0,0 0,33 0,-66 0,33 0,0 0,-33 33,33-33,-33 0,0 0,33 0,-33 0,33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3:41.1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1124 860,'67'0,"-1"0,0 0,0 0,33 0,-33 0,-32 0,-1 0,-33 0,33 0,-33 0,66 0,-33 33,33 0,33-33,-33 0,67 0,-34 0,33 0,-33 0,-32 0,-1 0,-33 0,33 0,-66 0,66 0,-33 0,-33 0,33 0,0 0,-33 0,33 0,0 0,0 0,34 0,-1 0,0 0,-33 0,0 0,-33 0,66 0,0 33,34-33,-1 0,0 0,-33 0,0 0,34 0,-1 0,0 0,33 0,1 0,-1 0,-33 0,0 0,1 0,32 0,-33 0,33 0,-66 0,34 0,-34 0,-33 0,33 0,-33 0,0 0,33 0,-33 33,34 0,-67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3:44.2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8500 893,'0'0,"33"0,-33 0,33 0,-33 0,33 0,0 0,66 0,-33 0,34 0,-67 0,33 0,-33 0,66 0,-66 0,0 0,-33 0,33 0,-33 0,66 0,34 0,-1 33,33-33,-33 0,34 0,-1 0,0 0,1 0,32 0,-66 0,-33 0,-33 0,0 0,1 0,-1 0,0 0,-33 0,66 0,-33 0,0 0,0 0,0 0,33 0,-66 0,33 0,-33 0,33 0,-33 0,67 0,-34 0,66 0,-33 0,33 0,-33 0,-33 0,-33 0,34 0,-1 0,66 0,0 0,33 0,1 0,-34 0,-66 0,0 0,33 0,0 0,0 0,-33 0,1 0,-34 0,33 0,0 0,0 0,-33 0,66 0,-66 0,99 0,-33 0,0 0,34 0,-1 0,0 0,-33 0,-66 0,33 0,0 0,34 0,32 0,99 0,-32 0,-67 0,-33 0,33 0,-99 0,33 0,-33 0,66 0,-33 0,34 0,-34-33,-33 33,33 0,-33-33,33 33,-33 0,33 0,0 0,-33 0,33 0,-33 0,33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3:47.5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8731 1720,'33'0,"0"0,0 0,-33 0,34 0,32 0,-33 0,0 0,33 0,33 0,-33 0,67 0,-1 0,0 0,-33 0,34 0,-67 0,-33 0,0 0,66 0,-99 0,66 0,-33 0,34 0,-34 0,66 0,33 0,0 0,-65 0,98 0,-99 0,33 0,-66 0,1 0,-1 0,0 0,-33 0,33 0,33 0,-33 0,0 0,66 0,-66 0,0 0,0 0,34 0,-67 0,33 0,0 0,0 0,-33 0,66 0,-33 0,33 0,33 0,-32 0,65 0,-33 0,-33 0,-66 0,33 0,0 0,-33 0,33 0,0 0,1 0,-34 0,33 0,-33 0,33 0,-33 0,33 0,0 0,33 0,-66 0,33 0,0 0,0 0,0 0,-33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3:49.8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10980 2811,'0'0,"0"0,33 0,67 0,-34 0,-33 0,33 0,-33 0,-33 0,33 0,0 0,-33 0,33 0,66 0,67 0,-1 0,-33 0,-32 0,-1 0,-99 0,33 0,66 0,0 0,67 0,-67 0,33 0,-33 0,1 0,-34 0,33 0,-33 0,33 0,-32 0,-34 0,33 0,0 0,0 0,-33 0,33 0,0 0,-33 0,1 0,-1 0,-33 0,66 0,0 0,0 0,-33 0,33 0,-33 0,0 0,34 0,32 0,33 33,-33-33,-33 0,1 0,-34 0,0 33,0-33,0 0,0 0,33 0,33 0,-66 0,0 0,1 0,-1 0,0 0,-33 0,33 0,-33 0,33 0,-33 0,66 33,-33-33,0 0,-33 0,33 0,0 0,0 0,0 33,34 1,-34-34,0 0,0 0,-33 0,33 0,-33 0,33 0,0 0,0 0,0 33,0-33,-33 0,33 0,-33 0,33 0,0 0,-33 0,34 33,-34-33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17T03:38:37.7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17959 7342 0,'24'0'16,"1"0"-1,-25-25 1,25 25-16,-25 0 15,25 0 1,0 0-16,-1-24 16,26 24-16,-25 0 15,24 0-15,1 0 16,-25 0-16,0 0 15,24 0-15,1 0 16,-1 0-16,1 0 16,25 0-16,-1 0 15,0 0-15,-24 0 16,24 0-1,-24 0-15,-25 0 16,49 0-16,-24 0 16,-1 0-16,-24 0 15,25 0-15,-1 0 16,1-25-16,-25 25 15,24 0-15,-24 0 16,0 0-16,0 0 16,-25 0-16,49 0 15,-24 0-15,0 0 16,0 0-16,25 0 15,-50 0-15,24 0 16,1 0-16,0 0 16,25 0-16,-26-25 15,1 25-15,25 0 16,-25 0-16,-1 0 15,1 0-15,0 0 16,-25 0 31,25 0-32,-25 0 1,25 0 0,-25 0-1,24 0 1,1 0-1,25 0 1,-50 0 0,25 0-16,24 0 15,-49 0-15,50 0 16,-50 0-16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06.2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23548 5060,'33'33,"0"-33,0 66,-33-66,33 67,-33-34,0-33,0 33,0 0,0 0,0-33,0 66,0-66,-33 0,0 0,0 0,-33 0,-100 0,133-33,0 33,-33-66,0 33,0 0,0-67,66 100,0-66,-33 66,33-33,0 0,0 0,0-33,0 33,0 0,33 33,33 0,33 0,-66 0,0 0,33 66,1-33,-34 33,0-66,-33 33,0 0,0 0,0-33,0 33,0-33,-100 0,67-33,-33 0,33 0,0-33,33 66,-33-66,33 66,66 0,33 0,-66 0,34 66,-1-33,-66 0,66 33,-66-66,33 33,-33 0,0 1,0-34,0 33,-33 0,33-33,-66 0,-33 0,32 0,1 0,0-33,33 33,33-33,-66 33,0-67,33 67,33-66,0 33,0 0,0 33,0-33,0-33,66 66,0-66,0 33,0 33,0-33,-33 33,34 0,-34 0,66 33,-66 0,33 0,-33 0,0 0,0 33,-33-33,0 0,0 0,0-33,0 33,-33 0,33-33,-66 0,0 0,0 0,66 0,-33 0,0 0,0 0,-34-33,1-33,-33 0,66 33,0 0,33 0,0 0,0 33,0-33,0 33,33 0,0 0,0 0,66 0,67 33,-133 0,33 33,-33 0,0-33,-33 0,0 0,0 0,0-33,0 34,0-34,0 33,-66-33,0 0,33-33,-33-34,66 34,-33-66,33 66,0 33,0-66,0 66,0-33,0 0,0 33,0 0,33 0,0 0,0 0,0 0,33 0,-33 33,0 33,0-33,-33 66,0-66,0 0,0 34,0-67,-66 33,-33-33,0 0,-1-33,67 33,0-34,0 1,0 0,0 0,33 0,0 0,33 33,33 0,0 33,-66-33,67 66,-34-33,0 34,-33-67,0 33,0-33,0 33,0-33,-66 0,-34 0,34-33,-33-67,-33 67,66-33,32 33,34 0,0 0,0 0,0 33,133 0,-34 0,0 0,-33 0,34 66,-67-66,0 66,0-33,33 33,-66-33,33 1,-33-34,0 33,0-33,0 0,-66 0,0 0,0 0,-1-33,34-1,0 1,33 33,0-33,0 0,0 33,33 0,0 0,-33 0,33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11.4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21332 11046,'33'0,"66"0,34 0,-1 0,33 0,34 0,-67 0,-33 0,-33 0,-66 0,33 0,67 0,32 0,33 0,67 0,-34 0,-32 0,-67 0,-33 0,-66 0,99 0,0 0,67 0,32 0,-65 0,-34 0,-33 0,-33 0,-33 0,33 0,33 0,-33 0,66 0,1 0,-34 0,33 0,-66 0,0 0,0 0,0 0,-33 0,33 0,0 0,1 0,32 0,-33 0,33 0,-33 0,0 0,33 33,67-33,65 34,100-1,-34 33,-132-66,-32 0,-67 33,33-33,-66 0,66 0,33 0,1 0,-1 0,-33 0,-33 0,33 0,-66 0,33 0,0 0,0 0,-33 0,33 0,-33 0,67 0,-1 0,33 0,-33 0,0 0,0 0,-33 0,0 0,1 0,-1 0,-33 0,66 33,0-33,33 0,0 0,-66 33,0-33,-33 0,34 0,-1 0,33 33,-33 0,0-33,0 0,0 33,33 0,-66-33,33 0,0 0,0 0,1 33,-1-33,-33 0,33 0,-33 0,33 0,0 0,0 0,0 0,0 0,0 0,0 33,0 0,-33-33,33 34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13.9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3274 12932,'99'0,"-32"0,131 0,34 0,-34 0,0 33,-32 0,-100-33,33 0,-33 0,-66 0,33 0,0 0,1 0,-1 0,66 0,0 0,0 0,0 0,-65 0,-1 0,0 0,0 0,0 0,33 0,33 0,33 0,-32 0,32 0,-66 0,33 0,-33 0,-32 0,-1 0,0 0,33 0,-33 0,0 0,33 0,-33 0,33 0,-33 0,1 0,-1 0,-33 0,33 0,-33 0,66 0,-66 0,-99 0,-100-66,-32 32,-34-32,100 33,-1 0,34 33,0-33,-67 33,133 0,-33-33,33 33,33 0,-33-33,-34 0,67 33,-66-33,66 33,-33 0,0 0,33-33,0 33,33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21.1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18984 1720,'0'33,"66"-33,99 33,34-33,32 0,-65 0,32 0,-99 0,-33 0,-32 0,-1 0,-33 0,33 0,0 0,0 0,66 0,-66 0,66 0,-66 0,67 0,-67 0,0 0,0 0,-33 0,33 0,0 0,-33 0,33 0,-33 0,33 0,0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23.2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7408 2679,'0'0,"33"0,0 0,34 0,-1 0,-33 0,33 0,0 0,0 0,0 0,1 0,32 0,0 0,66 0,-65-33,-1 33,-33-33,0 33,0-33,33 33,-65 0,32 0,-33 0,0 0,0 0,-33 0,33 0,-33 0,66 0,-33 0,33 0,-33 0,0 0,34 0,-67 0,66 0,-66 0,33-33,-33 33,66 0,-33 0,-33-33,66 33,-66 0,33 0,-33 0,33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32.0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7706 4299,'33'0,"66"34,-33-34,1 0,-34 0,0 0,-33 0,33 0,0 0,0 0,0 33,33-33,-33 33,33-33,-66 0,67 0,-34 0,-33 0,66 0,-33 0,0 0,0 0,-33 0,66 33,-33-33,0 0,-33 0,33 0,-33 0,33 0,0 0,1 0,-1 0,33 0,-33 0,66 33,-66-33,0 0,0 0,0 0,33 0,-66 33,34-33,-1 0,0 0,-33 0,33 0,-33 0,33 0,-33 0,33 0,0 0,0 33,-33-33,33 0,0 0,0 0,-33 0,33 0,0 0,-33 0,34 0,-34 0,33 0,0 0,-33 0,33 0,-33 0,33 0,0 0,0 0,-33 0,33 33,-33-33,33 0,0 0,-33 0,33 0,-33 0,33 0,-33 0,33 0,0 33,-33-33,34 0,-34 33,0-33,0 0,0 0,-67 0,1 0,0 0,33 0,0 0,-66 0,-34 0,67 0,-33 0,0 0,33 0,0 0,66 0,-34 0,1 0,0 0,-33 0,0 0,0 0,33 0,-66 0,32 0,34 0,0 0,-33 0,66 0,-33 0,-33 0,33 0,-33 0,0 0,-1 0,1 0,33 0,-33 0,0 0,66 0,-33 0,0 0,33 0,-33 0,0 0,0 0,0-33,33 33,-67 0,34 0,0 0,0-33,-33 33,33 0,-33 0,66 0,33 0,165 0,34 0,-67 33,-99-33,-33 33,34 0,-67-33,33 0,-33 0,66 0,-66 0,99 0,-66 0,33 0,33 33,-32-33,-34 0,0 0,0 0,0 0,0 0,-33 0,66 0,0 0,-33 0,33 0,1 0,-67 0,33 0,-33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36.4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9260 6548,'0'0,"33"0,1 0,-1 0,0 0,0 0,33 0,99 0,-99 0,34 0,-34 0,-33 0,33 0,-33 0,0 0,-33 0,33 0,-33 0,33 0,0 0,34 0,-1 0,33 0,-99 0,66 0,-33 0,-33 0,33 0,0 0,0 0,-33 0,33 0,0 0,1 0,-1 0,0 0,0-33,0 33,-33 0,33 0,33 0,-33 0,66 0,-32 0,-1 0,33 0,-99 0,33 0,-33 0,33 0,0 0,0 0,0 0,0 0,0 0,0-33,1 33,-1 0,0 0,0 0,-33 0,33 0,0 0,33 0,-66 0,33 0,0 0,0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4:38.0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15346 6615,'0'0,"33"0,66 0,0 0,-33 0,67 0,-1 0,-33 0,-33 0,1 0,-1 0,33 0,0 0,33 0,-32 0,32 0,-66 0,33 0,-66 0,0 0,-33 0,34 0,-1 0,-33 0,33 0,0 0,0 0,0 0,0 0,0 0,0 0,0 0,0 0,-33 0,33 0,0 0,1 0,-1 0,0 0,66 33,-66-33,0 0,0 0,-33 0,33 0,0 0,0 0,-33 33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5:37.3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11046 14883,'0'33,"67"-33,65 0,-33 0,0 0,-33 0,34 0,-1 0,0 0,33 0,100 0,-67 0,100 0,-34 0,100 0,-99 0,-1 0,-66 0,34 0,-34 0,1 0,-34-33,-66 0,33 33,0 0,1 0,-1 0,0 0,0 0,34 0,-34 0,0 0,33 0,-32 0,-1 0,0 0,33 0,34 0,-34 0,-33 0,0 0,1 0,-34 0,0 0,0 0,-33 0,0 0,66 0,-32 0,-1 0,33 0,33 0,1 0,-34 0,33 0,0 0,1 0,-1 0,0 0,100 0,-34 0,-33 0,34 0,-67 0,1 0,-67 0,33 0,-99 0,33 0,0 0,33 0,33 0,1 0,32 0,0 0,0 0,100 0,-67 0,67 0,-67 0,-66 0,-65 0,-1 0,-33 0,132 0,0 0,100 0,32 0,-32 0,32 0,1 0,-67 0,-32 0,-34 0,0 0,-66 0,1 0,32 0,0 0,-66 0,133 0,-67 0,-33 0,66 66,-66-66,67 0,-1 33,-33 0,0-33,34 0,-100 0,66 0,-66 0,0 0,33 0,0 0,-66 0,33 0,-33 0,33-33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35:45.7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13295 18818,'0'0,"133"0,98 0,67 0,165 0,-66 0,33 0,33 0,-66 0,-34 0,-131 0,-34 34,-99-34,-32 0,-1 0,-33 0,0 0,0 0,33 0,100 0,-1 0,66 0,133 0,132 0,-66 0,-66 0,-99 0,-34 0,-99 0,34 0,-100 0,-33 0,0 0,66 0,-66 0,34 0,32 0,0 0,0 0,67 0,-34 0,0 0,0 0,-32 0,65 0,-66 0,67 0,-67 0,0 0,-33 0,-33 0,33 0,1 0,-1 0,0 0,-33 0,66 0,-66 33,33-33,0 33,1-33,-34 0,33 33,0-33,0 0,0 0,0 0,1 0,-34 0,-33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17T05:20:11.2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8698 5457,'0'0,"-33"0,0 0,-33 0,66 0,-33 0,0 33,-33-33,-34 0,34 33,-33-33,33 0,0 0,-33 33,32-33,34 0,-33 0,33 0,33 33,-33-33,0 0,-33 33,66-33,-33 0,0 0,0 0,-34 0,1 0,66 0,-33 0,0 0,0 0,0 0,-33 0,0 0,66 0,-33 0,0-33,-1 33,1-66,0 66,-33-33,66 0,-33 33,0-33,33 33,-33-66,33 66,0-66,0 66,0-33,0 33,0-67,0 67,0-33,0 33,0-33,0 0,0 33,33-33,-33 33,33 0,0-33,-33 33,33 0,0 0,0-33,34 0,-67 33,33 0,0-33,0 33,-33 0,66-33,-66 33,33 0,-33 0,33 0,0 0,0 0,-33 0,33-33,0 33,0 0,-33 0,67 0,-34-33,0 33,-33 0,33 0,0 0,0-33,33 33,-33-33,33 33,-33 0,34 0,-34 0,-33 0,33-34,-33 34,33 0,0 0,-33 0,33 0,0 0,0 0,33 0,-33 0,0 0,0 0,34 0,-67 0,33 0,0 0,0 0,0 0,0 0,-33 0,33 0,0 0,0 34,-33-34,33 0,0 0,33 33,-66-33,33 0,-33 0,67 66,-34-66,0 33,-33 0,33-33,-33 33,0-33,33 33,-33 0,0 0,0 0,0 0,0 33,-33-66,0 34,33-1,0-33,-33 33,33 0,-33 0,0-33,33 33,-34-33,1 66,0-66,0 66,33-66,-33 33,0-33</inkml:trace>
  <inkml:trace contextRef="#ctx0" brushRef="#br0" timeOffset="9175.5248">23482 2778,'0'0,"0"0,33 0,0 0,-33 0,66 0,-33 0,0 0,33 0,-33 0,67-33,-67 33,66-33,-99 33,33 0,0 0,0 0,-33 0,33 0,-33 0,66 0,-66 0,67 0,-1 0,0 0,33 0,-66 0,0 0,0 0,-33 0,33 0,-33-33,0 33,0-66,0 33,-66 0,66 0,-33 33,33-34,0 34,0 0,33 34,0-1,0 33,0-33,-33-33,0 66,33-66,-33 33,0-33,0 33,0 0,0-33,0 33,-66 0,66 0,-33-33,-33 67,66-67,-33 0,0 33,0 0,33-33</inkml:trace>
  <inkml:trace contextRef="#ctx0" brushRef="#br0" timeOffset="16199.9266">27054 3539,'0'0,"66"0,0 0,33 0,33 0,-32 0,-1 0,-33 0,33 0,-33 0,1 0,-34 0,66 0,0 0,-99 0,99 33,-33-33,1 0,-1 0,-33 0,33 0,0 0,-33 33,0-33,66 33,-32-33,-1 33,33-33,0 0,0 0,-32 0,-1 0,-66 0,66 0,-33 0,-33 0,66 0,-66 0,33 0,-33 0,66 0,-66 0,66-33,-66 0,33 33,34 0,-67-33,0 0,66 0,-66 33,33-66,-33 66,33-67,-33 67,0-33,0 33,0-33,0 33,0-33,0 0,0 0,-33 0,0-33,0 66,33-33,-66 0,-1 0,34 0,33 33,-33 0,-33-34,33 1,0 33,0 0,0-33,-66 0,99 33,-67 0,67 0,-66-33,33 33,0 0,0-33,0 33,0 0,0 0,-66 0,33 0,-1 0,-32 0,66 0,-33 0,33 0,0 0,0 0,0 33,-34-33,34 0,0 0,-33 0,33 0,0 33,0-33,0 0,0 0,-33 33,66-33,-66 0,32 33,1-33,33 0,-33 0,0 33,0-33,33 0,-33 34,0-34,0 33,33 0,-33-33,33 33,-33-33,0 33,33 0,-33-33,33 33,-33-33,33 33,-33-33,-1 33,34 0,-33-33,33 0,-33 0,0 0,33 0,-33 33,0-33,0 0,33 0,0 33,0 0,0 1,0-34,0 33,0 0,0 0,33 0,0 0,0 0,-33 0,33-33,0 0,-33 33</inkml:trace>
  <inkml:trace contextRef="#ctx0" brushRef="#br0" timeOffset="36680.098">31386 5292,'66'0,"-66"0,33 0,0 0,1 0,-34 0,33 0,0 0,0 0,-33 0,33 0,0 0,-33 0,33 0,0 0,0 0,-33 0,33 0,0 0,0 0,0 0,1 0,32 0,-33 0,0 0,-33 0,33 0,-33-33,33 33,0-33,0 33,-33 0,33 0,0 0,-33-34,33 34,-33 0,66 0,-66 0,34 0,-34 0,66-33,-66 33,33 0,0-33,0 33,0 0,0 0,33 0,-33 0,0 0,0 0,-33 0,33 0,1 0,-34 0,33-33,-33 0,0 0,0 0,0 0,33-33,-33 0,0 33,0 0,0 33,0-34,0-32,0 66,0-66,0 66,0-33,0-33,-33 33,33 0,0 0,-33 33,-1 0,-65 0,66 33,0 0,33-33,-33 0,33 0,-33 0,0 0,0 0,0 0,0 0,0 0,0 33,-1-33,-32 0,33 0,-33 33,33-33,-33 0,33 0,0 0,0 0,0 0,-34 0,1 0,0 0,0 0,-33 33,0-33,-1 0,34 0,33 0,-33 0,33 0,0 33,0-33,0 0,0 0,33 0,-33 0,33 0,-34 33,34-33,0 66,0-66,0 67,0-1,0 33,34-66,-1 33,-33-33,0 33,33 0,0-32,-33-1,0-33,0 33,33 33,0-66,-33 33,0 0,0-33,33 33,-33-33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8-08-27T05:36:35.0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6515 1257,'0'0,"0"0,-66 0,0 0,33 0,-33 33,33 0,-33-33,66 0,-33 33,-1 0,1-33,33 33,-33-33,-33 66,66-66,-66 0,66 0,-33 33,33-33,-33 33,0-33,-33 0,33 34,-34-1,-32 0,66-33,0 0,0 0,33 0,-33 0,0 33,33-33,-33 0,33 0,-33 0,0 0,33 0,-66 0,-1 33,-98 0,33-33,-1 0,34 0,33 0,-33 33,66-33,0 0,0 0,33 0,-67 0,34 0,0 0,-33 0,0 0,0 0,0 0,0 0,-34 0,-98 0,33 0,32 0,34 0,66 0,33 0,-33 0,0 0,33 0,-33 0,-66-33,32 0,34 33,-66-33,33 33,33 0,0-33,-33 0,66 33,-33 0,33 0,-67-67,1 67,0 0,33 0,-33-33,66 0,-66 33,66-33,-33 33,33 0,-33 0,-33-33,-34 33,67 0,-33 0,66 0,-33 0,33 0,-33 0,0-33,0 33,33 0,-33 0,0 0,0 0,0 0,-1 0,34 0,-66-33,66 33,-33 0,-33 0,33 0,0-33,0 33,0 0,-33 0,33-33,-1 33,1 0,33 0,-33-33,0 33,0-33,0 33,-33-33,66 33,-33-33,0 33,33-34,0 1,-33 33,33-33,0 0,-33 0,33 0,-33-33,33 33,0-33,0 33,0 0,0 0,0 33,0-67,0 67,0-33,0 0,0 0,0 33,0-33,0 0,0 0,0 33,0-33,0 0,33 0,-33 33,33-33,0 33,0-33,33 0,0-1,0 1,0 0,67 33,-67-33,0 0,33 33,-66 0,133-33,-100 33,66 0,0-33,34 0,-67 33,33-33,-32 33,32-33,0 0,-33 33,-33 0,1 0,-34 0,0 0,0 0,-33 0,33 0,0 0,0 0,-33 0,33 0,-33 0,66 0,-66 0,33 0,34 0,-1 0,0 0,33 0,-33 0,33 0,-66 0,1 0,-1 0,0 0,0 33,66-33,-33 33,66-33,34 33,-67 0,33-33,67 66,-67-66,66 33,-32-33,-1 66,-66-66,1 0,-1 0,-33 33,33-33,-33 0,-66 0,33 0,0 0,-33 0,34 0,-1 0,0 34,33-34,-66 0,66 33,-33-33,66 66,-99-66,33 0,0 0,34 33,-67 0,33-33,0 33,0-33,0 33,-33 0,33-33,0 33,-33-33,33 66,-33-66,0 33,0-33,0 33,0-33,0 34,0-1,0-33,0 33,0-33,0 33,0 0,0 0,0-33,0 33,-33 0,0-33,33 33,-33-33,0 66,0-66,0 66,0-33,0 1,-1-34,1 33,33-33,-33 33,0 0,33-33,-66 33,0 0,-66 0,32-33,1 33,33 0,33-33,-33 33,0-33,-34 33,-98 33,99-32,-67-1,100-33</inkml:trace>
  <inkml:trace contextRef="#ctx0" brushRef="#br0" timeOffset="1824.104">8566 2084,'-33'0,"66"33,-33-33,66 33,-33-33,-33 0,33 0,0 0,0 0,0 0,34 33,-1-33,0 0,-66 0,66 0,-33 0,0 0,-33 0,33 0,0 0,0 0,0 0,-33 0,33 0,1 0,-1 0,0 0,0 0,66 0,-66 0,33 0,-33 0,33 0,-66 0,67 0,-34 0,0 0,-33 0,33 0,0 0,0-33,33 33,33 0,1 0,-1 0,-33 0,33 0,0 0,1 0,-34 0,0 0,-66 0,33 0,-33 0,66 0,0 0,0 0,-33 0,34 0,32 0,-33 0,33 0,0 0,-32 0,65 0,-66 0,33 0,-66 0,0 0,-33 0,33 0,-33 0,67 0,-1 0,0 0,0 0,-33 0,66 0,-33 0,-33 0,67-33,-67 33,0 0,0-33,-33 33,33 0,-33 0,33 0,0 0,-33 0,33 0,-33 0,33 0,-33-33,33 33</inkml:trace>
  <inkml:trace contextRef="#ctx0" brushRef="#br0" timeOffset="5103.2918">18785 2315,'33'0,"100"0,-1 0,-33 0,67-33,-100 33,-33-33,33 33,33 0,-66 0,33 0,67-66,-34 66,0 0,0-33,-32 33,-34 0,0 0,0 0,-33 0,33 0,0 0,0 0,0 0,0 0,0 0,-33 0,33 0,-33 0,33 0,-33 0</inkml:trace>
  <inkml:trace contextRef="#ctx0" brushRef="#br0" timeOffset="9911.5667">7441 3175,'33'0,"-33"0,67 0,-34 0,0 0,33 0,-33 0,33 0,0 0,34 0,-1 0,-33 0,33 0,-33 0,0 0,1 0,-1 0,-33 0,0 0,0 0,0 0,0 0,-33 0,33 0,0 0,33 0,34 0,-1 0,33 0,0 0,-32 0,-1 0,-66 0,66-33,-66 33,0 0,-33 0,66 0,34 0,65 0,66 0,-32 0,-67 0,0 0,-65 0,-67 0,33 0,-33 0,66 0,0 0,33 0,-33 0,67 0,-1 0,-33 0,-33 0,0 0,-66 0,34 0,-34 0,33 0,0 0,0 0,0 0,33 0,-33 0,-33 0,66 0,-33 0,0 0,67 0,-1 0,0 0,33 0,-66 0,34 0,-67 0,33 0,0 0,99 0,-32 0,98 0,-65 0,98 0,-32 0,65 0,-131 0,-34 0,-33 0,0 0,-99 0,33 0,1 0,-1 0,33 0,-66 0,99 0,0 0,0 0,1 0,-34 0,0 0,33 0,-66 0,-33 0,33 0,0 0,-33 0,33 0,0 0,1 0,-34 0,33 0,-33 0,66-33,-66 33,33 0,-33 0,33 0,0 0,0 0,-33 0,33 0,0 0,-33 0,33 0,-33-33,0 0,0 0,0 0,0-34,0 67,0-66,0 33,0 0,0 33,0-33,0 0,0 33,0-33,0-33,0 33,0 0,0 0,0-34,0 34,-33-33,33 66,0-33,0 0,0 33,0-33,0-33,-33 66,0 0,33 0,-33 0,-33 0,0 0,0 0,-1 0,1 0,0 0,33 0,0 0,0 0,0 0,0 0,-33 0,33 0,-1 0,1 0,0 0,0 0,-33 0,0 0,0 0,-33 0,32 0,1 0,66 0,-33 0,33 0,-66 0,33 0,0 0,-33 0,33 0,0 0,0 0,33 0,-67 0,67 0,-33 0,0 0,0 0,0 0,33 0,-66 0,66 0,-66 0,66 0,-33 0,0 0,0 0,0 0,33 0,-34 0,34 0,-66 0,66 0,-66 0,33 0,33 0,-66 0,0 0,0 0,33 0,-34 0,67 0,-33 0,0 0,0 0,-33 33,33-33,-33 33,33-33,0 0,0 0,33 0,-33 0,33 0,-33 0,-1 0,34 0,-33 0,33 33,-33-33,33 0,-33 0,0 0,33 0,-33 0,33 0,-33 0,0 0,33 33,0 0,0 0,0-33,0 66,0-66,0 33,33 1,-33-1,0 0,0 0,0 0,0 33,0-33,0 0,0 0,0-33,0 33,0 0,0-33,0 33,0 0,0 1,0-1,-33 33,33-33,-33 0,33-33,0 33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8-29T07:09:39.1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 1389,'0'0,"0"33,33-33,1 33,65 0,-99 0,66 0,-33 34,66-1,-66-33,66 99,-32-99,-1 66,99 67,-66-67,-66 0,67-33,-67-33,0 0,-33 1,33-34,0 33,-33-33,33 33,0 0,33 0,-33-33,0 66,0-33,1 0,-1 0,33 0,-66-33,33 0</inkml:trace>
  <inkml:trace contextRef="#ctx0" brushRef="#br0" timeOffset="1176.0672">165 2480,'33'0,"34"0,-1-33,0 0,33 33,-33-66,33 66,-32-66,-34 66,132-33,-66 0,0 33,-65-33,-1 33,-33 0,33 0,0 0,0-33,-33 33,66 0,-66 0,33 0,33-33,-66 33,66 0,-33 0,1-33,-1 33,0-33,33 33,-66-34,33 1,-33 33,33 0,0 0</inkml:trace>
  <inkml:trace contextRef="#ctx0" brushRef="#br0" timeOffset="2976.1702">1257 1191,'0'0,"0"33,-33 66,0-66,0 66,-34-33,34 34,-33-1,0 0,66-33,-33-33,-33 66,66-65,-33 32,0 33,33-99,0 33,0 33,0-66,0 33,0 0,0 0,0-33,0 66,-33-66,0 67,33-34,0-33,-34 66,34-66,-33 66,33-33,0 0,0 33,-33-66,33 33,0-33,0 33,0 0,0 1,0-34,-33 33</inkml:trace>
  <inkml:trace contextRef="#ctx0" brushRef="#br0" timeOffset="172047.8405">8401 2183,'0'0,"-34"-33,34 33,0-33,-33 0,33 0,0 33,0-34,-33 34,33-33,0 33,0-33,-33 0,33 33,0-33,0 33,0-33,-33 0,33 0,0 33,0-33,0 0,0 0,0 33,0-33,0 0,0 33,0-33,0 33,33-34,-33 34,0-66,33 33,-33 0,33 33,0-66,34-33,-1 66,0-67,0 67,-33 33,0-33,-33 33,33 0,0 0,67 0,65 0,-33 0,34 0,-1 0,-66 0,0 0,1 0,-100 0,33 0,-33 0,33 0,-33 0,33 0,0 0,0 0,-33 0,33 0,0 0,33 0,0 0,1 0,-1 0,0 0,33 0,-66 0,33 0,0 33,-33-33,1 0,-1 0,-33 0,66 0,-66 33,33-33,-33 0,66 0,-66 0,33 0,33 0,-66 0,33 34,0-34,34 0,-34 33,132-33,66 0,100 0,-33 0,-34 0,34 0,-133 0,-32 0,-34 0,-66 0,0 0,-33 0,33 0,0 0,0 0,0 0,-33 0,33 0,1 0,-1 0,-33 0,33 0,0 0,0 0,-33 0,66 0,-66 0,33 0,-33 33,0-33,0 66,0-33,0-33,0 66,0-66,0 33,0-33,0 66,0-33,0 0,0-33,0 34,33-34,-33 33,0-33,0 33,0 0,0 0,0-33,0 66,0-33,0 0</inkml:trace>
  <inkml:trace contextRef="#ctx0" brushRef="#br0" timeOffset="177872.1737">16272 2249,'0'-33,"99"33,-66 0,33 0,-33 0,0 33,1 0,32 0,-33 33,66-33,-66 0,0 0,0-33,0 0,33 67,34-67,-100 0,66 66,0-66,-33 0,0 33,-33-33,33 0,-33 0,66 33,-66-33,33 0,0 0,1 0,-1 33,0-33</inkml:trace>
  <inkml:trace contextRef="#ctx0" brushRef="#br0" timeOffset="178800.2267">16371 2844,'0'0,"0"-66,66-33,33 66,1-33,-1 0,66 32,-99 1,1 0,-67 33,33-33,0 0,0 33,33-33,-66 33,33-33,0 33,-33 0,33 0,-33 0,66-33,-66 33,33-33</inkml:trace>
  <inkml:trace contextRef="#ctx0" brushRef="#br0" timeOffset="180504.3239">16900 1753,'-33'0,"33"33,0 0,0-33,0 33,0 0,0 0,0 0,0 33,-33 1,33-34,0 0,0 33,0-33,0 0,0 33,0-33,0 0,0 33,0 1,0-34,0 0,0 0,0-33,0 33,0 0,0 33,0-66,0 33,0-33,0 33,0 0,0 0,0-33,0 33,0-33,0 34,33-1,-33-33,33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01:45.2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8235 7243,'0'0,"0"0,33 0,0 0,0 0,34 0,-1 0,0 0,0 0,33 0,0 0,1 0,-1 0,33 0,0 0,-32 0,32 0,-33 0,-33 0,34 0,-67 0,0 0,0 0,33 0,-33 0,0 0,0 0,0 0,0 0,-33 0,66 0,-66 0,33 0,67 0,-34 0,0 0,-33 0,33 0,0 0,0 0,-32 0,32 0,66 0,-99 0,33 0,0 0,1 0,-1 0,0 0,-33 0,66 0,-33 0,67 0,-67 0,0 0,0 0,-33 0,33 0,-33 0,0 0,0 0,0 0,1 0,-34 0,66 0,0 33,-33-33,0 33,33-33,-33 0,33 33,-33-33,0 0,1 0,32 33,-33-33,0 0,33 0,-33 0,0 33,0-33,0 0,-33 0,33 0,-33 0,33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01:47.7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17892 7441,'0'0,"0"0,34 0,-34 0,33 0,0 0,0 0,-33 0,66 0,0 0,0 0,-33 0,33 0,1 0,-1 0,33 0,0 0,-33 0,33 0,1 0,-1 0,-33 0,33 0,1 0,-34 0,-33 0,33 0,0 0,0 0,-33 0,0 0,33 0,1 0,-34 0,33 0,-33 0,66 0,-33 0,33 0,-32 0,32 0,-66 0,-33 0,66 0,-33 0,0 0,-33 0,33 0,-33 0,33 0,-33 0,67 0,-34 0,0 0,-33 0,33 0,-33 0,33 0,-33 0,33 0,0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01:49.7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7408 8467,'0'-33,"0"33,66 0,-66 0,34 0,-1 0,33 0,-33 0,33 0,33 0,-33 0,100 0,-67 0,33 0,-33 0,34 0,-67 0,33 0,33 0,-65 0,32 0,-33 0,0 0,0 0,33 0,-32 0,-34 0,0 0,33 0,-33 0,0 0,0 0,0 0,0 0,66 0,-32 0,-1 0,33 0,0 0,-33 0,34 0,-1 0,-66 0,33 0,-33 0,-33 0,33 0,-33 0,33 0,0 0,-33 0,33 0,0 0,34 0,-34 0,33 0,-66 0,66 0,-33 0,-33 0,33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02:40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19083 13659,'0'0,"0"33,0-33,-33 0,0 0,33 33,-33-33,33 0,-33 0,0 0,-33 0,32 0,-32 0,33 0,-33 0,0 0,66 0,-66 0,0 0,0 0,-1 33,-32-33,0 33,0-33,33 0,-67 0,67 0,-33 0,33 0,-33 0,-1 0,34 0,0 0,33 0,33 0,-33 0,33 0,-66 0,0 0,66 0,-100 0,34 0,-33 0,0 0,33 0,-34 0,34 0,0 0,0 0,0 0,33 0,33 0,-66 0,33 0,0 0,-1 0,1 0,0 0,0 0,0 0,33 0,-33 0,0 0,0 0,0 0,33 0,-33 0,0 0,0 0,0 0,-1 0,1 0,33 0,-66 0,-33 0,0 0,33 0,0-33,-34 0,34 33,0 0,33 0,0 0,33 0,-66 0,66-33,-33 33,33 0,-66 0,-1-33,34 33,-33-33,0 33,33-33,-33 33,66 0,-33 0,-33-33,66 33,-33 0,-1-33,-32 0,66 33,-33 0,0 0,0 0,-33-33,33 33,33 0,-33 0,0 0,33 0,-33 0,33 0,-33 0,-1 0,34 0,-33 0,0-33,0 33,33-33,-33 33,0 0,0 0,-33-34,66 34,-33 0,33 0,-66 0,66 0,-33 0,0-33,-34 0,1 33,66 0,-66-33,66 33,-33 0,0 0,33-33,-66 33,33-33,0 33,0-33,0 33,-1-33,34 33,-33-33,0 0,33 33,-33-33,33 33,0-33,0 0,0-34,0 34,-33 0,33-33,0 33,0 0,0-33,0 66,0-33,0-33,0 66,33-33,33 33,-33-34,67 1,-1 0,33-33,-66 66,133-66,-67 33,100-33,-34 0,0 33,-98 33,65-33,-66-1,-33 34,1 0,-1 0,-33 0,66 0,0 0,0 0,34-33,-1 0,0 33,-33 0,-32 0,32-33,0 0,-33 33,0 0,67-33,-67 33,0 0,0 0,0 0,0 0,1 0,-1 0,33 0,-33 0,33 0,0 0,34 0,-34 0,0 0,34 0,-1 0,-33 0,66 0,-98 0,65 0,-33 33,-33-33,0 33,0 0,34-33,-67 0,0 0,66 33,-66 0,33-33,33 34,-32-34,-1 33,0 33,33-66,-66 33,0 0,67-33,-67 33,0-33,33 33,-33 0,0 0,0-33,0 0,-33 33,33 0,0 0,-33-33,33 67,-33-34,33 33,-33 0,33 0,-33-33,0 33,0-33,0 34,0-34,0 33,34-33,-34 0,0 33,0-66,0 33,0 33,0-66,0 33,0 0,0 0,0-33,-34 67,34-34,-66 0,66 0,0-33,-33 33,33 0,-66 0,66 0,-33-33,0 0,0 0,-66 0,33 0,-1 0,-32 0,-33 0,0 0,-67 0,34 33,-1-33,-32 0,66 0,-100 0,1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06T03:54:44.9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25235 6185,'-33'0,"-1"33,34 0,-66-33,0 0,33 0,0 0,-66 0,66 0,-33 0,33 0,-100 0,67 0,-66 0,99 0,-133 0,1-33,132 0,-132-34,132 67,-67-33,67 0,-66 33,0-66,66 66,-67-66,34 66,0-33,0 0,-33 0,99 33,-66-66,-34 0,100 32,-33-32,0 33,33-33,0 33,0-33,0 0,0 66,0-66,0-1,33 34,-33 0,33-33,-33 33,34-33,32-33,-66 66,66-33,-66 32,66 1,-66 0,66 0,0-66,-33 99,67-99,-67 99,66-99,-33 99,33-34,-33 34,-33 0,34-33,-1 0,132 0,-99 33,133-33,-166 33,132-33,-32 33,-100 0,66 0,-99 0,0 0,34 0,65 0,-66 0,132 33,1 0,-100-33,-33 66,0-66,34 33,-67 1,66-1,-66 0,33 0,66 0,-99-33,67 66,-100-66,99 66,-66-33,66 33,-33 34,-33-100,34 66,-34-33,33 0,-66 33,33-33,-33 0,0 33,0 0,0-66,0 67,-33-1,0-33,33 33,0-33,-66 33,33-33,-34 33,34-33,-33 34,66-67,-33 66,0-66,-33 66,-33-33,66 0,33-33,-133 0,34 33,33-33,-33 33,-1-33,1 33,-33-33,66 0,-199 0,199 0,-66 0,99 0,-100 0,67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20-08-17T05:05:48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11046 8830,'0'0,"0"0,-33 0,0 0,33 0,-33 0,33 0,-66 34,33-34,33 33,-66-33,33 0,0 0,-34 0,34 0,0 33,0-33,0 33,-33-33,66 0,-33 0,33 0,-33 0,33 0,-33 0,0 0,-33 0,33 0,-1 0,1 0,0 0,0 0,33 0,-33 0,33 0,-33 0,0 0,0 0,0 0,0 0,33 0,-33 0,33 0,-33 0,0 0,-67 0,1 0,66 0,0 0,-33 0,33 0,33 0,-33 0,0 0,33 0,-33 0,33 0,-67 0,67 0,-33-33,-33 33,66 0,-33-33,0 33,33-33,-33 33,-33-67,33 67,0-66,33 66,0-33,0-33,0 33,0-66,-66 33,66-1,0 34,0 0,0 0,0 0,0 0,0 33,0-66,0 66,0-33,33 0,-33 0,66 0,-33 0,33 33</inkml:trace>
  <inkml:trace contextRef="#ctx0" brushRef="#br0" timeOffset="1014.0018">9525 7805,'66'-33,"0"33,34 0,-34 0,-33 0,33-33,-33 33,33 0,-33 0,33 0,-33 0,34 0,-34 0,33 0,0 0,-66 0,66 0,-33 0,0 0,33 0,-33 0,-33 0,33 0,1 0,-34 0,33 0,-33 0,66 0,0 33,-66-33,66 33,0-33,-33 33,0-33,0 33,1-33,-1 0,-33 33,33-33,0 0,-33 0,33 34,-33-34,33 0,0 33,-33-33,33 33,-33-33,66 66,-66 0,33-33,-33 0,0 0,0-33,33 33,-33 0,0-33,0 33,0-33,0 33,0 1,0-1,0-33,0 33,-33 0,33 33,-33-66,0 33,0 33,0-33,33-33,-33 33,-33 0,66 0,-66-33,66 33,-33-33,-1 0,1 0,33 34,-66-34,33 0,0 0,0 0,0 0,0 0,0 0,0 0,33 0,-33 0,33 0,-67 0,67 0,-99 0,33 0</inkml:trace>
  <inkml:trace contextRef="#ctx0" brushRef="#br0" timeOffset="2106.0037">9062 7871,'0'0,"33"0,0 0,0 0,0 0,0 0,0 0,34-33,-1 33,-33 0,33-33,-33 33,33-33,-66 33,33 0,0 0,-33 0,33 0,0 0,1 0,32-33,-66 33,33 0,-33 0,33 0,0 0,-33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1:58:23.2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2456 8706 0,'0'0'109,"74"0"-93,-24 0-16,-1 0 16,51 0-16,-1 0 15,50 0-15,-25 0 16,24 0-16,-24 0 15,25 0 1,-74 0-16,24 0 16,-49 0-16,24 0 15,25 0-15,-24 0 16,-26 0-16,1 0 15,24-24-15,-49 24 16,25-25-16,-26 25 16,1 0-16,0 0 15,0 0-15,24 0 16,-24 0-16,0 0 15,25 0-15,-26 0 16,51 0-16,-50 0 16,24 0-16,1 0 15,-1 0-15,1 0 16,0 0-16,-25 0 15,24 0-15,26 0 16,-26 0-16,1 0 16,-25 0-16,49 0 15,-49 0-15,24 0 16,-24 0-16,25 0 15,-25 0 1,24 0-16,1 0 16,-1 0-16,26 0 15,-1 0-15,-24 0 16,-1 0-16,1 0 15,0 0-15,-25 0 16,-1 0-16,26 0 16,-25 0-16,24 0 15,-24 0-15,25 0 16,-1 0-16,-24 0 15,0 0-15,0 0 16,0 0-16,-1 0 16,-24 0-16,25 0 15,0 0-15,25 0 16,-50 0-16,24 0 15,-24 0 1,25 0 78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1:58:25.9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27955 10269 0,'-25'25'16,"25"-25"78,50 0-79,49 0-15,50-25 16,0 25-16,24-25 15,26-49-15,-26 74 16,-24-50-16,-25 50 16,25 0-16,-75 0 15,1 0-15,-1 0 16,1 0-1,-1 0-15,-24 0 16,-1 0-16,1 0 16,24 0-16,-24 0 15,24 0-15,1 0 16,-26 0-16,1 0 15,24 0-15,-49 0 16,50 0-16,-75 0 16,49 0-16,-24 0 15,0 0-15,0 0 16,-25 0-16,24 0 15,-24 0 1,50 0-16,-25 0 16,-25 0-16,49 0 15,-24 0-15,0 0 16,-25 0 109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8-26T05:35:04.6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13990 4233,'33'0,"0"33,33 0,-33 1,0-1,33 33,1-33,-1 33,0-33,-66 0,66 0,-33 0,33 0,33 34,-32-34,-34 0,33 0,-66-33,66 0,-66 0,33 33,-33-33,33 0,-33 0</inkml:trace>
  <inkml:trace contextRef="#ctx0" brushRef="#br0" timeOffset="944.054">14188 4796,'0'33,"33"0,0-33,-33 0,67 0,-34 0,0 0,33 0,33-33,0 0,-33 0,1-1,32 1,-33 0,-33 33,66-33,-99 33,33-33,-33 33,33 0,-33 0</inkml:trace>
  <inkml:trace contextRef="#ctx0" brushRef="#br0" timeOffset="1640.0936">14751 3936,'0'33,"0"0,0 0,0 66,0-66,-34 0,1 33,33-33,0 1,-33 65,33-66,-33 0,33 33,0 0,-33 0,33-33,0 34,-33-34,33 0,-33 0,33 0,0 0,-33-33,33 33,0 0,0-33</inkml:trace>
  <inkml:trace contextRef="#ctx0" brushRef="#br0" timeOffset="10327.5907">11972 6482,'0'0,"33"0,1 0,32 0,-33 0,0 0,0 0,0 0,-33 0,33 0,-33 0,33 0,0 0,-33 0,33 0,-33 0,33 0,0 0,0 0,1 0,65 0,-33 0,33 0,0 0,1 0,-1 0,-33 0,-33 0,0 0,-33 0,33 0,66 0,-32 0,-34 0,0 0,0 0,0 0,-33 0,33 0,-33 0,66 0,0 0,-33 0,33 0,1 0,-1 0,0 0,-33 0,0 0,-33 0,33 0,0 0,-33 0,33 0,-33 0,33 0,0 0,0 0,67 33,-67-33,33 0,-33 0,33 0,-66 0,33 0,-33 0,33 0,0 0,33 33,-32-33,32 0,33 0,0 34,66-34,-98 0,-1 0,0 0,-33 0,66 0,-66 0,66 0,-65 0,32 0,0 0,-33 0,0 0,0 0,-33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1:58:39.93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7218 9723 0,'0'25'62,"0"-25"1,0 0-48,25 0-15,0 0 16,24 0-16,-49 0 16,50 0-1,-25 0-15,24 0 16,1 0-16,0 25 15,-1-25-15,26 25 16,49 0-16,-50-25 16,25 0-16,1 0 15,-26 0-15,0 0 16,1 0-16,-1 0 15,-24 0-15,-25 0 16,24 0-16,1 0 16,-50 0-16,49 0 15,1 0-15,0 0 16,-26 0-16,1 0 15,25 0-15,-50 0 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1:58:42.40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1067 11162 0,'24'-25'0,"1"0"16,-25 25 0,50 0-16,-1 0 15,1-24-15,0 24 16,-1 0-16,26 0 15,-26 0-15,26 0 16,-1 0-16,-24 0 16,49-25-16,-49 25 15,-1 0-15,50 0 16,-49 0-16,24 0 15,-24 0-15,0 0 16,-1 0-16,26 0 16,-1 0-16,-24 0 15,-1 0-15,-24 0 16,25 0-16,24 0 15,-24 0-15,-1 0 16,1 0-16,0 0 16,-1 0-1,1 0-15,-25 0 16,-1 0-16,1 0 15,0 0-15,49 0 16,-49 0-16,0 0 16,25 0-16,24 0 15,0 0-15,1 0 16,-1 0-16,-24 0 15,-25 0-15,49 0 16,-49 0-16,25 0 16,-26 0-16,51 25 15,-26-25-15,1 0 16,0 0-16,-26 0 15,26 0-15,0 0 16,-26 0-16,1 0 16,25 0-16,-25 0 15,49 0-15,-24 0 16,24 0-16,50 24 15,-74-24-15,24 0 16,25 0-16,1 0 16,-26 0-1,25 0-15,-24 0 16,-1 0-16,0 0 15,1 0-15,-1 0 16,1 0-16,-26 0 16,26 0-16,-26 0 15,26 0-15,-1 0 16,-24 0-16,-1 0 15,26 0-15,-1 0 16,1 0-16,-1 0 16,0 0-16,1 0 15,-1 0-15,1 0 16,-1 0-16,0 0 15,-24 0-15,24 0 16,-24 0-16,0 0 16,-1 0-16,-24 0 15,25 0-15,-1 0 16,26 0-16,-1 0 15,-24 0-15,-1 0 16,51 0-16,-26 0 16,0 0-1,1 0-15,49 0 16,0 0-16,0 0 15,-25 0-15,25 0 16,-49 0-16,-1 0 16,-24 0-16,24 0 15,-49 0-15,49 0 16,-49 0-16,25 0 15,-26 0-15,51 0 16,-50 0-16,24 0 16,26 0-16,-1 0 15,25 0-15,1 0 16,48 0-16,-98 0 15,24 0-15,50 0 16,-24 0-16,-1 0 16,0 0-16,-25 0 15,1 0-15,-1 0 16,1 0-16,-1 0 15,-24-24-15,-1 24 16,26 0-16,-26 0 16,26 0-1,-26 0-15,1 0 16,0 0-16,-1 0 15,26 0-15,-1 0 16,-24-25-16,-1 25 16,-24 0-16,25 0 15,-1 0-15,-24 0 16,25 0-16,-1-25 15,-49 25-15,50 0 16,-25 0-16,0 0 16,-25 0-16,24-25 15,-24 25-15,25 0 16,-25 0-1,25 0 32,0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1:58:45.6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7020 12303 0,'0'0'156,"74"0"-156,50 0 16,25 0-16,0 0 15,-25 0-15,25 0 16,-50 0-16,-50 0 15,51 0-15,-51 0 16,26 0 0,-1 0-16,-49 0 15,25 0-15,-1 0 16,26 0-16,-26 0 15,1 0-15,24 0 16,1 0-16,-26 0 16,1 0-16,24 0 15,-49 0-15,49 0 16,-24 0-16,0 0 15,24 0-15,1 0 16,-26 0-16,1 0 16,-1 0-16,1 0 15,24 0-15,-24 0 16,0 0-16,24 0 15,-24 0-15,-1 0 16,1 0-16,24 0 16,-49 0-16,25 0 15,24 0-15,-49 0 16,-25 0-16,50 0 15,-1 0-15,1 0 16,-25 0 0,24 0-16,1 0 15,24 0-15,-49 0 16,25 0-16,-1 0 15,26 0-15,-51 0 16,1 0-16,0 0 16,0 0-16,0 0 15,-25 0-15,24 0 16,-24 0-1,25 0 1,0 0 0,-25 0-16,25 0 31,-25 0-31,25 0 15,-25 0-15,24 0 16,1 0-16,-25 0 16,25 0-16,-25 0 15,25 0-15,0 0 16,-25 0-16,24 0 15,-24 0 17,25 0 139,-25 0-155,25 0-1,0 0-15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1:58:47.4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7590 13568 0,'25'0'63,"25"25"-48,-26-25-15,51 0 16,-26 0-16,51 0 15,-26 0-15,25 0 16,-24 0-16,-1 0 16,1 0-16,-1 0 15,-24 0-15,-1 0 16,26 0-16,-26 0 15,1 0-15,49 0 16,-49 0-16,-1 0 16,26 0-16,-26 0 15,26 0-15,-26 0 16,26 0-16,24 0 15,-49 0-15,49 0 16,-25 0-16,-24 0 16,24 25-1,1-25-15,24 25 16,-50-25-16,26 24 15,-26-24-15,1 0 16,0 0-16,24 0 16,-24 0-16,-1 0 15,1 0-15,0 0 16,24 0-16,-49 0 15,49 0-15,-49 0 16,0 0-16,0 0 16,-1 0-16,1 0 15,-25 0-15,25 0 16,0 0-16,-25 0 15,25 0-15,-25 0 16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18-08-31T01:58:52.5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18355 14263 0,'-24'0'16,"24"0"15,49 24-15,-49-24-16,25 0 15,25 0 1,-26 0-16,51 0 15,-1 0-15,1 0 16,74 0-16,-25 0 16,24 0-16,-24 0 15,25 0-15,-25 0 16,0 0-16,50 0 15,-75 0-15,25 0 16,25 0-16,-75 0 16,1 0-16,-26 0 15,1 0-15,24 0 16,-49 0-16,25 0 15,-25 0-15,49 0 16,-24 0-16,-25 0 16,24 0-16,1 0 15,-1 0-15,1 0 16,24 0-16,-24 0 15,0 0-15,-1 0 16,26 0-16,-26 0 16,26 0-16,-26 0 15,1 0 1,-1 0-16,1 0 15,-25 0-15,0 0 16,-25 0-16,24 0 16,1 0-16,-25 0 15,25 0-15,0 0 16,0 0-16,0 0 15,-1 0-15,26 0 16,0 0-16,-26 0 16,1 0-16,25 0 15,-25 0-15,-1 0 16,1 0-16,0 0 15,0 0-15,0 0 16,-25 0-16,49 0 16,-24 0-16,0 0 15,24 0-15,-24 25 16,0-25-16,0 0 15,-25 0-15,25 0 16,-25 0-16,24 0 31,1 0-15,-25 0 31,25 25 46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8-29T07:17:40.1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4928 5391,'0'0,"0"0,0 0,66 66,-33-33,66 66,-33-99,-32 66,32-32,-33 32,33-33,-33 33,0-66,-33 33,33-33,0 33,-33-33,33 33,-33 0,66 0,-66 0,33-33,1 33,-1 0,0 1,0-1,-33-33,33 0,0 33,0-33,33 33,-66-33,33 33,0-33,0 33,0-33,-33 33,0 0,0-33,-99 0,0 0,33 0</inkml:trace>
  <inkml:trace contextRef="#ctx0" brushRef="#br0" timeOffset="944.054">4696 6085,'33'0,"1"0,-34 0,66 0,0-33,0 0,33-33,67-33,-1 0,-33 33,34 32,-67-32,-33 33,-66 33,66 0,-33-33,0 33,-33 0,33 0,0 0,0 0,0 0,1-33,32 33,66 0,0-33,-66 33,-66 0,34 0,-34-66,0 66,-67 0</inkml:trace>
  <inkml:trace contextRef="#ctx0" brushRef="#br0" timeOffset="1559.0891">6019 4829,'-33'66,"0"0,0 66,33-33,-66 34,66-34,-66-33,66 0,-33 100,0-100,0 33,-1 33,34 1,-66-34,33-33,0 33,33-99,0 66,0-33,0 0,-66 34,66-34,0 0,-33 0</inkml:trace>
  <inkml:trace contextRef="#ctx0" brushRef="#br0" timeOffset="2656.1519">8566 5159,'33'0,"66"67,-66-34,66 132,-65-99,-1 33,33-33,-33 1,0-67,33 66,33 0,-33 33,34-33,-67 0,33 1,-33-1,0 0,33-33,-66-33,33 33,-33-33,33 0,33 33,-66-33,34 0,-1 33,0-33,-33 33,33-33,0 0,-33 0,33 33,33-33,-66 0,33 33,-66-33,-66 0</inkml:trace>
  <inkml:trace contextRef="#ctx0" brushRef="#br0" timeOffset="3327.1903">8764 6383,'0'0,"100"-66,-34-33,99-67,0 1,1 33,32-34,34 34,-100 33,33 0,1-1,-100 34,33 33,-66 0,0 33,-33-33,33 33,-33 0,66-33,-66 33,34 0</inkml:trace>
  <inkml:trace contextRef="#ctx0" brushRef="#br0" timeOffset="4415.2525">9525 4564,'-33'0,"0"33,33 33,0 0,0 34,-66 32,33 0,0-33,33 1,0-34,0-33,-34 66,34 0,-33-99,33 66,0-66,0 67,33-1,-33 33,0-33,0 0,0 0,0 1,-33 65,0-99,33 0,-33 33,33-66,-33 66,33 0,0-66,0 34,0-1,0-33,0 33,0 0,0 0,0 0,0-33,0 33,0 0,0-33</inkml:trace>
  <inkml:trace contextRef="#ctx0" brushRef="#br0" timeOffset="21336.2203">2348 9095,'0'0,"33"0,-33 0,33 0,-33 0,33 0,-33 0,33 0,1 0,-1 0,-33 0,33 0,0 0,-33 0,33 0,-33 0,33 0,0 0,-33 0,33 0,-33 0,66 0,0 0,-33 0,34 33,-34-33,0 0,0 0,0 0,-33 0,33 0,0 0,-33 0,33 0,-33 0,66 0,0 0,-33 0,34 0,-1 0,-66 0,33 0,-33 0,33 0,0 0,-33 0,33 0,0 0,0 0,-33 0,33 0,-33 0,33 0,0 33,0-33,-33 0,34 0,-34 0,33 0,0 0,33 0,-66 0,33 0,-33 0,66 0,-66 0,33 0,0 33,33 0,-33-33,0 0,34 0,-34 0,0 0,0 0,33 0,-66 0,33 0,-33 0,66 0,-66 0,33 0,0 0,-33 0,33 0,1 0,32 0,-66 0,66 0,-33 0,0 0,0 0,-33 0,33 0,-33 0,33 0,0 0,-33 0,33 0,-33 0,66 0,-66 0,34 0,-34 0,66 0,-66 0,33 0,33 0,-33 0,0 0,0 0,0 0,0 0,0 0,0 0,-33 0,33 0,-33 0,67 0,-67 0,33 0,33 0,-66 0,33 0,0 0,0 0,-33 0,33 0,-33 0,33 0,0 0,-33 0,33 0,0 0,0 0,1 0,-1 0,33 0,0 0,0 0,-33 0,33 0,0 0,-32 0,-34 0,33 0,0 0,-33 0,33 0,-33 0,33 0,0 0,-33 33,33-33,-33 0,33 0,-33 0,33 0,0 0,-33 0,33 0,-33 33,33-33,0 0,-33-66</inkml:trace>
  <inkml:trace contextRef="#ctx0" brushRef="#br0" timeOffset="24143.3809">2216 9161,'33'-33,"-33"0,0-66,0 33,33 0,-33-34,0 1,0 33,33 0,0-33,-33 66,0-1,0-32,0 0,0 0,0 0,0 0,0-33,33 65,-33 34,0-66,0 66,0-33,0 33,33-33,33 33,-32 0,32 33,0 0,33 0,-33-33,0 0,0 0,-32 0,-1 33,33-33,-33 0,-33 0,66 34,0-34,0 0,34 0,-34 0,0 33,0-33,-33 33,0-33,0 0,0 0,33 0,-33 0,1 0,-34 0,33 0,-33 0,66 0,0 33,-33-33,0 0,66 0,-33 0,-33 0,34 0,-1 0,-66 0,33 0,33 0,-33 0,33 0,0 0,34 0,-67 0,33 0,0 33,0-33,0 0,0 0,1 0,-1 0,33 0,-66 0,33 0,0 0,0 0,-33 33,34-33,-1 0,66 0,-99 0,33 0,-33 0,0 0,0 0,1 0,-1 0,0 0,-33 0,33 0,0 0,0 0,33 0,-66 0,33 0,33 0,-66 0,66 0,-32 0,-34 33,66-33,-33 0,0 0,-33 0,33 0,0 0,0 0,-33 0,33 0,0 33,0-33,0 0,0 33,0-33,-33 0,34 0,-1 0,0 0,0 0,0 0,0 33,0-33,-33 0,33 0,-33 0,33 33,-33-33,0 0,-33 33,33-33,-33 33,33-33,-33 67,33 32,0 0,0-33,-33 0,33-33,0 100,0-133,-33 33,33 33,-33-33,33 0,0-33,0 33,0-33,0 33,0 0,0-33,0 33,-33-33</inkml:trace>
  <inkml:trace contextRef="#ctx0" brushRef="#br0" timeOffset="45175.5839">6714 12766,'33'0,"-33"0,33 0,0 0,0 0,33 33,0-33,1 0,-34 33,0-33,0 0,-33 0,33 0,-33 0,66 33,-66-33,33 0,0 0,0 33,33-33,0 0,-32 0,32 0,0 0,-33 34,0-34,33 0,-33 33,0-33,33 0,1 0,-1 0,0 0,33 0,0 0,-66 0,0 0,34 0,-34 0,33 0,-33 0,66 0,-66 0,33 0,-33 0,67 0,-34 0,33 0,0 0,-33 0,34 0,-34 0,33 0,-33 0,-33 0,0 0,0 0,0 0,0 0,-33 0,34 0,-34 0,33 0,0 0,-33 0,33 0,0 0,0 0,0 0,0 0,-33 0,33-33,0 33,0 0,33 0,-33 0,1 0,-1 0,-33 0,66 0,-66 0,33 0,33-34,-33 34,0-33,33 33,-66 0,66 0,-66 0,67 0,-34 0,33-33,-66 33,66 0,0 0,0-33,-33 33,33 0,-66 0,34 0,-34 0,33 0,0 0,0 0,-33 0,33-33,0 33,-33-33,0 0,0-66,0 66,0-33,0 32,0-65,0 99,0-66,0 33,0-33,0 33,0 0,0-33,0 66,0-67,0 1,0 33,0 33,0-33,0 0,0-33,0 66,-33-66,33 66,0-33,-33 33,0-33,33 33,-33 0,0 0,-1 0,-32 0,-33 0,0 0,-33 0,65 0,-32 0,33 0,33 0,0 0,0 0,-33-33,33 33,0 0,-1 0,1 0,-33 0,66 0,-66 0,33 0,-66 0,0 0,66 0,-67 0,67 0,-33 0,33 0,0 0,0 0,0 0,-33 0,33 0,-1 0,1 0,-33 0,33 0,0 0,-33 0,33 0,0 0,-33 0,0 0,66 0,-67 0,34 0,0 0,33 0,-33 0,-33 0,0 0,-33 0,33 0,-1 0,1 0,0 0,66 0,-66 0,33 0,0 0,-33 0,0 0,32 0,1 0,-33 0,33 0,0 0,0 0,33 0,-66 0,33 0,0 0,-33 0,-34 0,67 0,-33 0,-33 0,33 0,0 0,66 0,-33 0,33 0,-67 0,34 0,-33 0,33 0,-66 0,66 0,0 0,33 0,-33 0,33 0,-33 0,0 0,-1 0,34 0,-33 0,33 0,-33 0,0 0,33 132,0-33,-33 0,33-33,0 1,0-34,-33 0,33 0,0 0,0 0,0 33,0 0,0-33,0 33,0 1,0 32,0-99,0 33,0-33,0 33,0 0,0-33,33 0,0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8-29T07:21:35.92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5060 14585,'0'0,"66"0,0 0,34 0,-34 0,-33 0,33 0,0 0,66 0,1 33,-1 0,-33-33,-33 0,34 0,32 33,-33-33,0 0,34 0,32 0,33 0,34 0,-1 0,-98 0,-1 0,-99 0,33 0,-66 0,33 0,0 0,-33 0,34 0,-1 0,0 0,0 0,33 0,-66 0,66 0,-66 0,33 0,0 0,0 0,-33 0,33 0,-66 0,-99 0,33 0,-34-33,-65-33,-34 0,1 0,-1 0,-65 0,131 66,-32-33,66 33,-1 0,67 0,66 0,-33 0,33 0,-33-34,0 34,33 0,132 0,298 0,0 0,66 0,-33 0,-132 0,-99 0,-166 0,0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8-29T07:21:37.8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18521 14684,'0'0,"132"0,100 0,-34 0,34 0,-67 0,33 0,34 0,32 0,-98 0,32 0,-65 0,-1 0,33 0,-32 0,32 0,33 0,34 0,-1 0,34 0,-34 0,67 0,-99 0,32 0,-66 0,67 0,-133 0,0 0,34 0,-34 0,0 0,-33 0,33 0,1 0,-1 0,33 0,67 0,-34 0,33 0,34 0,-67 0,1 0,-67 0,-33 0,0 0,-33 0,33 0,1 0,65 0,0 0,67 0,65 0,-65 0,-34 0,-33 0,-33 0,1 0,32 0,-99 0,0-33,33 33,0 0,1 0,32 0,0 0,0 0,33 0,1 0,32 0,1 0,32 0,-99 0,67 0,32 0,67 0,-34 0,34 0,-34 0,-99 0,67 0,-100 0,33 0,-99-33,1 33,-1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07:52.9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18322 4068,'33'0,"100"0,131 0,1 0,66 0,66 0,-166 0,166 0,-232 0,67 0,-67 0,-66 0,1 0,-67 0,0 0,33 0,33 0,-33 0,33 0,1 0,-1 0,0 0,33 0,-32 0,32 0,-33 0,67 0,-1 0,-33 0,-66 0,34 0,-34 0,0 0,66 0,-66 0,100 0,-100 0,66 0,0 0,1 0,-1 0,33 0,-32 0,-34 0,-33 0,0 0,33 0,-33 0,1 0,-1 0,0 0,0 0,0 0,33 0,-32 0,-1 0,33 0,0 0,0 0,1 0,-1 0,0 0,0 0,34 0,-34 0,33 0,0 0,-32 0,-1 0,33 0,-33 0,34 0,-100 0,0 0,66-33,-99 33,33 0,0-33,33 0,-33 33,0 0,34 0,32-33,-33 33,-33 0,66 0,-66 0,0 0,0 0,0 0,1-33,32 33,0 0,66 0,0 0,1 0,98 0,-98 0,32 0,-33 0,0 0,-32 0,-1 0,-33 0,0 0,0 0,-33 0,0 0,-33 0,34 0,-34 0,33 0,0 0,0 0,-33 0,66 0,-66 0,33 0,0 0,0 0,-33 0,33 0,-33 0,0 0,-66 0,0 0,-66 0,32 0,-65-33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9-09-02T05:07:56.3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2183 5292,'33'0,"33"0,33 0,34 0,65 0,-66 0,1 0,-34 0,0 0,-33 0,-33 0,0 0,33 0,1 0,-1 0,-33 0,33 0,0 0,0 0,-33 0,67 0,-1 0,-33 0,0 0,66 0,1 0,-34 0,0 0,0 0,-33 0,34 0,-34 0,0 0,0 0,33 0,34 0,-34 0,-33 0,33 0,33 0,1 0,-34 0,33 0,-33 0,1 0,-34 0,33 0,-33 0,0 0,1 0,-1 0,0 0,-33 0,66 0,-33 0,33 0,1 0,32 0,-33 0,33 0,1 0,-1 0,-33 0,34 0,-34 0,0 0,33 0,-32 0,32 0,-33 0,33 0,1 0,-1 0,33 33,-32-33,-1 0,33 0,-66 0,1 0,-34 0,0 0,0 0,0 33,33-33,-32 0,-1 33,33-33,0 0,-33 0,34 0,-67 0,33 0,-33 0,0 0,-33 0,33 0,0 0,33 0,-33 0,33 0,-32 0,65 0,-66 0,33 0,33 0,33 0,1 0,65 0,-66 0,34 66,-34-66,33 0,-98 0,65 33,-66-33,33 0,-33 33,34-33,-67 0,0 0,0 0,0 33,0-33,0 0,0 0,33 0,0 0,1 0,-1 33,0 0,33-33,-99 0,66 0,0 33,1-33,-1 0,33 0,-33 0,0 0,67 0,-34 0,0 0,0 0,0 0,1 0,-1 0,-33 0,-33 0,66 0,-66 0,0 0,34 0,-34 0,0 0,0 0,0 0,0 0,-33 0,33 0,-33 0,33 0,0 0,-33 0,33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13" Type="http://schemas.openxmlformats.org/officeDocument/2006/relationships/customXml" Target="../ink/ink101.xml"/><Relationship Id="rId18" Type="http://schemas.openxmlformats.org/officeDocument/2006/relationships/image" Target="../media/image82.emf"/><Relationship Id="rId3" Type="http://schemas.openxmlformats.org/officeDocument/2006/relationships/customXml" Target="../ink/ink96.xml"/><Relationship Id="rId7" Type="http://schemas.openxmlformats.org/officeDocument/2006/relationships/customXml" Target="../ink/ink98.xml"/><Relationship Id="rId12" Type="http://schemas.openxmlformats.org/officeDocument/2006/relationships/image" Target="../media/image79.emf"/><Relationship Id="rId17" Type="http://schemas.openxmlformats.org/officeDocument/2006/relationships/customXml" Target="../ink/ink103.xml"/><Relationship Id="rId2" Type="http://schemas.openxmlformats.org/officeDocument/2006/relationships/image" Target="../media/image13.png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11" Type="http://schemas.openxmlformats.org/officeDocument/2006/relationships/customXml" Target="../ink/ink100.xml"/><Relationship Id="rId5" Type="http://schemas.openxmlformats.org/officeDocument/2006/relationships/customXml" Target="../ink/ink97.xml"/><Relationship Id="rId15" Type="http://schemas.openxmlformats.org/officeDocument/2006/relationships/customXml" Target="../ink/ink102.xml"/><Relationship Id="rId10" Type="http://schemas.openxmlformats.org/officeDocument/2006/relationships/image" Target="../media/image78.emf"/><Relationship Id="rId4" Type="http://schemas.openxmlformats.org/officeDocument/2006/relationships/image" Target="../media/image75.emf"/><Relationship Id="rId9" Type="http://schemas.openxmlformats.org/officeDocument/2006/relationships/customXml" Target="../ink/ink99.xml"/><Relationship Id="rId14" Type="http://schemas.openxmlformats.org/officeDocument/2006/relationships/image" Target="../media/image8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customXml" Target="../ink/ink109.xml"/><Relationship Id="rId3" Type="http://schemas.openxmlformats.org/officeDocument/2006/relationships/customXml" Target="../ink/ink104.xml"/><Relationship Id="rId7" Type="http://schemas.openxmlformats.org/officeDocument/2006/relationships/customXml" Target="../ink/ink106.xml"/><Relationship Id="rId12" Type="http://schemas.openxmlformats.org/officeDocument/2006/relationships/image" Target="../media/image8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11" Type="http://schemas.openxmlformats.org/officeDocument/2006/relationships/customXml" Target="../ink/ink108.xml"/><Relationship Id="rId5" Type="http://schemas.openxmlformats.org/officeDocument/2006/relationships/customXml" Target="../ink/ink105.xml"/><Relationship Id="rId10" Type="http://schemas.openxmlformats.org/officeDocument/2006/relationships/image" Target="../media/image85.emf"/><Relationship Id="rId4" Type="http://schemas.openxmlformats.org/officeDocument/2006/relationships/image" Target="../media/image821.emf"/><Relationship Id="rId9" Type="http://schemas.openxmlformats.org/officeDocument/2006/relationships/customXml" Target="../ink/ink107.xml"/><Relationship Id="rId14" Type="http://schemas.openxmlformats.org/officeDocument/2006/relationships/image" Target="../media/image8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13" Type="http://schemas.openxmlformats.org/officeDocument/2006/relationships/customXml" Target="../ink/ink115.xml"/><Relationship Id="rId18" Type="http://schemas.openxmlformats.org/officeDocument/2006/relationships/image" Target="../media/image96.emf"/><Relationship Id="rId3" Type="http://schemas.openxmlformats.org/officeDocument/2006/relationships/customXml" Target="../ink/ink110.xml"/><Relationship Id="rId21" Type="http://schemas.openxmlformats.org/officeDocument/2006/relationships/customXml" Target="../ink/ink119.xml"/><Relationship Id="rId7" Type="http://schemas.openxmlformats.org/officeDocument/2006/relationships/customXml" Target="../ink/ink112.xml"/><Relationship Id="rId12" Type="http://schemas.openxmlformats.org/officeDocument/2006/relationships/image" Target="../media/image93.emf"/><Relationship Id="rId17" Type="http://schemas.openxmlformats.org/officeDocument/2006/relationships/customXml" Target="../ink/ink117.xml"/><Relationship Id="rId2" Type="http://schemas.openxmlformats.org/officeDocument/2006/relationships/image" Target="../media/image15.png"/><Relationship Id="rId16" Type="http://schemas.openxmlformats.org/officeDocument/2006/relationships/image" Target="../media/image95.emf"/><Relationship Id="rId20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11" Type="http://schemas.openxmlformats.org/officeDocument/2006/relationships/customXml" Target="../ink/ink114.xml"/><Relationship Id="rId5" Type="http://schemas.openxmlformats.org/officeDocument/2006/relationships/customXml" Target="../ink/ink111.xml"/><Relationship Id="rId15" Type="http://schemas.openxmlformats.org/officeDocument/2006/relationships/customXml" Target="../ink/ink116.xml"/><Relationship Id="rId10" Type="http://schemas.openxmlformats.org/officeDocument/2006/relationships/image" Target="../media/image92.emf"/><Relationship Id="rId19" Type="http://schemas.openxmlformats.org/officeDocument/2006/relationships/customXml" Target="../ink/ink118.xml"/><Relationship Id="rId4" Type="http://schemas.openxmlformats.org/officeDocument/2006/relationships/image" Target="../media/image89.emf"/><Relationship Id="rId9" Type="http://schemas.openxmlformats.org/officeDocument/2006/relationships/customXml" Target="../ink/ink113.xml"/><Relationship Id="rId14" Type="http://schemas.openxmlformats.org/officeDocument/2006/relationships/image" Target="../media/image94.emf"/><Relationship Id="rId22" Type="http://schemas.openxmlformats.org/officeDocument/2006/relationships/image" Target="../media/image88.e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0.emf"/><Relationship Id="rId18" Type="http://schemas.openxmlformats.org/officeDocument/2006/relationships/customXml" Target="../ink/ink127.xml"/><Relationship Id="rId26" Type="http://schemas.openxmlformats.org/officeDocument/2006/relationships/customXml" Target="../ink/ink131.xml"/><Relationship Id="rId3" Type="http://schemas.openxmlformats.org/officeDocument/2006/relationships/image" Target="../media/image17.jpeg"/><Relationship Id="rId21" Type="http://schemas.openxmlformats.org/officeDocument/2006/relationships/image" Target="../media/image860.emf"/><Relationship Id="rId7" Type="http://schemas.openxmlformats.org/officeDocument/2006/relationships/image" Target="../media/image790.emf"/><Relationship Id="rId12" Type="http://schemas.openxmlformats.org/officeDocument/2006/relationships/customXml" Target="../ink/ink124.xml"/><Relationship Id="rId17" Type="http://schemas.openxmlformats.org/officeDocument/2006/relationships/image" Target="../media/image840.emf"/><Relationship Id="rId25" Type="http://schemas.openxmlformats.org/officeDocument/2006/relationships/image" Target="../media/image880.emf"/><Relationship Id="rId33" Type="http://schemas.openxmlformats.org/officeDocument/2006/relationships/image" Target="../media/image100.emf"/><Relationship Id="rId2" Type="http://schemas.openxmlformats.org/officeDocument/2006/relationships/image" Target="../media/image16.png"/><Relationship Id="rId16" Type="http://schemas.openxmlformats.org/officeDocument/2006/relationships/customXml" Target="../ink/ink126.xml"/><Relationship Id="rId20" Type="http://schemas.openxmlformats.org/officeDocument/2006/relationships/customXml" Target="../ink/ink128.xml"/><Relationship Id="rId29" Type="http://schemas.openxmlformats.org/officeDocument/2006/relationships/image" Target="../media/image900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1.xml"/><Relationship Id="rId11" Type="http://schemas.openxmlformats.org/officeDocument/2006/relationships/image" Target="../media/image810.emf"/><Relationship Id="rId24" Type="http://schemas.openxmlformats.org/officeDocument/2006/relationships/customXml" Target="../ink/ink130.xml"/><Relationship Id="rId32" Type="http://schemas.openxmlformats.org/officeDocument/2006/relationships/customXml" Target="../ink/ink134.xml"/><Relationship Id="rId5" Type="http://schemas.openxmlformats.org/officeDocument/2006/relationships/image" Target="../media/image780.emf"/><Relationship Id="rId15" Type="http://schemas.openxmlformats.org/officeDocument/2006/relationships/image" Target="../media/image830.emf"/><Relationship Id="rId23" Type="http://schemas.openxmlformats.org/officeDocument/2006/relationships/image" Target="../media/image870.emf"/><Relationship Id="rId28" Type="http://schemas.openxmlformats.org/officeDocument/2006/relationships/customXml" Target="../ink/ink132.xml"/><Relationship Id="rId10" Type="http://schemas.openxmlformats.org/officeDocument/2006/relationships/customXml" Target="../ink/ink123.xml"/><Relationship Id="rId19" Type="http://schemas.openxmlformats.org/officeDocument/2006/relationships/image" Target="../media/image850.emf"/><Relationship Id="rId31" Type="http://schemas.openxmlformats.org/officeDocument/2006/relationships/image" Target="../media/image99.emf"/><Relationship Id="rId4" Type="http://schemas.openxmlformats.org/officeDocument/2006/relationships/customXml" Target="../ink/ink120.xml"/><Relationship Id="rId9" Type="http://schemas.openxmlformats.org/officeDocument/2006/relationships/image" Target="../media/image800.emf"/><Relationship Id="rId14" Type="http://schemas.openxmlformats.org/officeDocument/2006/relationships/customXml" Target="../ink/ink125.xml"/><Relationship Id="rId22" Type="http://schemas.openxmlformats.org/officeDocument/2006/relationships/customXml" Target="../ink/ink129.xml"/><Relationship Id="rId27" Type="http://schemas.openxmlformats.org/officeDocument/2006/relationships/image" Target="../media/image890.emf"/><Relationship Id="rId30" Type="http://schemas.openxmlformats.org/officeDocument/2006/relationships/customXml" Target="../ink/ink133.xml"/><Relationship Id="rId8" Type="http://schemas.openxmlformats.org/officeDocument/2006/relationships/customXml" Target="../ink/ink1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emf"/><Relationship Id="rId13" Type="http://schemas.openxmlformats.org/officeDocument/2006/relationships/customXml" Target="../ink/ink140.xml"/><Relationship Id="rId18" Type="http://schemas.openxmlformats.org/officeDocument/2006/relationships/image" Target="../media/image104.emf"/><Relationship Id="rId3" Type="http://schemas.openxmlformats.org/officeDocument/2006/relationships/customXml" Target="../ink/ink135.xml"/><Relationship Id="rId21" Type="http://schemas.openxmlformats.org/officeDocument/2006/relationships/customXml" Target="../ink/ink144.xml"/><Relationship Id="rId7" Type="http://schemas.openxmlformats.org/officeDocument/2006/relationships/customXml" Target="../ink/ink137.xml"/><Relationship Id="rId12" Type="http://schemas.openxmlformats.org/officeDocument/2006/relationships/image" Target="../media/image960.emf"/><Relationship Id="rId17" Type="http://schemas.openxmlformats.org/officeDocument/2006/relationships/customXml" Target="../ink/ink142.xml"/><Relationship Id="rId2" Type="http://schemas.openxmlformats.org/officeDocument/2006/relationships/image" Target="../media/image18.png"/><Relationship Id="rId16" Type="http://schemas.openxmlformats.org/officeDocument/2006/relationships/image" Target="../media/image103.emf"/><Relationship Id="rId20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emf"/><Relationship Id="rId11" Type="http://schemas.openxmlformats.org/officeDocument/2006/relationships/customXml" Target="../ink/ink139.xml"/><Relationship Id="rId5" Type="http://schemas.openxmlformats.org/officeDocument/2006/relationships/customXml" Target="../ink/ink136.xml"/><Relationship Id="rId15" Type="http://schemas.openxmlformats.org/officeDocument/2006/relationships/customXml" Target="../ink/ink141.xml"/><Relationship Id="rId10" Type="http://schemas.openxmlformats.org/officeDocument/2006/relationships/image" Target="../media/image950.emf"/><Relationship Id="rId19" Type="http://schemas.openxmlformats.org/officeDocument/2006/relationships/customXml" Target="../ink/ink143.xml"/><Relationship Id="rId4" Type="http://schemas.openxmlformats.org/officeDocument/2006/relationships/image" Target="../media/image920.emf"/><Relationship Id="rId9" Type="http://schemas.openxmlformats.org/officeDocument/2006/relationships/customXml" Target="../ink/ink138.xml"/><Relationship Id="rId14" Type="http://schemas.openxmlformats.org/officeDocument/2006/relationships/image" Target="../media/image102.emf"/><Relationship Id="rId22" Type="http://schemas.openxmlformats.org/officeDocument/2006/relationships/image" Target="../media/image9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13" Type="http://schemas.openxmlformats.org/officeDocument/2006/relationships/customXml" Target="../ink/ink150.xml"/><Relationship Id="rId3" Type="http://schemas.openxmlformats.org/officeDocument/2006/relationships/customXml" Target="../ink/ink145.xml"/><Relationship Id="rId7" Type="http://schemas.openxmlformats.org/officeDocument/2006/relationships/customXml" Target="../ink/ink147.xml"/><Relationship Id="rId12" Type="http://schemas.openxmlformats.org/officeDocument/2006/relationships/image" Target="../media/image11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11" Type="http://schemas.openxmlformats.org/officeDocument/2006/relationships/customXml" Target="../ink/ink149.xml"/><Relationship Id="rId5" Type="http://schemas.openxmlformats.org/officeDocument/2006/relationships/customXml" Target="../ink/ink146.xml"/><Relationship Id="rId10" Type="http://schemas.openxmlformats.org/officeDocument/2006/relationships/image" Target="../media/image111.emf"/><Relationship Id="rId4" Type="http://schemas.openxmlformats.org/officeDocument/2006/relationships/image" Target="../media/image107.emf"/><Relationship Id="rId9" Type="http://schemas.openxmlformats.org/officeDocument/2006/relationships/customXml" Target="../ink/ink148.xml"/><Relationship Id="rId14" Type="http://schemas.openxmlformats.org/officeDocument/2006/relationships/image" Target="../media/image10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emf"/><Relationship Id="rId13" Type="http://schemas.openxmlformats.org/officeDocument/2006/relationships/customXml" Target="../ink/ink156.xml"/><Relationship Id="rId18" Type="http://schemas.openxmlformats.org/officeDocument/2006/relationships/image" Target="../media/image106.emf"/><Relationship Id="rId3" Type="http://schemas.openxmlformats.org/officeDocument/2006/relationships/customXml" Target="../ink/ink151.xml"/><Relationship Id="rId21" Type="http://schemas.openxmlformats.org/officeDocument/2006/relationships/customXml" Target="../ink/ink160.xml"/><Relationship Id="rId7" Type="http://schemas.openxmlformats.org/officeDocument/2006/relationships/customXml" Target="../ink/ink153.xml"/><Relationship Id="rId12" Type="http://schemas.openxmlformats.org/officeDocument/2006/relationships/image" Target="../media/image1030.emf"/><Relationship Id="rId17" Type="http://schemas.openxmlformats.org/officeDocument/2006/relationships/customXml" Target="../ink/ink158.xml"/><Relationship Id="rId2" Type="http://schemas.openxmlformats.org/officeDocument/2006/relationships/image" Target="../media/image20.png"/><Relationship Id="rId16" Type="http://schemas.openxmlformats.org/officeDocument/2006/relationships/image" Target="../media/image1050.emf"/><Relationship Id="rId20" Type="http://schemas.openxmlformats.org/officeDocument/2006/relationships/image" Target="../media/image10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0.emf"/><Relationship Id="rId11" Type="http://schemas.openxmlformats.org/officeDocument/2006/relationships/customXml" Target="../ink/ink155.xml"/><Relationship Id="rId24" Type="http://schemas.openxmlformats.org/officeDocument/2006/relationships/image" Target="../media/image98.emf"/><Relationship Id="rId5" Type="http://schemas.openxmlformats.org/officeDocument/2006/relationships/customXml" Target="../ink/ink152.xml"/><Relationship Id="rId15" Type="http://schemas.openxmlformats.org/officeDocument/2006/relationships/customXml" Target="../ink/ink157.xml"/><Relationship Id="rId23" Type="http://schemas.openxmlformats.org/officeDocument/2006/relationships/customXml" Target="../ink/ink161.xml"/><Relationship Id="rId10" Type="http://schemas.openxmlformats.org/officeDocument/2006/relationships/image" Target="../media/image1020.emf"/><Relationship Id="rId19" Type="http://schemas.openxmlformats.org/officeDocument/2006/relationships/customXml" Target="../ink/ink159.xml"/><Relationship Id="rId4" Type="http://schemas.openxmlformats.org/officeDocument/2006/relationships/image" Target="../media/image990.emf"/><Relationship Id="rId9" Type="http://schemas.openxmlformats.org/officeDocument/2006/relationships/customXml" Target="../ink/ink154.xml"/><Relationship Id="rId14" Type="http://schemas.openxmlformats.org/officeDocument/2006/relationships/image" Target="../media/image1040.emf"/><Relationship Id="rId22" Type="http://schemas.openxmlformats.org/officeDocument/2006/relationships/image" Target="../media/image1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5.xml"/><Relationship Id="rId13" Type="http://schemas.openxmlformats.org/officeDocument/2006/relationships/image" Target="../media/image117.emf"/><Relationship Id="rId3" Type="http://schemas.openxmlformats.org/officeDocument/2006/relationships/image" Target="../media/image971.emf"/><Relationship Id="rId7" Type="http://schemas.openxmlformats.org/officeDocument/2006/relationships/image" Target="../media/image113.emf"/><Relationship Id="rId12" Type="http://schemas.openxmlformats.org/officeDocument/2006/relationships/customXml" Target="../ink/ink167.xml"/><Relationship Id="rId2" Type="http://schemas.openxmlformats.org/officeDocument/2006/relationships/customXml" Target="../ink/ink16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4.xml"/><Relationship Id="rId11" Type="http://schemas.openxmlformats.org/officeDocument/2006/relationships/image" Target="../media/image116.emf"/><Relationship Id="rId5" Type="http://schemas.openxmlformats.org/officeDocument/2006/relationships/image" Target="../media/image980.emf"/><Relationship Id="rId10" Type="http://schemas.openxmlformats.org/officeDocument/2006/relationships/customXml" Target="../ink/ink166.xml"/><Relationship Id="rId4" Type="http://schemas.openxmlformats.org/officeDocument/2006/relationships/customXml" Target="../ink/ink163.xml"/><Relationship Id="rId9" Type="http://schemas.openxmlformats.org/officeDocument/2006/relationships/image" Target="../media/image11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customXml" Target="../ink/ink173.xml"/><Relationship Id="rId18" Type="http://schemas.openxmlformats.org/officeDocument/2006/relationships/image" Target="../media/image123.emf"/><Relationship Id="rId3" Type="http://schemas.openxmlformats.org/officeDocument/2006/relationships/customXml" Target="../ink/ink168.xml"/><Relationship Id="rId7" Type="http://schemas.openxmlformats.org/officeDocument/2006/relationships/customXml" Target="../ink/ink170.xml"/><Relationship Id="rId12" Type="http://schemas.openxmlformats.org/officeDocument/2006/relationships/image" Target="../media/image120.emf"/><Relationship Id="rId17" Type="http://schemas.openxmlformats.org/officeDocument/2006/relationships/customXml" Target="../ink/ink175.xml"/><Relationship Id="rId2" Type="http://schemas.openxmlformats.org/officeDocument/2006/relationships/image" Target="../media/image99.gif"/><Relationship Id="rId16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0.emf"/><Relationship Id="rId11" Type="http://schemas.openxmlformats.org/officeDocument/2006/relationships/customXml" Target="../ink/ink172.xml"/><Relationship Id="rId5" Type="http://schemas.openxmlformats.org/officeDocument/2006/relationships/customXml" Target="../ink/ink169.xml"/><Relationship Id="rId15" Type="http://schemas.openxmlformats.org/officeDocument/2006/relationships/customXml" Target="../ink/ink174.xml"/><Relationship Id="rId10" Type="http://schemas.openxmlformats.org/officeDocument/2006/relationships/image" Target="../media/image119.emf"/><Relationship Id="rId4" Type="http://schemas.openxmlformats.org/officeDocument/2006/relationships/image" Target="../media/image970.emf"/><Relationship Id="rId9" Type="http://schemas.openxmlformats.org/officeDocument/2006/relationships/customXml" Target="../ink/ink171.xml"/><Relationship Id="rId14" Type="http://schemas.openxmlformats.org/officeDocument/2006/relationships/image" Target="../media/image12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emf"/><Relationship Id="rId3" Type="http://schemas.openxmlformats.org/officeDocument/2006/relationships/customXml" Target="../ink/ink176.xml"/><Relationship Id="rId7" Type="http://schemas.openxmlformats.org/officeDocument/2006/relationships/customXml" Target="../ink/ink178.xml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emf"/><Relationship Id="rId5" Type="http://schemas.openxmlformats.org/officeDocument/2006/relationships/customXml" Target="../ink/ink177.xml"/><Relationship Id="rId4" Type="http://schemas.openxmlformats.org/officeDocument/2006/relationships/image" Target="../media/image113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7.emf"/><Relationship Id="rId18" Type="http://schemas.openxmlformats.org/officeDocument/2006/relationships/customXml" Target="../ink/ink8.xml"/><Relationship Id="rId3" Type="http://schemas.openxmlformats.org/officeDocument/2006/relationships/image" Target="../media/image2.gif"/><Relationship Id="rId21" Type="http://schemas.openxmlformats.org/officeDocument/2006/relationships/image" Target="../media/image11.emf"/><Relationship Id="rId7" Type="http://schemas.openxmlformats.org/officeDocument/2006/relationships/image" Target="../media/image4.emf"/><Relationship Id="rId12" Type="http://schemas.openxmlformats.org/officeDocument/2006/relationships/customXml" Target="../ink/ink5.xml"/><Relationship Id="rId17" Type="http://schemas.openxmlformats.org/officeDocument/2006/relationships/image" Target="../media/image9.emf"/><Relationship Id="rId2" Type="http://schemas.openxmlformats.org/officeDocument/2006/relationships/image" Target="../media/image1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.emf"/><Relationship Id="rId5" Type="http://schemas.openxmlformats.org/officeDocument/2006/relationships/image" Target="../media/image3.emf"/><Relationship Id="rId15" Type="http://schemas.openxmlformats.org/officeDocument/2006/relationships/image" Target="../media/image8.emf"/><Relationship Id="rId23" Type="http://schemas.openxmlformats.org/officeDocument/2006/relationships/image" Target="../media/image12.emf"/><Relationship Id="rId10" Type="http://schemas.openxmlformats.org/officeDocument/2006/relationships/customXml" Target="../ink/ink4.xml"/><Relationship Id="rId19" Type="http://schemas.openxmlformats.org/officeDocument/2006/relationships/image" Target="../media/image10.emf"/><Relationship Id="rId4" Type="http://schemas.openxmlformats.org/officeDocument/2006/relationships/customXml" Target="../ink/ink1.xml"/><Relationship Id="rId9" Type="http://schemas.openxmlformats.org/officeDocument/2006/relationships/image" Target="../media/image5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emf"/><Relationship Id="rId3" Type="http://schemas.openxmlformats.org/officeDocument/2006/relationships/customXml" Target="../ink/ink179.xml"/><Relationship Id="rId7" Type="http://schemas.openxmlformats.org/officeDocument/2006/relationships/customXml" Target="../ink/ink181.xm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emf"/><Relationship Id="rId5" Type="http://schemas.openxmlformats.org/officeDocument/2006/relationships/customXml" Target="../ink/ink180.xml"/><Relationship Id="rId10" Type="http://schemas.openxmlformats.org/officeDocument/2006/relationships/image" Target="../media/image127.emf"/><Relationship Id="rId4" Type="http://schemas.openxmlformats.org/officeDocument/2006/relationships/image" Target="../media/image129.emf"/><Relationship Id="rId9" Type="http://schemas.openxmlformats.org/officeDocument/2006/relationships/customXml" Target="../ink/ink1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3.xml"/><Relationship Id="rId7" Type="http://schemas.openxmlformats.org/officeDocument/2006/relationships/customXml" Target="../ink/ink185.xml"/><Relationship Id="rId12" Type="http://schemas.openxmlformats.org/officeDocument/2006/relationships/image" Target="../media/image132.em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emf"/><Relationship Id="rId11" Type="http://schemas.openxmlformats.org/officeDocument/2006/relationships/customXml" Target="../ink/ink186.xml"/><Relationship Id="rId5" Type="http://schemas.openxmlformats.org/officeDocument/2006/relationships/customXml" Target="../ink/ink184.xml"/><Relationship Id="rId10" Type="http://schemas.openxmlformats.org/officeDocument/2006/relationships/image" Target="../media/image136.emf"/><Relationship Id="rId4" Type="http://schemas.openxmlformats.org/officeDocument/2006/relationships/image" Target="../media/image133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.xml"/><Relationship Id="rId18" Type="http://schemas.openxmlformats.org/officeDocument/2006/relationships/image" Target="../media/image18.emf"/><Relationship Id="rId26" Type="http://schemas.openxmlformats.org/officeDocument/2006/relationships/image" Target="../media/image22.emf"/><Relationship Id="rId39" Type="http://schemas.openxmlformats.org/officeDocument/2006/relationships/customXml" Target="../ink/ink29.xml"/><Relationship Id="rId21" Type="http://schemas.openxmlformats.org/officeDocument/2006/relationships/customXml" Target="../ink/ink20.xml"/><Relationship Id="rId34" Type="http://schemas.openxmlformats.org/officeDocument/2006/relationships/image" Target="../media/image26.emf"/><Relationship Id="rId42" Type="http://schemas.openxmlformats.org/officeDocument/2006/relationships/image" Target="../media/image30.emf"/><Relationship Id="rId7" Type="http://schemas.openxmlformats.org/officeDocument/2006/relationships/customXml" Target="../ink/ink13.xml"/><Relationship Id="rId2" Type="http://schemas.openxmlformats.org/officeDocument/2006/relationships/image" Target="../media/image3.png"/><Relationship Id="rId16" Type="http://schemas.openxmlformats.org/officeDocument/2006/relationships/image" Target="../media/image17.emf"/><Relationship Id="rId20" Type="http://schemas.openxmlformats.org/officeDocument/2006/relationships/image" Target="../media/image19.emf"/><Relationship Id="rId29" Type="http://schemas.openxmlformats.org/officeDocument/2006/relationships/customXml" Target="../ink/ink24.xml"/><Relationship Id="rId41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emf"/><Relationship Id="rId11" Type="http://schemas.openxmlformats.org/officeDocument/2006/relationships/customXml" Target="../ink/ink15.xml"/><Relationship Id="rId24" Type="http://schemas.openxmlformats.org/officeDocument/2006/relationships/image" Target="../media/image21.emf"/><Relationship Id="rId32" Type="http://schemas.openxmlformats.org/officeDocument/2006/relationships/image" Target="../media/image25.emf"/><Relationship Id="rId37" Type="http://schemas.openxmlformats.org/officeDocument/2006/relationships/customXml" Target="../ink/ink28.xml"/><Relationship Id="rId40" Type="http://schemas.openxmlformats.org/officeDocument/2006/relationships/image" Target="../media/image29.emf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28" Type="http://schemas.openxmlformats.org/officeDocument/2006/relationships/image" Target="../media/image23.emf"/><Relationship Id="rId36" Type="http://schemas.openxmlformats.org/officeDocument/2006/relationships/image" Target="../media/image27.emf"/><Relationship Id="rId10" Type="http://schemas.openxmlformats.org/officeDocument/2006/relationships/image" Target="../media/image14.emf"/><Relationship Id="rId19" Type="http://schemas.openxmlformats.org/officeDocument/2006/relationships/customXml" Target="../ink/ink19.xml"/><Relationship Id="rId31" Type="http://schemas.openxmlformats.org/officeDocument/2006/relationships/customXml" Target="../ink/ink25.xml"/><Relationship Id="rId44" Type="http://schemas.openxmlformats.org/officeDocument/2006/relationships/image" Target="../media/image31.emf"/><Relationship Id="rId4" Type="http://schemas.openxmlformats.org/officeDocument/2006/relationships/image" Target="../media/image110.emf"/><Relationship Id="rId9" Type="http://schemas.openxmlformats.org/officeDocument/2006/relationships/customXml" Target="../ink/ink14.xml"/><Relationship Id="rId14" Type="http://schemas.openxmlformats.org/officeDocument/2006/relationships/image" Target="../media/image16.emf"/><Relationship Id="rId22" Type="http://schemas.openxmlformats.org/officeDocument/2006/relationships/image" Target="../media/image20.emf"/><Relationship Id="rId27" Type="http://schemas.openxmlformats.org/officeDocument/2006/relationships/customXml" Target="../ink/ink23.xml"/><Relationship Id="rId30" Type="http://schemas.openxmlformats.org/officeDocument/2006/relationships/image" Target="../media/image24.emf"/><Relationship Id="rId35" Type="http://schemas.openxmlformats.org/officeDocument/2006/relationships/customXml" Target="../ink/ink27.xml"/><Relationship Id="rId43" Type="http://schemas.openxmlformats.org/officeDocument/2006/relationships/customXml" Target="../ink/ink31.xml"/><Relationship Id="rId8" Type="http://schemas.openxmlformats.org/officeDocument/2006/relationships/image" Target="../media/image13.emf"/><Relationship Id="rId3" Type="http://schemas.openxmlformats.org/officeDocument/2006/relationships/customXml" Target="../ink/ink11.xml"/><Relationship Id="rId12" Type="http://schemas.openxmlformats.org/officeDocument/2006/relationships/image" Target="../media/image15.emf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33" Type="http://schemas.openxmlformats.org/officeDocument/2006/relationships/customXml" Target="../ink/ink26.xml"/><Relationship Id="rId38" Type="http://schemas.openxmlformats.org/officeDocument/2006/relationships/image" Target="../media/image2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customXml" Target="../ink/ink33.xml"/><Relationship Id="rId4" Type="http://schemas.openxmlformats.org/officeDocument/2006/relationships/image" Target="../media/image3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.xml"/><Relationship Id="rId18" Type="http://schemas.openxmlformats.org/officeDocument/2006/relationships/image" Target="../media/image33.emf"/><Relationship Id="rId26" Type="http://schemas.openxmlformats.org/officeDocument/2006/relationships/image" Target="../media/image37.emf"/><Relationship Id="rId3" Type="http://schemas.openxmlformats.org/officeDocument/2006/relationships/customXml" Target="../ink/ink35.xml"/><Relationship Id="rId21" Type="http://schemas.openxmlformats.org/officeDocument/2006/relationships/customXml" Target="../ink/ink44.xml"/><Relationship Id="rId34" Type="http://schemas.openxmlformats.org/officeDocument/2006/relationships/image" Target="../media/image41.emf"/><Relationship Id="rId7" Type="http://schemas.openxmlformats.org/officeDocument/2006/relationships/customXml" Target="../ink/ink37.xml"/><Relationship Id="rId12" Type="http://schemas.openxmlformats.org/officeDocument/2006/relationships/image" Target="../media/image300.emf"/><Relationship Id="rId17" Type="http://schemas.openxmlformats.org/officeDocument/2006/relationships/customXml" Target="../ink/ink42.xml"/><Relationship Id="rId25" Type="http://schemas.openxmlformats.org/officeDocument/2006/relationships/customXml" Target="../ink/ink46.xml"/><Relationship Id="rId33" Type="http://schemas.openxmlformats.org/officeDocument/2006/relationships/customXml" Target="../ink/ink50.xml"/><Relationship Id="rId2" Type="http://schemas.openxmlformats.org/officeDocument/2006/relationships/image" Target="../media/image5.png"/><Relationship Id="rId16" Type="http://schemas.openxmlformats.org/officeDocument/2006/relationships/image" Target="../media/image320.emf"/><Relationship Id="rId20" Type="http://schemas.openxmlformats.org/officeDocument/2006/relationships/image" Target="../media/image340.emf"/><Relationship Id="rId29" Type="http://schemas.openxmlformats.org/officeDocument/2006/relationships/customXml" Target="../ink/ink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emf"/><Relationship Id="rId11" Type="http://schemas.openxmlformats.org/officeDocument/2006/relationships/customXml" Target="../ink/ink39.xml"/><Relationship Id="rId24" Type="http://schemas.openxmlformats.org/officeDocument/2006/relationships/image" Target="../media/image36.emf"/><Relationship Id="rId32" Type="http://schemas.openxmlformats.org/officeDocument/2006/relationships/image" Target="../media/image40.emf"/><Relationship Id="rId5" Type="http://schemas.openxmlformats.org/officeDocument/2006/relationships/customXml" Target="../ink/ink36.xml"/><Relationship Id="rId15" Type="http://schemas.openxmlformats.org/officeDocument/2006/relationships/customXml" Target="../ink/ink41.xml"/><Relationship Id="rId23" Type="http://schemas.openxmlformats.org/officeDocument/2006/relationships/customXml" Target="../ink/ink45.xml"/><Relationship Id="rId28" Type="http://schemas.openxmlformats.org/officeDocument/2006/relationships/image" Target="../media/image38.emf"/><Relationship Id="rId36" Type="http://schemas.openxmlformats.org/officeDocument/2006/relationships/image" Target="../media/image42.emf"/><Relationship Id="rId10" Type="http://schemas.openxmlformats.org/officeDocument/2006/relationships/image" Target="../media/image290.emf"/><Relationship Id="rId19" Type="http://schemas.openxmlformats.org/officeDocument/2006/relationships/customXml" Target="../ink/ink43.xml"/><Relationship Id="rId31" Type="http://schemas.openxmlformats.org/officeDocument/2006/relationships/customXml" Target="../ink/ink49.xml"/><Relationship Id="rId4" Type="http://schemas.openxmlformats.org/officeDocument/2006/relationships/image" Target="../media/image260.emf"/><Relationship Id="rId9" Type="http://schemas.openxmlformats.org/officeDocument/2006/relationships/customXml" Target="../ink/ink38.xml"/><Relationship Id="rId14" Type="http://schemas.openxmlformats.org/officeDocument/2006/relationships/image" Target="../media/image310.emf"/><Relationship Id="rId22" Type="http://schemas.openxmlformats.org/officeDocument/2006/relationships/image" Target="../media/image35.emf"/><Relationship Id="rId27" Type="http://schemas.openxmlformats.org/officeDocument/2006/relationships/customXml" Target="../ink/ink47.xml"/><Relationship Id="rId30" Type="http://schemas.openxmlformats.org/officeDocument/2006/relationships/image" Target="../media/image39.emf"/><Relationship Id="rId35" Type="http://schemas.openxmlformats.org/officeDocument/2006/relationships/customXml" Target="../ink/ink51.xml"/><Relationship Id="rId8" Type="http://schemas.openxmlformats.org/officeDocument/2006/relationships/image" Target="../media/image28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emf"/><Relationship Id="rId13" Type="http://schemas.openxmlformats.org/officeDocument/2006/relationships/customXml" Target="../ink/ink56.xml"/><Relationship Id="rId18" Type="http://schemas.openxmlformats.org/officeDocument/2006/relationships/image" Target="../media/image47.emf"/><Relationship Id="rId26" Type="http://schemas.openxmlformats.org/officeDocument/2006/relationships/image" Target="../media/image51.emf"/><Relationship Id="rId3" Type="http://schemas.openxmlformats.org/officeDocument/2006/relationships/image" Target="../media/image7.jpeg"/><Relationship Id="rId21" Type="http://schemas.openxmlformats.org/officeDocument/2006/relationships/customXml" Target="../ink/ink60.xml"/><Relationship Id="rId7" Type="http://schemas.openxmlformats.org/officeDocument/2006/relationships/customXml" Target="../ink/ink53.xml"/><Relationship Id="rId12" Type="http://schemas.openxmlformats.org/officeDocument/2006/relationships/image" Target="../media/image44.emf"/><Relationship Id="rId17" Type="http://schemas.openxmlformats.org/officeDocument/2006/relationships/customXml" Target="../ink/ink58.xml"/><Relationship Id="rId25" Type="http://schemas.openxmlformats.org/officeDocument/2006/relationships/customXml" Target="../ink/ink62.xml"/><Relationship Id="rId2" Type="http://schemas.openxmlformats.org/officeDocument/2006/relationships/image" Target="../media/image6.png"/><Relationship Id="rId16" Type="http://schemas.openxmlformats.org/officeDocument/2006/relationships/image" Target="../media/image46.emf"/><Relationship Id="rId20" Type="http://schemas.openxmlformats.org/officeDocument/2006/relationships/image" Target="../media/image48.emf"/><Relationship Id="rId29" Type="http://schemas.openxmlformats.org/officeDocument/2006/relationships/customXml" Target="../ink/ink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emf"/><Relationship Id="rId11" Type="http://schemas.openxmlformats.org/officeDocument/2006/relationships/customXml" Target="../ink/ink55.xml"/><Relationship Id="rId24" Type="http://schemas.openxmlformats.org/officeDocument/2006/relationships/image" Target="../media/image50.emf"/><Relationship Id="rId32" Type="http://schemas.openxmlformats.org/officeDocument/2006/relationships/image" Target="../media/image54.emf"/><Relationship Id="rId5" Type="http://schemas.openxmlformats.org/officeDocument/2006/relationships/customXml" Target="../ink/ink52.xml"/><Relationship Id="rId15" Type="http://schemas.openxmlformats.org/officeDocument/2006/relationships/customXml" Target="../ink/ink57.xml"/><Relationship Id="rId23" Type="http://schemas.openxmlformats.org/officeDocument/2006/relationships/customXml" Target="../ink/ink61.xml"/><Relationship Id="rId28" Type="http://schemas.openxmlformats.org/officeDocument/2006/relationships/image" Target="../media/image52.emf"/><Relationship Id="rId10" Type="http://schemas.openxmlformats.org/officeDocument/2006/relationships/image" Target="../media/image43.emf"/><Relationship Id="rId19" Type="http://schemas.openxmlformats.org/officeDocument/2006/relationships/customXml" Target="../ink/ink59.xml"/><Relationship Id="rId31" Type="http://schemas.openxmlformats.org/officeDocument/2006/relationships/customXml" Target="../ink/ink65.xml"/><Relationship Id="rId4" Type="http://schemas.openxmlformats.org/officeDocument/2006/relationships/image" Target="../media/image8.jpeg"/><Relationship Id="rId9" Type="http://schemas.openxmlformats.org/officeDocument/2006/relationships/customXml" Target="../ink/ink54.xml"/><Relationship Id="rId14" Type="http://schemas.openxmlformats.org/officeDocument/2006/relationships/image" Target="../media/image45.emf"/><Relationship Id="rId22" Type="http://schemas.openxmlformats.org/officeDocument/2006/relationships/image" Target="../media/image49.emf"/><Relationship Id="rId27" Type="http://schemas.openxmlformats.org/officeDocument/2006/relationships/customXml" Target="../ink/ink63.xml"/><Relationship Id="rId30" Type="http://schemas.openxmlformats.org/officeDocument/2006/relationships/image" Target="../media/image53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emf"/><Relationship Id="rId18" Type="http://schemas.openxmlformats.org/officeDocument/2006/relationships/customXml" Target="../ink/ink73.xml"/><Relationship Id="rId26" Type="http://schemas.openxmlformats.org/officeDocument/2006/relationships/customXml" Target="../ink/ink77.xml"/><Relationship Id="rId39" Type="http://schemas.openxmlformats.org/officeDocument/2006/relationships/image" Target="../media/image69.emf"/><Relationship Id="rId21" Type="http://schemas.openxmlformats.org/officeDocument/2006/relationships/image" Target="../media/image61.emf"/><Relationship Id="rId34" Type="http://schemas.openxmlformats.org/officeDocument/2006/relationships/customXml" Target="../ink/ink81.xml"/><Relationship Id="rId42" Type="http://schemas.openxmlformats.org/officeDocument/2006/relationships/customXml" Target="../ink/ink85.xml"/><Relationship Id="rId47" Type="http://schemas.openxmlformats.org/officeDocument/2006/relationships/image" Target="../media/image73.emf"/><Relationship Id="rId7" Type="http://schemas.openxmlformats.org/officeDocument/2006/relationships/image" Target="../media/image540.emf"/><Relationship Id="rId2" Type="http://schemas.openxmlformats.org/officeDocument/2006/relationships/image" Target="../media/image9.png"/><Relationship Id="rId16" Type="http://schemas.openxmlformats.org/officeDocument/2006/relationships/customXml" Target="../ink/ink72.xml"/><Relationship Id="rId29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.xml"/><Relationship Id="rId11" Type="http://schemas.openxmlformats.org/officeDocument/2006/relationships/image" Target="../media/image56.emf"/><Relationship Id="rId24" Type="http://schemas.openxmlformats.org/officeDocument/2006/relationships/customXml" Target="../ink/ink76.xml"/><Relationship Id="rId32" Type="http://schemas.openxmlformats.org/officeDocument/2006/relationships/customXml" Target="../ink/ink80.xml"/><Relationship Id="rId37" Type="http://schemas.openxmlformats.org/officeDocument/2006/relationships/image" Target="../media/image68.emf"/><Relationship Id="rId40" Type="http://schemas.openxmlformats.org/officeDocument/2006/relationships/customXml" Target="../ink/ink84.xml"/><Relationship Id="rId45" Type="http://schemas.openxmlformats.org/officeDocument/2006/relationships/image" Target="../media/image72.emf"/><Relationship Id="rId5" Type="http://schemas.openxmlformats.org/officeDocument/2006/relationships/image" Target="../media/image530.emf"/><Relationship Id="rId15" Type="http://schemas.openxmlformats.org/officeDocument/2006/relationships/image" Target="../media/image58.emf"/><Relationship Id="rId23" Type="http://schemas.openxmlformats.org/officeDocument/2006/relationships/image" Target="../media/image62.emf"/><Relationship Id="rId28" Type="http://schemas.openxmlformats.org/officeDocument/2006/relationships/customXml" Target="../ink/ink78.xml"/><Relationship Id="rId36" Type="http://schemas.openxmlformats.org/officeDocument/2006/relationships/customXml" Target="../ink/ink82.xml"/><Relationship Id="rId10" Type="http://schemas.openxmlformats.org/officeDocument/2006/relationships/customXml" Target="../ink/ink69.xml"/><Relationship Id="rId19" Type="http://schemas.openxmlformats.org/officeDocument/2006/relationships/image" Target="../media/image60.emf"/><Relationship Id="rId31" Type="http://schemas.openxmlformats.org/officeDocument/2006/relationships/image" Target="../media/image66.emf"/><Relationship Id="rId44" Type="http://schemas.openxmlformats.org/officeDocument/2006/relationships/customXml" Target="../ink/ink86.xml"/><Relationship Id="rId4" Type="http://schemas.openxmlformats.org/officeDocument/2006/relationships/customXml" Target="../ink/ink66.xml"/><Relationship Id="rId9" Type="http://schemas.openxmlformats.org/officeDocument/2006/relationships/image" Target="../media/image55.emf"/><Relationship Id="rId14" Type="http://schemas.openxmlformats.org/officeDocument/2006/relationships/customXml" Target="../ink/ink71.xml"/><Relationship Id="rId22" Type="http://schemas.openxmlformats.org/officeDocument/2006/relationships/customXml" Target="../ink/ink75.xml"/><Relationship Id="rId27" Type="http://schemas.openxmlformats.org/officeDocument/2006/relationships/image" Target="../media/image64.emf"/><Relationship Id="rId30" Type="http://schemas.openxmlformats.org/officeDocument/2006/relationships/customXml" Target="../ink/ink79.xml"/><Relationship Id="rId35" Type="http://schemas.openxmlformats.org/officeDocument/2006/relationships/image" Target="../media/image401.emf"/><Relationship Id="rId43" Type="http://schemas.openxmlformats.org/officeDocument/2006/relationships/image" Target="../media/image71.emf"/><Relationship Id="rId8" Type="http://schemas.openxmlformats.org/officeDocument/2006/relationships/customXml" Target="../ink/ink68.xml"/><Relationship Id="rId3" Type="http://schemas.openxmlformats.org/officeDocument/2006/relationships/image" Target="../media/image10.jpeg"/><Relationship Id="rId12" Type="http://schemas.openxmlformats.org/officeDocument/2006/relationships/customXml" Target="../ink/ink70.xml"/><Relationship Id="rId17" Type="http://schemas.openxmlformats.org/officeDocument/2006/relationships/image" Target="../media/image59.emf"/><Relationship Id="rId25" Type="http://schemas.openxmlformats.org/officeDocument/2006/relationships/image" Target="../media/image63.emf"/><Relationship Id="rId33" Type="http://schemas.openxmlformats.org/officeDocument/2006/relationships/image" Target="../media/image67.emf"/><Relationship Id="rId38" Type="http://schemas.openxmlformats.org/officeDocument/2006/relationships/customXml" Target="../ink/ink83.xml"/><Relationship Id="rId46" Type="http://schemas.openxmlformats.org/officeDocument/2006/relationships/customXml" Target="../ink/ink87.xml"/><Relationship Id="rId20" Type="http://schemas.openxmlformats.org/officeDocument/2006/relationships/customXml" Target="../ink/ink74.xml"/><Relationship Id="rId41" Type="http://schemas.openxmlformats.org/officeDocument/2006/relationships/image" Target="../media/image7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0.xml"/><Relationship Id="rId13" Type="http://schemas.openxmlformats.org/officeDocument/2006/relationships/image" Target="../media/image700.emf"/><Relationship Id="rId18" Type="http://schemas.openxmlformats.org/officeDocument/2006/relationships/customXml" Target="../ink/ink95.xml"/><Relationship Id="rId3" Type="http://schemas.openxmlformats.org/officeDocument/2006/relationships/image" Target="../media/image12.png"/><Relationship Id="rId7" Type="http://schemas.openxmlformats.org/officeDocument/2006/relationships/image" Target="../media/image520.emf"/><Relationship Id="rId12" Type="http://schemas.openxmlformats.org/officeDocument/2006/relationships/customXml" Target="../ink/ink92.xml"/><Relationship Id="rId17" Type="http://schemas.openxmlformats.org/officeDocument/2006/relationships/image" Target="../media/image720.emf"/><Relationship Id="rId2" Type="http://schemas.openxmlformats.org/officeDocument/2006/relationships/image" Target="../media/image11.png"/><Relationship Id="rId16" Type="http://schemas.openxmlformats.org/officeDocument/2006/relationships/customXml" Target="../ink/ink9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9.xml"/><Relationship Id="rId11" Type="http://schemas.openxmlformats.org/officeDocument/2006/relationships/image" Target="../media/image690.emf"/><Relationship Id="rId5" Type="http://schemas.openxmlformats.org/officeDocument/2006/relationships/image" Target="../media/image400.emf"/><Relationship Id="rId15" Type="http://schemas.openxmlformats.org/officeDocument/2006/relationships/image" Target="../media/image710.emf"/><Relationship Id="rId10" Type="http://schemas.openxmlformats.org/officeDocument/2006/relationships/customXml" Target="../ink/ink91.xml"/><Relationship Id="rId19" Type="http://schemas.openxmlformats.org/officeDocument/2006/relationships/image" Target="../media/image730.emf"/><Relationship Id="rId4" Type="http://schemas.openxmlformats.org/officeDocument/2006/relationships/customXml" Target="../ink/ink88.xml"/><Relationship Id="rId9" Type="http://schemas.openxmlformats.org/officeDocument/2006/relationships/image" Target="../media/image680.emf"/><Relationship Id="rId14" Type="http://schemas.openxmlformats.org/officeDocument/2006/relationships/customXml" Target="../ink/ink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Africa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History M.3  </a:t>
            </a:r>
            <a:r>
              <a:rPr lang="en-US" dirty="0" err="1" smtClean="0"/>
              <a:t>AJ.Poupe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241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838" y="1042835"/>
            <a:ext cx="5481967" cy="5145496"/>
          </a:xfrm>
        </p:spPr>
        <p:txBody>
          <a:bodyPr>
            <a:noAutofit/>
          </a:bodyPr>
          <a:lstStyle/>
          <a:p>
            <a:r>
              <a:rPr lang="th-TH" sz="4000" b="1" dirty="0" smtClean="0"/>
              <a:t>การสู้รบระหว่างชนกลุ่มน้อย</a:t>
            </a:r>
          </a:p>
          <a:p>
            <a:r>
              <a:rPr lang="th-TH" sz="3600" dirty="0" smtClean="0"/>
              <a:t>หลังจากตะวันตกให้เอกราชแก่ประเทศต่างๆในแอฟริกา ชนกลุ่มน้อยพยายามจะแยกตัวจากันและตั้งประเทศ</a:t>
            </a:r>
          </a:p>
          <a:p>
            <a:r>
              <a:rPr lang="th-TH" sz="3600" dirty="0" smtClean="0"/>
              <a:t>ในบางประเทศมีหลายเชื้อชาติ นำไปสู่การสู้รบและสงครามกลางเมืองจนถึงสงครามล้างเผ่าพันธุ์ เช่น ในรวันดา</a:t>
            </a:r>
            <a:endParaRPr lang="th-TH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48" t="37553" r="26268" b="21489"/>
          <a:stretch/>
        </p:blipFill>
        <p:spPr>
          <a:xfrm>
            <a:off x="476518" y="1484243"/>
            <a:ext cx="5498298" cy="400862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821600" y="5131440"/>
              <a:ext cx="1262520" cy="155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5760" y="5068080"/>
                <a:ext cx="129420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6667560" y="5262480"/>
              <a:ext cx="4536720" cy="24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51720" y="5199120"/>
                <a:ext cx="45684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6595920" y="1393200"/>
              <a:ext cx="4215240" cy="716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80080" y="1329480"/>
                <a:ext cx="42469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785880" y="1905120"/>
              <a:ext cx="4798440" cy="131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0040" y="1841400"/>
                <a:ext cx="48301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6893640" y="4000680"/>
              <a:ext cx="434628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7800" y="3936960"/>
                <a:ext cx="43779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6786720" y="4631400"/>
              <a:ext cx="3584160" cy="12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70520" y="4568040"/>
                <a:ext cx="36162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/>
              <p14:cNvContentPartPr/>
              <p14:nvPr/>
            </p14:nvContentPartPr>
            <p14:xfrm>
              <a:off x="1083600" y="4131360"/>
              <a:ext cx="4524480" cy="321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67760" y="4068000"/>
                <a:ext cx="4556160" cy="4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750240" y="4714920"/>
              <a:ext cx="1083600" cy="12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34040" y="4651200"/>
                <a:ext cx="1115640" cy="13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37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464" y="1107583"/>
            <a:ext cx="5312535" cy="4772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b="1" dirty="0" smtClean="0">
                <a:solidFill>
                  <a:schemeClr val="tx1"/>
                </a:solidFill>
              </a:rPr>
              <a:t>ความไม่มีเสถียรภาพทางการเมือง</a:t>
            </a:r>
          </a:p>
          <a:p>
            <a:r>
              <a:rPr lang="th-TH" sz="4000" dirty="0" smtClean="0">
                <a:solidFill>
                  <a:schemeClr val="tx1"/>
                </a:solidFill>
              </a:rPr>
              <a:t>หลังจากได้เอกราช มีการสู้รบกันบ่อยครั้ง </a:t>
            </a:r>
          </a:p>
          <a:p>
            <a:r>
              <a:rPr lang="th-TH" sz="4000" dirty="0" smtClean="0">
                <a:solidFill>
                  <a:schemeClr val="tx1"/>
                </a:solidFill>
              </a:rPr>
              <a:t>รัฐบาลมักปกครองแบบเผด็จการทหาร</a:t>
            </a:r>
            <a:endParaRPr lang="th-TH" sz="4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80" t="40746" r="58064" b="17919"/>
          <a:stretch/>
        </p:blipFill>
        <p:spPr>
          <a:xfrm>
            <a:off x="528034" y="1107583"/>
            <a:ext cx="5446806" cy="40758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2369520" y="1440720"/>
              <a:ext cx="2024280" cy="107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3320" y="1377000"/>
                <a:ext cx="205632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321560" y="3309840"/>
              <a:ext cx="4143600" cy="72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5720" y="3246480"/>
                <a:ext cx="41756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940680" y="3833640"/>
              <a:ext cx="1488600" cy="48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4840" y="3770280"/>
                <a:ext cx="15202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6441120" y="3655080"/>
              <a:ext cx="3738960" cy="48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25280" y="3591720"/>
                <a:ext cx="377064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6548400" y="4298040"/>
              <a:ext cx="1202760" cy="122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2560" y="4234680"/>
                <a:ext cx="12348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619200" y="2238480"/>
              <a:ext cx="5036760" cy="20124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9840" y="2229120"/>
                <a:ext cx="5055480" cy="203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482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0344" y="1128451"/>
            <a:ext cx="5428445" cy="50811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4000" b="1" dirty="0" smtClean="0">
                <a:solidFill>
                  <a:srgbClr val="FF0000"/>
                </a:solidFill>
              </a:rPr>
              <a:t>ปัญหาการแทรกแทรงจากภายนอก</a:t>
            </a:r>
          </a:p>
          <a:p>
            <a:r>
              <a:rPr lang="th-TH" sz="4000" dirty="0" smtClean="0">
                <a:solidFill>
                  <a:srgbClr val="FF0000"/>
                </a:solidFill>
              </a:rPr>
              <a:t>หลังสงครามโลกครั้งที่ 2 มหาอำนาจเข้าแทรงแซงการเมืองภายในแอฟริกา</a:t>
            </a:r>
          </a:p>
          <a:p>
            <a:r>
              <a:rPr lang="th-TH" sz="4000" dirty="0" smtClean="0">
                <a:solidFill>
                  <a:srgbClr val="FF0000"/>
                </a:solidFill>
              </a:rPr>
              <a:t>มีความพยายามจัดตั้งแอฟริกันยูเนียน เพื่อสร้างความสามัคคีในภูมิภาค</a:t>
            </a:r>
            <a:endParaRPr lang="th-TH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571" t="39807" r="27784" b="17543"/>
          <a:stretch/>
        </p:blipFill>
        <p:spPr>
          <a:xfrm>
            <a:off x="231820" y="1378361"/>
            <a:ext cx="5811171" cy="47004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905040" y="2345400"/>
              <a:ext cx="4869720" cy="238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8840" y="2282040"/>
                <a:ext cx="490176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404640" y="2940840"/>
              <a:ext cx="3750840" cy="12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8800" y="2877480"/>
                <a:ext cx="378288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762280" y="4071960"/>
              <a:ext cx="3322080" cy="47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46440" y="4008600"/>
                <a:ext cx="335376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631080" y="4536360"/>
              <a:ext cx="4988880" cy="12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5240" y="4472640"/>
                <a:ext cx="502092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404640" y="4929120"/>
              <a:ext cx="1607760" cy="2026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8800" y="4865760"/>
                <a:ext cx="163944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9751320" y="2309760"/>
              <a:ext cx="1571760" cy="36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735480" y="2246400"/>
                <a:ext cx="16034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6715080" y="2952720"/>
              <a:ext cx="3655800" cy="3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699240" y="2889360"/>
                <a:ext cx="36874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6393600" y="3666960"/>
              <a:ext cx="1131480" cy="838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77760" y="3603600"/>
                <a:ext cx="116316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619200" y="2012040"/>
              <a:ext cx="5370120" cy="39056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09840" y="2002680"/>
                <a:ext cx="5388840" cy="39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" name="Ink 1"/>
              <p14:cNvContentPartPr/>
              <p14:nvPr/>
            </p14:nvContentPartPr>
            <p14:xfrm>
              <a:off x="3536280" y="4274280"/>
              <a:ext cx="2548080" cy="595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26920" y="4264920"/>
                <a:ext cx="2566800" cy="61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43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9049" y="3602103"/>
            <a:ext cx="11062951" cy="2543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FF0000"/>
                </a:solidFill>
              </a:rPr>
              <a:t>พัฒนาการทางเศรษฐกิจ</a:t>
            </a:r>
          </a:p>
          <a:p>
            <a:r>
              <a:rPr lang="th-TH" sz="2800" dirty="0" smtClean="0">
                <a:solidFill>
                  <a:srgbClr val="FF0000"/>
                </a:solidFill>
              </a:rPr>
              <a:t>มีการขุดคลองสุเอชเพื่อเชื่อมต่อทะเลเมดิเตอเรเนี่ยนกับทะเลแดง เพื่อเชื่อมการค้าระหว่างยุโรปกับเอเชีย คลองสุเอชเป็นเส้นทางทางน้ำที่มีความสำคัญยิ่งในการขนส่งสินค้าและน้ำมัน ไปยังทวีปต่างๆของโลก</a:t>
            </a:r>
          </a:p>
          <a:p>
            <a:r>
              <a:rPr lang="th-TH" sz="2800" dirty="0" smtClean="0">
                <a:solidFill>
                  <a:srgbClr val="FF0000"/>
                </a:solidFill>
              </a:rPr>
              <a:t>ในอดีตแอฟริกามีการส่งออกสัตว์ป่า </a:t>
            </a:r>
          </a:p>
          <a:p>
            <a:r>
              <a:rPr lang="th-TH" sz="2800" dirty="0" smtClean="0">
                <a:solidFill>
                  <a:srgbClr val="FF0000"/>
                </a:solidFill>
              </a:rPr>
              <a:t>ปัญหาหลักทางเศรษฐกิจคือการเมืองไม่มั่นคง ความยากจน แห้งแล้ง ขาดทรัพยากร และเทคโนโลยี</a:t>
            </a:r>
            <a:endParaRPr lang="th-TH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29" t="39431" r="24155" b="15289"/>
          <a:stretch/>
        </p:blipFill>
        <p:spPr>
          <a:xfrm>
            <a:off x="0" y="382385"/>
            <a:ext cx="8336530" cy="3219718"/>
          </a:xfrm>
          <a:prstGeom prst="rect">
            <a:avLst/>
          </a:prstGeom>
        </p:spPr>
      </p:pic>
      <p:pic>
        <p:nvPicPr>
          <p:cNvPr id="1026" name="Picture 2" descr="Image result for suez canal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07" y="382385"/>
            <a:ext cx="4245593" cy="26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446480" y="919800"/>
              <a:ext cx="1107720" cy="27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0640" y="856080"/>
                <a:ext cx="113940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3768480" y="892800"/>
              <a:ext cx="768240" cy="63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52280" y="829440"/>
                <a:ext cx="8002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4982760" y="937440"/>
              <a:ext cx="2393640" cy="36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6920" y="874080"/>
                <a:ext cx="24253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03480" y="1285920"/>
              <a:ext cx="804240" cy="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640" y="1222200"/>
                <a:ext cx="8359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3973680" y="1982520"/>
              <a:ext cx="3911760" cy="45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57840" y="1918800"/>
                <a:ext cx="39434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339480" y="2321640"/>
              <a:ext cx="3107880" cy="63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3280" y="2258280"/>
                <a:ext cx="31399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2491560" y="2678760"/>
              <a:ext cx="2393280" cy="9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75360" y="2615400"/>
                <a:ext cx="24253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2661120" y="3062880"/>
              <a:ext cx="1411200" cy="18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45280" y="2999520"/>
                <a:ext cx="14428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5777640" y="3000240"/>
              <a:ext cx="2098800" cy="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61800" y="2936880"/>
                <a:ext cx="2130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294840" y="3357720"/>
              <a:ext cx="55368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8640" y="3294000"/>
                <a:ext cx="5860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/>
              <p14:cNvContentPartPr/>
              <p14:nvPr/>
            </p14:nvContentPartPr>
            <p14:xfrm>
              <a:off x="1107360" y="3357720"/>
              <a:ext cx="527040" cy="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91520" y="3294000"/>
                <a:ext cx="5587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1866240" y="3348720"/>
              <a:ext cx="1116720" cy="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50400" y="3285000"/>
                <a:ext cx="1148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3705840" y="3313080"/>
              <a:ext cx="2813040" cy="178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690000" y="3249360"/>
                <a:ext cx="284508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/>
              <p14:cNvContentPartPr/>
              <p14:nvPr/>
            </p14:nvContentPartPr>
            <p14:xfrm>
              <a:off x="9918000" y="1309680"/>
              <a:ext cx="214560" cy="3099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902160" y="1246320"/>
                <a:ext cx="24624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11880" y="1393200"/>
              <a:ext cx="7846560" cy="21434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20" y="1383840"/>
                <a:ext cx="7865280" cy="216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426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911" y="283336"/>
            <a:ext cx="6928835" cy="1492132"/>
          </a:xfrm>
        </p:spPr>
        <p:txBody>
          <a:bodyPr>
            <a:normAutofit/>
          </a:bodyPr>
          <a:lstStyle/>
          <a:p>
            <a:r>
              <a:rPr lang="en-US" dirty="0" smtClean="0"/>
              <a:t>Social development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124" y="898254"/>
            <a:ext cx="6959819" cy="5959746"/>
          </a:xfrm>
        </p:spPr>
        <p:txBody>
          <a:bodyPr>
            <a:normAutofit/>
          </a:bodyPr>
          <a:lstStyle/>
          <a:p>
            <a:r>
              <a:rPr lang="th-TH" sz="3200" b="1" dirty="0" smtClean="0"/>
              <a:t>กลุ่มชนพื้นเมือง</a:t>
            </a:r>
          </a:p>
          <a:p>
            <a:r>
              <a:rPr lang="th-TH" sz="4400" dirty="0" smtClean="0"/>
              <a:t>ชาวแอฟริกันผิวดำอยู่ทางเหนือและตะวันออกของทวีป รับวัฒนธรรมอาหรับ</a:t>
            </a:r>
          </a:p>
          <a:p>
            <a:r>
              <a:rPr lang="th-TH" sz="4400" dirty="0" smtClean="0"/>
              <a:t>กลุ่มบันตู- เป็นชนผิวดำกลุ่มใหญ่ที่สุดในแอฟริกา</a:t>
            </a:r>
          </a:p>
          <a:p>
            <a:r>
              <a:rPr lang="th-TH" sz="4400" dirty="0" smtClean="0"/>
              <a:t>กลุ่มชนแอฟริกาใต้ ซึ่งมีคนขาวอยู่จำนวนมาก</a:t>
            </a:r>
            <a:endParaRPr lang="th-TH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03" t="39619" r="67359" b="6457"/>
          <a:stretch/>
        </p:blipFill>
        <p:spPr>
          <a:xfrm>
            <a:off x="631063" y="382385"/>
            <a:ext cx="4353061" cy="61847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535760" y="3625560"/>
              <a:ext cx="2804400" cy="125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9920" y="3561840"/>
                <a:ext cx="283608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321560" y="4223880"/>
              <a:ext cx="2518560" cy="80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5720" y="4160160"/>
                <a:ext cx="255024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518200" y="2053800"/>
              <a:ext cx="106308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02360" y="1990440"/>
                <a:ext cx="1094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1634040" y="1455480"/>
              <a:ext cx="1661400" cy="896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18200" y="1392120"/>
                <a:ext cx="169308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1223280" y="2616480"/>
              <a:ext cx="1223640" cy="54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07440" y="2552760"/>
                <a:ext cx="12556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1011960" y="1893240"/>
              <a:ext cx="3346200" cy="1488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2600" y="1883880"/>
                <a:ext cx="3364920" cy="150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5310360" y="1178640"/>
              <a:ext cx="1893240" cy="241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94160" y="1115280"/>
                <a:ext cx="19252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2357280" y="3131280"/>
              <a:ext cx="1774440" cy="36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41440" y="3067920"/>
                <a:ext cx="18061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1905120" y="2262240"/>
              <a:ext cx="3393360" cy="1738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895760" y="2252880"/>
                <a:ext cx="3412080" cy="175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1190520" y="2405160"/>
              <a:ext cx="10620720" cy="2953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81160" y="2395800"/>
                <a:ext cx="10639440" cy="297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12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5582" y="418565"/>
            <a:ext cx="4634418" cy="4990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200" b="1" dirty="0" smtClean="0">
                <a:solidFill>
                  <a:srgbClr val="FF0000"/>
                </a:solidFill>
              </a:rPr>
              <a:t>กลุ่มชาวผิวขาว</a:t>
            </a:r>
          </a:p>
          <a:p>
            <a:pPr marL="0" indent="0">
              <a:buNone/>
            </a:pPr>
            <a:r>
              <a:rPr lang="th-TH" sz="3200" b="1" dirty="0" smtClean="0">
                <a:solidFill>
                  <a:srgbClr val="FF0000"/>
                </a:solidFill>
              </a:rPr>
              <a:t>***</a:t>
            </a:r>
            <a:r>
              <a:rPr lang="th-TH" sz="3200" dirty="0"/>
              <a:t>ชาวโบเออร์ในแอฟริกาใต้ สืบเชื้อสายมาจากชาว</a:t>
            </a:r>
            <a:r>
              <a:rPr lang="th-TH" sz="3200" dirty="0" smtClean="0"/>
              <a:t>เนเธอร์แลนด์</a:t>
            </a:r>
          </a:p>
          <a:p>
            <a:pPr marL="0" indent="0">
              <a:buNone/>
            </a:pPr>
            <a:r>
              <a:rPr lang="th-TH" sz="3200" b="1" dirty="0" smtClean="0">
                <a:solidFill>
                  <a:srgbClr val="FF0000"/>
                </a:solidFill>
              </a:rPr>
              <a:t>กลุ่มผิวสีอื่นๆในแอฟริกา</a:t>
            </a:r>
          </a:p>
          <a:p>
            <a:r>
              <a:rPr lang="th-TH" sz="3200" b="1" dirty="0" smtClean="0">
                <a:solidFill>
                  <a:schemeClr val="tx1"/>
                </a:solidFill>
              </a:rPr>
              <a:t>ชาวเอเชียที่เข้าไปทำงานโดยเฉพาะชาวอินเดีย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747" t="35297" r="25845" b="7210"/>
          <a:stretch/>
        </p:blipFill>
        <p:spPr>
          <a:xfrm>
            <a:off x="270455" y="315533"/>
            <a:ext cx="6525127" cy="50935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07320" y="1238400"/>
              <a:ext cx="1274400" cy="273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1480" y="1174680"/>
                <a:ext cx="130608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2178720" y="1250280"/>
              <a:ext cx="1024560" cy="71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62880" y="1186560"/>
                <a:ext cx="10562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511920" y="1762200"/>
              <a:ext cx="1036080" cy="954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080" y="1698480"/>
                <a:ext cx="1068120" cy="22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7310520" y="1226520"/>
              <a:ext cx="2488680" cy="2739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94680" y="1162800"/>
                <a:ext cx="252036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357120" y="1000080"/>
              <a:ext cx="1548360" cy="10242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7760" y="990720"/>
                <a:ext cx="1567080" cy="10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6703200" y="654840"/>
              <a:ext cx="3346200" cy="1047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693840" y="645480"/>
                <a:ext cx="3364920" cy="106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30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ปัญหาในทวีปแอฟริกา</a:t>
            </a:r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401" t="21958" r="26056" b="7397"/>
          <a:stretch/>
        </p:blipFill>
        <p:spPr>
          <a:xfrm>
            <a:off x="837127" y="1128451"/>
            <a:ext cx="7868991" cy="48424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330800" y="1991160"/>
              <a:ext cx="2679480" cy="45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4960" y="1927800"/>
                <a:ext cx="27111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1482480" y="2250360"/>
              <a:ext cx="2509560" cy="896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6280" y="2186640"/>
                <a:ext cx="254160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5509440" y="2250360"/>
              <a:ext cx="1607760" cy="36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93600" y="2186640"/>
                <a:ext cx="16394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1348560" y="2652120"/>
              <a:ext cx="163440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32360" y="2588760"/>
                <a:ext cx="1666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/>
              <p14:cNvContentPartPr/>
              <p14:nvPr/>
            </p14:nvContentPartPr>
            <p14:xfrm>
              <a:off x="2795040" y="4616640"/>
              <a:ext cx="937800" cy="9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79200" y="4553280"/>
                <a:ext cx="9694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/>
              <p14:cNvContentPartPr/>
              <p14:nvPr/>
            </p14:nvContentPartPr>
            <p14:xfrm>
              <a:off x="4464720" y="4652280"/>
              <a:ext cx="1893600" cy="9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48880" y="4588920"/>
                <a:ext cx="1925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/>
              <p14:cNvContentPartPr/>
              <p14:nvPr/>
            </p14:nvContentPartPr>
            <p14:xfrm>
              <a:off x="4045320" y="4956120"/>
              <a:ext cx="108072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029120" y="4892400"/>
                <a:ext cx="11127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/>
              <p14:cNvContentPartPr/>
              <p14:nvPr/>
            </p14:nvContentPartPr>
            <p14:xfrm>
              <a:off x="5518440" y="4884480"/>
              <a:ext cx="1625760" cy="896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502600" y="4821120"/>
                <a:ext cx="165744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1973520" y="5607720"/>
              <a:ext cx="163440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957680" y="5544360"/>
                <a:ext cx="1666080" cy="1274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Content Placeholder 2"/>
          <p:cNvSpPr txBox="1">
            <a:spLocks/>
          </p:cNvSpPr>
          <p:nvPr/>
        </p:nvSpPr>
        <p:spPr>
          <a:xfrm>
            <a:off x="8093687" y="328065"/>
            <a:ext cx="3565191" cy="70644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3600" smtClean="0"/>
              <a:t>ปัญหาหลักสองปัญหาคือ การศึกษา ในสมัยอาณานิคมคนไม่ได้รับการศึกษา ส่วนในปัจจุบัน ไม่มีงบประมาณพัฒนาการศึกา</a:t>
            </a:r>
          </a:p>
          <a:p>
            <a:r>
              <a:rPr lang="th-TH" sz="3600" smtClean="0"/>
              <a:t>ปัญหาสุขภาพ คนยากจน ขาดอาหาร น้ำสะอาด นำไปสู่โรคระบาดต่างๆ </a:t>
            </a:r>
            <a:endParaRPr lang="th-TH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Ink 2"/>
              <p14:cNvContentPartPr/>
              <p14:nvPr/>
            </p14:nvContentPartPr>
            <p14:xfrm>
              <a:off x="7691400" y="833400"/>
              <a:ext cx="3870000" cy="3798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682040" y="824040"/>
                <a:ext cx="3888720" cy="38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4" name="Ink 3"/>
              <p14:cNvContentPartPr/>
              <p14:nvPr/>
            </p14:nvContentPartPr>
            <p14:xfrm>
              <a:off x="1357200" y="309600"/>
              <a:ext cx="5751360" cy="44888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47840" y="300240"/>
                <a:ext cx="5770080" cy="450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651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ข้อเขียน ข้อละ 5 คะแนน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139687"/>
            <a:ext cx="10178322" cy="5367129"/>
          </a:xfrm>
        </p:spPr>
        <p:txBody>
          <a:bodyPr>
            <a:normAutofit/>
          </a:bodyPr>
          <a:lstStyle/>
          <a:p>
            <a:r>
              <a:rPr lang="en-US" sz="3200" dirty="0"/>
              <a:t> </a:t>
            </a:r>
            <a:r>
              <a:rPr lang="en-US" sz="3200" dirty="0" smtClean="0"/>
              <a:t>Discuss about the</a:t>
            </a:r>
            <a:r>
              <a:rPr lang="en-US" sz="3200" dirty="0"/>
              <a:t> Rwandan genocide of 1994</a:t>
            </a:r>
            <a:r>
              <a:rPr lang="en-US" sz="3200" dirty="0" smtClean="0"/>
              <a:t>, what happened and what was the real cause of this problem?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Discuss </a:t>
            </a:r>
            <a:r>
              <a:rPr lang="en-US" sz="3200" dirty="0"/>
              <a:t>about inflation in </a:t>
            </a:r>
            <a:r>
              <a:rPr lang="en-US" sz="3200" dirty="0" smtClean="0"/>
              <a:t>Venezuela, </a:t>
            </a:r>
            <a:r>
              <a:rPr lang="en-US" sz="3200" dirty="0"/>
              <a:t>What happened to Venezuela currency</a:t>
            </a:r>
            <a:r>
              <a:rPr lang="en-US" sz="3200" dirty="0" smtClean="0"/>
              <a:t>? </a:t>
            </a:r>
            <a:r>
              <a:rPr lang="en-US" sz="3200" dirty="0"/>
              <a:t>Why is Venezuela in </a:t>
            </a:r>
            <a:r>
              <a:rPr lang="en-US" sz="3200" dirty="0" smtClean="0"/>
              <a:t>this crisis?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Choices – 20 marks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Explain picture 5 pictures / 2 each picture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357960" y="1440720"/>
              <a:ext cx="2738880" cy="36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42120" y="1377000"/>
                <a:ext cx="27705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298560" y="2012040"/>
              <a:ext cx="1619280" cy="60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2360" y="1948680"/>
                <a:ext cx="1651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3940920" y="3262320"/>
              <a:ext cx="3346200" cy="95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25080" y="3198960"/>
                <a:ext cx="33778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1416960" y="5762520"/>
              <a:ext cx="4107960" cy="122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01120" y="5699160"/>
                <a:ext cx="41396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905280" y="1023840"/>
              <a:ext cx="5441400" cy="25959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95920" y="1014480"/>
                <a:ext cx="5460120" cy="26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4643280" y="2297880"/>
              <a:ext cx="3203280" cy="5601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33920" y="2288520"/>
                <a:ext cx="3222000" cy="57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5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suez canal outlin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0" y="225285"/>
            <a:ext cx="5738192" cy="629478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024520" y="1988280"/>
              <a:ext cx="4393800" cy="952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5160" y="1978920"/>
                <a:ext cx="4412520" cy="9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393520" y="2345400"/>
              <a:ext cx="750600" cy="95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77680" y="2282040"/>
                <a:ext cx="7822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5274360" y="2690640"/>
              <a:ext cx="1179360" cy="36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58520" y="2627280"/>
                <a:ext cx="12110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6310440" y="2131200"/>
              <a:ext cx="214560" cy="12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94600" y="2067840"/>
                <a:ext cx="2462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7227000" y="3048120"/>
              <a:ext cx="941040" cy="241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11160" y="2984400"/>
                <a:ext cx="9727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7095960" y="2762280"/>
              <a:ext cx="1262520" cy="178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80120" y="2698920"/>
                <a:ext cx="129420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4429080" y="4214880"/>
              <a:ext cx="583920" cy="1119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13240" y="4151160"/>
                <a:ext cx="615600" cy="12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5500800" y="5941080"/>
              <a:ext cx="273960" cy="131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84960" y="5877720"/>
                <a:ext cx="305640" cy="2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296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Nile river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959" y="370522"/>
            <a:ext cx="4375911" cy="561946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4250520" y="595440"/>
              <a:ext cx="583920" cy="4560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41160" y="586080"/>
                <a:ext cx="602640" cy="45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4191120" y="892800"/>
              <a:ext cx="857520" cy="2822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75280" y="829440"/>
                <a:ext cx="889200" cy="29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4214880" y="2964600"/>
              <a:ext cx="559800" cy="2203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99040" y="2901240"/>
                <a:ext cx="591480" cy="232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33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100" y="3123129"/>
            <a:ext cx="6639152" cy="369623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sz="3900" b="1" u="sng" dirty="0" smtClean="0">
                <a:solidFill>
                  <a:srgbClr val="FF0000"/>
                </a:solidFill>
              </a:rPr>
              <a:t>แอฟริกา</a:t>
            </a:r>
          </a:p>
          <a:p>
            <a:r>
              <a:rPr lang="th-TH" sz="3200" b="1" dirty="0" smtClean="0"/>
              <a:t>ทิศเหนือ – ติดทะเลเมดิเตอเรเนียน</a:t>
            </a:r>
          </a:p>
          <a:p>
            <a:r>
              <a:rPr lang="th-TH" sz="3200" b="1" dirty="0" smtClean="0"/>
              <a:t>ทิศตะวันตกเฉียงเหนือ – มีช่องแคบยิบรอลต้ากั้นระหว่างแอฟริกากับยุโรป</a:t>
            </a:r>
          </a:p>
          <a:p>
            <a:r>
              <a:rPr lang="th-TH" sz="3200" b="1" dirty="0" smtClean="0"/>
              <a:t>ทิศตะวันออกเฉียงเหนือ- ติดกับเอเชียทางคาบสมุทรซีนาย</a:t>
            </a:r>
          </a:p>
          <a:p>
            <a:pPr marL="0" indent="0">
              <a:buNone/>
            </a:pPr>
            <a:r>
              <a:rPr lang="th-TH" sz="3200" b="1" dirty="0" smtClean="0"/>
              <a:t>***</a:t>
            </a:r>
            <a:r>
              <a:rPr lang="en-US" sz="3200" b="1" dirty="0" smtClean="0"/>
              <a:t>adjacent</a:t>
            </a:r>
            <a:r>
              <a:rPr lang="th-TH" sz="3200" b="1" dirty="0" smtClean="0"/>
              <a:t> – ติดกัน</a:t>
            </a:r>
          </a:p>
          <a:p>
            <a:pPr marL="0" indent="0">
              <a:buNone/>
            </a:pPr>
            <a:r>
              <a:rPr lang="th-TH" sz="3200" b="1" dirty="0" smtClean="0"/>
              <a:t>****ที่ตั้งของแอฟริกามีความสำคัญในการติดต่อกับยุโรปและเอเชีย ในทางการขนส่งสินค้า ถือเป็นจุดเชื่อมต่อสำคัญ</a:t>
            </a:r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24" t="23787" r="27853" b="30625"/>
          <a:stretch/>
        </p:blipFill>
        <p:spPr>
          <a:xfrm>
            <a:off x="236486" y="160987"/>
            <a:ext cx="7598535" cy="2962142"/>
          </a:xfrm>
          <a:prstGeom prst="rect">
            <a:avLst/>
          </a:prstGeom>
        </p:spPr>
      </p:pic>
      <p:pic>
        <p:nvPicPr>
          <p:cNvPr id="1026" name="Picture 2" descr="Image result for à¹à¸­à¸à¸£à¸´à¸à¸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962" y="160987"/>
            <a:ext cx="4424473" cy="585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812680" y="1518120"/>
              <a:ext cx="1018440" cy="18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6840" y="1454400"/>
                <a:ext cx="10501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3795120" y="1500120"/>
              <a:ext cx="500400" cy="36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79280" y="1436760"/>
                <a:ext cx="5320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3562920" y="1821600"/>
              <a:ext cx="1545120" cy="806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7080" y="1758240"/>
                <a:ext cx="1576800" cy="20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5313240" y="1866240"/>
              <a:ext cx="2071800" cy="72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97400" y="1802880"/>
                <a:ext cx="21038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4259520" y="2232360"/>
              <a:ext cx="1214640" cy="45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43680" y="2169000"/>
                <a:ext cx="124632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2991600" y="2589480"/>
              <a:ext cx="3500640" cy="63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75400" y="2526120"/>
                <a:ext cx="35326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6465240" y="2607480"/>
              <a:ext cx="812880" cy="3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49040" y="2544120"/>
                <a:ext cx="8449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2440800" y="892800"/>
              <a:ext cx="9430200" cy="11314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31440" y="883440"/>
                <a:ext cx="9448920" cy="11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4309920" y="1416960"/>
              <a:ext cx="1417320" cy="952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00560" y="1407600"/>
                <a:ext cx="1436040" cy="9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2464560" y="1309680"/>
              <a:ext cx="8299080" cy="23698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55200" y="1300320"/>
                <a:ext cx="8317800" cy="238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35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 descr="Image result for egyp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52" y="892174"/>
            <a:ext cx="6640995" cy="4620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30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panama canal ma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765" y="702364"/>
            <a:ext cx="8375374" cy="539363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869800" y="4560120"/>
              <a:ext cx="1417320" cy="131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3960" y="4496760"/>
                <a:ext cx="144900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6012720" y="3643200"/>
              <a:ext cx="1595880" cy="976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96880" y="3579840"/>
                <a:ext cx="1627560" cy="110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6024600" y="4667400"/>
              <a:ext cx="1274400" cy="155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08760" y="4603680"/>
                <a:ext cx="130608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6203160" y="4083840"/>
              <a:ext cx="929160" cy="524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93800" y="4074480"/>
                <a:ext cx="947880" cy="542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6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286001"/>
            <a:ext cx="5559939" cy="3593591"/>
          </a:xfrm>
        </p:spPr>
        <p:txBody>
          <a:bodyPr>
            <a:normAutofit/>
          </a:bodyPr>
          <a:lstStyle/>
          <a:p>
            <a:r>
              <a:rPr lang="es-ES" sz="3200" dirty="0"/>
              <a:t> - La Mitad del Mundo, </a:t>
            </a:r>
            <a:r>
              <a:rPr lang="es-ES" sz="3200" dirty="0" err="1"/>
              <a:t>the</a:t>
            </a:r>
            <a:r>
              <a:rPr lang="es-ES" sz="3200" dirty="0"/>
              <a:t> </a:t>
            </a:r>
            <a:r>
              <a:rPr lang="es-ES" sz="3200" dirty="0" err="1"/>
              <a:t>equator</a:t>
            </a:r>
            <a:r>
              <a:rPr lang="es-ES" sz="3200" dirty="0"/>
              <a:t> </a:t>
            </a:r>
            <a:r>
              <a:rPr lang="es-ES" sz="3200" dirty="0" err="1"/>
              <a:t>monument</a:t>
            </a:r>
            <a:r>
              <a:rPr lang="es-ES" sz="3200" dirty="0"/>
              <a:t> in </a:t>
            </a:r>
            <a:r>
              <a:rPr lang="es-ES" sz="3200" dirty="0" smtClean="0"/>
              <a:t>Ecuador. </a:t>
            </a:r>
            <a:r>
              <a:rPr lang="es-ES" sz="3200" dirty="0" err="1" smtClean="0"/>
              <a:t>This</a:t>
            </a:r>
            <a:r>
              <a:rPr lang="es-ES" sz="3200" dirty="0" smtClean="0"/>
              <a:t> place </a:t>
            </a:r>
            <a:r>
              <a:rPr lang="es-ES" sz="3200" dirty="0" err="1" smtClean="0"/>
              <a:t>is</a:t>
            </a:r>
            <a:r>
              <a:rPr lang="es-ES" sz="3200" dirty="0" smtClean="0"/>
              <a:t> show </a:t>
            </a:r>
            <a:r>
              <a:rPr lang="es-ES" sz="3200" dirty="0" err="1" smtClean="0"/>
              <a:t>the</a:t>
            </a:r>
            <a:r>
              <a:rPr lang="es-ES" sz="3200" dirty="0" smtClean="0"/>
              <a:t> </a:t>
            </a:r>
            <a:r>
              <a:rPr lang="es-ES" sz="3200" dirty="0" err="1" smtClean="0"/>
              <a:t>area</a:t>
            </a:r>
            <a:r>
              <a:rPr lang="es-ES" sz="3200" dirty="0" smtClean="0"/>
              <a:t> </a:t>
            </a:r>
            <a:r>
              <a:rPr lang="es-ES" sz="3200" dirty="0" err="1" smtClean="0"/>
              <a:t>eqator</a:t>
            </a:r>
            <a:r>
              <a:rPr lang="es-ES" sz="3200" dirty="0" smtClean="0"/>
              <a:t>  </a:t>
            </a:r>
            <a:r>
              <a:rPr lang="es-ES" sz="3200" dirty="0" err="1" smtClean="0"/>
              <a:t>pass</a:t>
            </a:r>
            <a:endParaRPr lang="th-TH" sz="3200" dirty="0"/>
          </a:p>
        </p:txBody>
      </p:sp>
      <p:pic>
        <p:nvPicPr>
          <p:cNvPr id="4" name="Picture 3" descr="Image result for equator in ecuador mitad del mund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17" y="0"/>
            <a:ext cx="4585251" cy="608274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857240" y="2500200"/>
              <a:ext cx="314388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1400" y="2436840"/>
                <a:ext cx="31755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1631160" y="2821680"/>
              <a:ext cx="2250720" cy="60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5320" y="2758320"/>
                <a:ext cx="228240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1643040" y="3214800"/>
              <a:ext cx="1298160" cy="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27200" y="3151080"/>
                <a:ext cx="13298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3798000" y="3286080"/>
              <a:ext cx="1274400" cy="738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88640" y="3276720"/>
                <a:ext cx="1293120" cy="7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095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7409" y="3922643"/>
            <a:ext cx="11224591" cy="2743199"/>
          </a:xfrm>
        </p:spPr>
        <p:txBody>
          <a:bodyPr>
            <a:noAutofit/>
          </a:bodyPr>
          <a:lstStyle/>
          <a:p>
            <a:r>
              <a:rPr lang="th-TH" sz="3200" dirty="0" smtClean="0"/>
              <a:t>มีเทือกเขาสูงตั้งแต่เหนือจดใต้ เป็นเขาสูงชัน และที่ราบกว้างใหญ่</a:t>
            </a:r>
          </a:p>
          <a:p>
            <a:r>
              <a:rPr lang="en-US" sz="3200" dirty="0" smtClean="0"/>
              <a:t>Arid – </a:t>
            </a:r>
            <a:r>
              <a:rPr lang="th-TH" sz="3200" dirty="0" smtClean="0"/>
              <a:t>แห้งแล้ง /และมีทะเลทรายกว้างใหญ่ ***ซาฮาร่า คือทะเลทรายที่ใหญ่ที่สุดในโลก</a:t>
            </a:r>
          </a:p>
          <a:p>
            <a:r>
              <a:rPr lang="th-TH" sz="3200" dirty="0" smtClean="0"/>
              <a:t>พื่นที่ที่ติดทะเลจะพัฒนามากกว่าเขต </a:t>
            </a:r>
            <a:r>
              <a:rPr lang="en-US" sz="3200" dirty="0" smtClean="0"/>
              <a:t>landlocked countries</a:t>
            </a:r>
          </a:p>
          <a:p>
            <a:r>
              <a:rPr lang="th-TH" sz="3200" dirty="0" smtClean="0"/>
              <a:t>แม่น้ำไม่เหมาะกับการเดินเรือ เนื่องจากเต็มไปด้วยหินและเกาะแก่ง แม่น้ำที่ยาวที่สุดคือแม่น้ำไนล์ </a:t>
            </a:r>
          </a:p>
          <a:p>
            <a:r>
              <a:rPr lang="th-TH" sz="3200" dirty="0" smtClean="0"/>
              <a:t>***แร่ธาตุที่สำคัญคือ อัญมณี เพชร ทอง น้ำมันและก๊าซธรรมชาติ</a:t>
            </a:r>
            <a:endParaRPr lang="th-TH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934" t="23755" r="25980" b="19019"/>
          <a:stretch/>
        </p:blipFill>
        <p:spPr>
          <a:xfrm>
            <a:off x="2170042" y="0"/>
            <a:ext cx="8057323" cy="39226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6840000" y="1009080"/>
              <a:ext cx="1090080" cy="18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60" y="945720"/>
                <a:ext cx="11217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7313400" y="1625040"/>
              <a:ext cx="1839960" cy="45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7560" y="1561680"/>
                <a:ext cx="187164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8313480" y="2009160"/>
              <a:ext cx="1241640" cy="45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97640" y="1945800"/>
                <a:ext cx="12733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3661200" y="732240"/>
              <a:ext cx="2054160" cy="9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45360" y="668880"/>
                <a:ext cx="20858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3027240" y="1000080"/>
              <a:ext cx="982440" cy="27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11400" y="936720"/>
                <a:ext cx="10141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5116680" y="3223440"/>
              <a:ext cx="580680" cy="18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00840" y="3160080"/>
                <a:ext cx="6123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5804280" y="3241440"/>
              <a:ext cx="1223640" cy="9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88440" y="3178080"/>
                <a:ext cx="12553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5072040" y="3580920"/>
              <a:ext cx="268200" cy="9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56200" y="3517200"/>
                <a:ext cx="2998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7304400" y="3330720"/>
              <a:ext cx="366480" cy="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288560" y="3267360"/>
                <a:ext cx="39816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8125920" y="3339720"/>
              <a:ext cx="866520" cy="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110080" y="3276360"/>
                <a:ext cx="8982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9233280" y="3321720"/>
              <a:ext cx="509400" cy="27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217440" y="3258360"/>
                <a:ext cx="5410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9983520" y="3321720"/>
              <a:ext cx="89640" cy="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967680" y="3258360"/>
                <a:ext cx="1213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7349040" y="3696840"/>
              <a:ext cx="714960" cy="9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33200" y="3633480"/>
                <a:ext cx="7466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8652960" y="3705840"/>
              <a:ext cx="1009440" cy="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637120" y="3642480"/>
                <a:ext cx="10411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3583800" y="833400"/>
              <a:ext cx="6239160" cy="14410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574440" y="824040"/>
                <a:ext cx="6257880" cy="14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6643800" y="595440"/>
              <a:ext cx="488520" cy="5976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627960" y="531720"/>
                <a:ext cx="52020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Ink 20"/>
              <p14:cNvContentPartPr/>
              <p14:nvPr/>
            </p14:nvContentPartPr>
            <p14:xfrm>
              <a:off x="2571840" y="2857680"/>
              <a:ext cx="2333880" cy="835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56000" y="2793960"/>
                <a:ext cx="236556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Ink 21"/>
              <p14:cNvContentPartPr/>
              <p14:nvPr/>
            </p14:nvContentPartPr>
            <p14:xfrm>
              <a:off x="1321560" y="6060240"/>
              <a:ext cx="3250800" cy="7200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05720" y="5996880"/>
                <a:ext cx="32824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Ink 22"/>
              <p14:cNvContentPartPr/>
              <p14:nvPr/>
            </p14:nvContentPartPr>
            <p14:xfrm>
              <a:off x="1869120" y="511920"/>
              <a:ext cx="10108800" cy="590580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859760" y="502560"/>
                <a:ext cx="10127520" cy="592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Ink 23"/>
              <p14:cNvContentPartPr/>
              <p14:nvPr/>
            </p14:nvContentPartPr>
            <p14:xfrm>
              <a:off x="4869720" y="1523880"/>
              <a:ext cx="5298480" cy="20008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860360" y="1514520"/>
                <a:ext cx="5317200" cy="20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" name="Ink 1"/>
              <p14:cNvContentPartPr/>
              <p14:nvPr/>
            </p14:nvContentPartPr>
            <p14:xfrm>
              <a:off x="333360" y="11880"/>
              <a:ext cx="11871000" cy="6060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24000" y="2520"/>
                <a:ext cx="11889720" cy="607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60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à¹à¸­à¸à¸£à¸´à¸à¸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21" y="0"/>
            <a:ext cx="5287445" cy="69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3762360" y="3429000"/>
              <a:ext cx="5382000" cy="59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6520" y="3365640"/>
                <a:ext cx="54136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905200" y="1988280"/>
              <a:ext cx="7025040" cy="2929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5840" y="1978920"/>
                <a:ext cx="7043760" cy="294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883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tad Del Mundo (Middle of the World) Monument near Quito, Ecuado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575" y="361742"/>
            <a:ext cx="9001125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619600" y="5512680"/>
              <a:ext cx="1572120" cy="381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10240" y="5503320"/>
                <a:ext cx="1590840" cy="3999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/>
          <p:cNvSpPr/>
          <p:nvPr/>
        </p:nvSpPr>
        <p:spPr>
          <a:xfrm>
            <a:off x="1381035" y="6198078"/>
            <a:ext cx="9928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err="1"/>
              <a:t>The</a:t>
            </a:r>
            <a:r>
              <a:rPr lang="es-ES" sz="2400" b="1" dirty="0"/>
              <a:t> Ciudad Mitad del </a:t>
            </a:r>
            <a:r>
              <a:rPr lang="es-ES" sz="2400" b="1" dirty="0" smtClean="0"/>
              <a:t>Mundo- </a:t>
            </a:r>
            <a:r>
              <a:rPr lang="en-US" sz="2400" dirty="0"/>
              <a:t> the </a:t>
            </a:r>
            <a:r>
              <a:rPr lang="en-US" sz="2400" b="1" dirty="0"/>
              <a:t>Monument</a:t>
            </a:r>
            <a:r>
              <a:rPr lang="en-US" sz="2400"/>
              <a:t> </a:t>
            </a:r>
            <a:r>
              <a:rPr lang="en-US" sz="2400" smtClean="0"/>
              <a:t>of </a:t>
            </a:r>
            <a:r>
              <a:rPr lang="en-US" sz="2400" dirty="0"/>
              <a:t>the </a:t>
            </a:r>
            <a:r>
              <a:rPr lang="en-US" sz="2400" b="1" dirty="0" smtClean="0"/>
              <a:t>Equator, </a:t>
            </a:r>
            <a:r>
              <a:rPr lang="en-US" sz="2400" u="sng" dirty="0" err="1" smtClean="0"/>
              <a:t>ecuador</a:t>
            </a:r>
            <a:endParaRPr lang="th-TH" sz="2400" b="1" dirty="0"/>
          </a:p>
        </p:txBody>
      </p:sp>
    </p:spTree>
    <p:extLst>
      <p:ext uri="{BB962C8B-B14F-4D97-AF65-F5344CB8AC3E}">
        <p14:creationId xmlns:p14="http://schemas.microsoft.com/office/powerpoint/2010/main" val="1015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4643" y="4409993"/>
            <a:ext cx="11595652" cy="2544417"/>
          </a:xfrm>
        </p:spPr>
        <p:txBody>
          <a:bodyPr>
            <a:normAutofit fontScale="85000" lnSpcReduction="10000"/>
          </a:bodyPr>
          <a:lstStyle/>
          <a:p>
            <a:r>
              <a:rPr lang="th-TH" sz="3300" b="1" dirty="0" smtClean="0">
                <a:solidFill>
                  <a:srgbClr val="FF0000"/>
                </a:solidFill>
              </a:rPr>
              <a:t>ภูมิอากาศ</a:t>
            </a:r>
          </a:p>
          <a:p>
            <a:r>
              <a:rPr lang="th-TH" sz="3800" b="1" dirty="0" smtClean="0"/>
              <a:t>เขตเศรษฐกิจจะอยู่แถบเมืองท่าชายฝั่งทะเล</a:t>
            </a:r>
          </a:p>
          <a:p>
            <a:r>
              <a:rPr lang="th-TH" sz="3800" b="1" dirty="0" smtClean="0"/>
              <a:t>เส้นศูนย์สูตรผ่านกลางทวีป ครึ่งนึงของประเทศเป็นภูมิประเทศเขตร้อนหรือทุ่งหญ้าสะวันน่า</a:t>
            </a:r>
          </a:p>
          <a:p>
            <a:r>
              <a:rPr lang="th-TH" sz="3800" b="1" dirty="0" smtClean="0"/>
              <a:t>แถบแม่น้ำไนล์เป็นพื้นที่เพาะปลูก 30</a:t>
            </a:r>
            <a:r>
              <a:rPr lang="en-US" sz="3800" b="1" dirty="0" smtClean="0"/>
              <a:t>% </a:t>
            </a:r>
            <a:r>
              <a:rPr lang="th-TH" sz="3800" b="1" dirty="0" smtClean="0"/>
              <a:t>ของทวีปเป็นทะเลทรายที่แห้งแล้ง</a:t>
            </a:r>
            <a:endParaRPr lang="th-TH" sz="3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44" t="18342" r="24348" b="17279"/>
          <a:stretch/>
        </p:blipFill>
        <p:spPr>
          <a:xfrm>
            <a:off x="2219412" y="0"/>
            <a:ext cx="8242853" cy="44129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554440" y="366120"/>
              <a:ext cx="1661040" cy="18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38240" y="302760"/>
                <a:ext cx="169308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8277840" y="285840"/>
              <a:ext cx="1330920" cy="54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62000" y="222120"/>
                <a:ext cx="13626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5536440" y="741240"/>
              <a:ext cx="6969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20600" y="677520"/>
                <a:ext cx="7286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3089520" y="2062800"/>
              <a:ext cx="1581120" cy="36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73680" y="1999080"/>
                <a:ext cx="16128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2473560" y="2419920"/>
              <a:ext cx="2268360" cy="36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57720" y="2356560"/>
                <a:ext cx="23000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2437920" y="2857320"/>
              <a:ext cx="1312920" cy="27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22080" y="2793960"/>
                <a:ext cx="13446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9554760" y="1446480"/>
              <a:ext cx="830880" cy="18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538920" y="1383120"/>
                <a:ext cx="8625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8938440" y="1794960"/>
              <a:ext cx="768600" cy="27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22600" y="1731240"/>
                <a:ext cx="8002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5223960" y="3366360"/>
              <a:ext cx="1143360" cy="18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08120" y="3303000"/>
                <a:ext cx="11750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4464720" y="3714840"/>
              <a:ext cx="947160" cy="54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448880" y="3651120"/>
                <a:ext cx="97884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6250680" y="3732480"/>
              <a:ext cx="714960" cy="363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34840" y="3669120"/>
                <a:ext cx="7466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4518360" y="4107600"/>
              <a:ext cx="875520" cy="9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02520" y="4044240"/>
                <a:ext cx="9072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5572080" y="11880"/>
              <a:ext cx="3953160" cy="9291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562720" y="2520"/>
                <a:ext cx="3971880" cy="94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3964680" y="1774080"/>
              <a:ext cx="2691360" cy="37627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55320" y="1764720"/>
                <a:ext cx="2710080" cy="37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7750800" y="3119400"/>
              <a:ext cx="1119600" cy="478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734960" y="3056040"/>
                <a:ext cx="115128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Ink 19"/>
              <p14:cNvContentPartPr/>
              <p14:nvPr/>
            </p14:nvContentPartPr>
            <p14:xfrm>
              <a:off x="7750800" y="2774160"/>
              <a:ext cx="2500920" cy="478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734960" y="2710800"/>
                <a:ext cx="25326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" name="Ink 1"/>
              <p14:cNvContentPartPr/>
              <p14:nvPr/>
            </p14:nvContentPartPr>
            <p14:xfrm>
              <a:off x="2274120" y="1238400"/>
              <a:ext cx="8203680" cy="2059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264760" y="1229040"/>
                <a:ext cx="8222400" cy="2078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50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826" y="4063284"/>
            <a:ext cx="10513173" cy="27947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/>
              <a:t>พัฒนาทางการเมืองและสังคมในแอฟริกา</a:t>
            </a:r>
          </a:p>
          <a:p>
            <a:pPr marL="0" indent="0">
              <a:buNone/>
            </a:pPr>
            <a:r>
              <a:rPr lang="th-TH" sz="2800" b="1" dirty="0" smtClean="0"/>
              <a:t>5000 ปีก่อน ค.ศ. มีการตั้งถิ่นฐานบริเวณลุ่มแม่น้ำไนล์</a:t>
            </a:r>
          </a:p>
          <a:p>
            <a:pPr marL="0" indent="0">
              <a:buNone/>
            </a:pPr>
            <a:r>
              <a:rPr lang="th-TH" sz="2800" b="1" dirty="0" smtClean="0"/>
              <a:t>332 ปีก่อน ค.ศ รับอารยธรรมจากกรีก โรมันในยุโรป และพัฒนาอาณาจักรอิยิปต์โบราณ</a:t>
            </a:r>
          </a:p>
          <a:p>
            <a:pPr marL="0" indent="0">
              <a:buNone/>
            </a:pPr>
            <a:r>
              <a:rPr lang="th-TH" sz="2800" b="1" dirty="0" smtClean="0"/>
              <a:t>ศตวรรษที่ 9-18 อาราเบียนขยายอิทธิพลเข้ามาในแอฟริกาและเผยแพร่ศาสนาอิสลาม</a:t>
            </a:r>
            <a:endParaRPr lang="th-TH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37" t="20643" r="24788" b="23367"/>
          <a:stretch/>
        </p:blipFill>
        <p:spPr>
          <a:xfrm>
            <a:off x="0" y="0"/>
            <a:ext cx="7714445" cy="3837904"/>
          </a:xfrm>
          <a:prstGeom prst="rect">
            <a:avLst/>
          </a:prstGeom>
        </p:spPr>
      </p:pic>
      <p:pic>
        <p:nvPicPr>
          <p:cNvPr id="2050" name="Picture 2" descr="Image result for à¸­à¸µà¸¢à¸´à¸à¸à¹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793" y="100235"/>
            <a:ext cx="4133151" cy="2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à¸­à¸µà¸¢à¸´à¸à¸à¹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512" y="3537268"/>
            <a:ext cx="4543187" cy="17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5357880" y="1214280"/>
              <a:ext cx="1294920" cy="54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2040" y="1150920"/>
                <a:ext cx="132696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821680" y="1705680"/>
              <a:ext cx="86652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05840" y="1641960"/>
                <a:ext cx="8982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2910960" y="2027160"/>
              <a:ext cx="875520" cy="9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95120" y="1963440"/>
                <a:ext cx="9072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5214960" y="1661040"/>
              <a:ext cx="2045160" cy="716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199120" y="1597320"/>
                <a:ext cx="20768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6206040" y="2044800"/>
              <a:ext cx="96480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90200" y="1981440"/>
                <a:ext cx="996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2696760" y="2348640"/>
              <a:ext cx="2143440" cy="9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80920" y="2284920"/>
                <a:ext cx="21751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2821680" y="2705760"/>
              <a:ext cx="732600" cy="18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05840" y="2642040"/>
                <a:ext cx="7642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2678760" y="3089520"/>
              <a:ext cx="2884680" cy="896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62920" y="3026160"/>
                <a:ext cx="2916360" cy="21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4572000" y="5464800"/>
              <a:ext cx="1036080" cy="45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556160" y="5401440"/>
                <a:ext cx="10677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" name="Ink 4"/>
              <p14:cNvContentPartPr/>
              <p14:nvPr/>
            </p14:nvContentPartPr>
            <p14:xfrm>
              <a:off x="2690640" y="1464480"/>
              <a:ext cx="4751280" cy="1750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81280" y="1455120"/>
                <a:ext cx="4770000" cy="176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/>
              <p14:cNvContentPartPr/>
              <p14:nvPr/>
            </p14:nvContentPartPr>
            <p14:xfrm>
              <a:off x="3833640" y="1416960"/>
              <a:ext cx="941040" cy="4525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24280" y="1407600"/>
                <a:ext cx="95976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/>
              <p14:cNvContentPartPr/>
              <p14:nvPr/>
            </p14:nvContentPartPr>
            <p14:xfrm>
              <a:off x="6084000" y="321480"/>
              <a:ext cx="1274400" cy="917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074640" y="312120"/>
                <a:ext cx="1293120" cy="9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1928880" y="4321800"/>
              <a:ext cx="4917600" cy="19652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919520" y="4312440"/>
                <a:ext cx="4936320" cy="19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/>
              <p14:cNvContentPartPr/>
              <p14:nvPr/>
            </p14:nvContentPartPr>
            <p14:xfrm>
              <a:off x="1976400" y="2512080"/>
              <a:ext cx="5846400" cy="141732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967040" y="2502720"/>
                <a:ext cx="5865120" cy="143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7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127" y="3676917"/>
            <a:ext cx="10844011" cy="3857223"/>
          </a:xfrm>
        </p:spPr>
        <p:txBody>
          <a:bodyPr>
            <a:noAutofit/>
          </a:bodyPr>
          <a:lstStyle/>
          <a:p>
            <a:r>
              <a:rPr lang="th-TH" sz="3600" dirty="0" smtClean="0"/>
              <a:t>สิ้นสุดศตวรรษที่ 15 – ยุโรปเข้ามาทางแหลมกู๊ดโฮป</a:t>
            </a:r>
            <a:r>
              <a:rPr lang="en-US" sz="3600" dirty="0" smtClean="0"/>
              <a:t>(</a:t>
            </a:r>
            <a:r>
              <a:rPr lang="en-US" sz="3600" dirty="0"/>
              <a:t>Cape </a:t>
            </a:r>
            <a:r>
              <a:rPr lang="en-US" sz="3600" dirty="0" smtClean="0"/>
              <a:t>Town, </a:t>
            </a:r>
            <a:r>
              <a:rPr lang="en-US" sz="3600" dirty="0"/>
              <a:t>South Africa</a:t>
            </a:r>
            <a:r>
              <a:rPr lang="en-US" sz="3600" dirty="0" smtClean="0"/>
              <a:t>)</a:t>
            </a:r>
            <a:r>
              <a:rPr lang="th-TH" sz="3600" dirty="0" smtClean="0"/>
              <a:t> ตั้งเมืองท่าและค้าขาย</a:t>
            </a:r>
            <a:r>
              <a:rPr lang="th-TH" sz="3600" smtClean="0"/>
              <a:t>ทาสแอฟริ</a:t>
            </a:r>
            <a:r>
              <a:rPr lang="th-TH" sz="3600" dirty="0" smtClean="0"/>
              <a:t>กัน</a:t>
            </a:r>
          </a:p>
          <a:p>
            <a:r>
              <a:rPr lang="th-TH" sz="3600" dirty="0" smtClean="0"/>
              <a:t>ศตวรรษที่ 19  - ยุโรป แข่งขันและแย่งชิงอำนาจและหาอาณานิคม</a:t>
            </a:r>
          </a:p>
          <a:p>
            <a:r>
              <a:rPr lang="th-TH" sz="3600" dirty="0" smtClean="0"/>
              <a:t>ศตวรรษที่ 20 – มีความขัดแย้งมากมายนำไปสู่สงครามโลกสองครั้ง</a:t>
            </a:r>
          </a:p>
          <a:p>
            <a:r>
              <a:rPr lang="th-TH" sz="3600" dirty="0" smtClean="0"/>
              <a:t>****หลังสงครามโลกครั้งที่ 2 ประเทศต่างๆประกาศเอกราช </a:t>
            </a:r>
            <a:endParaRPr lang="th-TH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86" t="30788" r="24261" b="17356"/>
          <a:stretch/>
        </p:blipFill>
        <p:spPr>
          <a:xfrm>
            <a:off x="59400" y="-47520"/>
            <a:ext cx="7894749" cy="3554569"/>
          </a:xfrm>
          <a:prstGeom prst="rect">
            <a:avLst/>
          </a:prstGeom>
        </p:spPr>
      </p:pic>
      <p:pic>
        <p:nvPicPr>
          <p:cNvPr id="3076" name="Picture 4" descr="Image result for cape of good hop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2"/>
          <a:stretch/>
        </p:blipFill>
        <p:spPr bwMode="auto">
          <a:xfrm>
            <a:off x="7894749" y="572522"/>
            <a:ext cx="4121240" cy="267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404640" y="309600"/>
              <a:ext cx="1643760" cy="71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8800" y="246240"/>
                <a:ext cx="16754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3060000" y="309600"/>
              <a:ext cx="2179080" cy="241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4160" y="246240"/>
                <a:ext cx="221076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3143160" y="619200"/>
              <a:ext cx="147672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7320" y="555480"/>
                <a:ext cx="15084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3952800" y="1011960"/>
              <a:ext cx="1846080" cy="838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36960" y="948600"/>
                <a:ext cx="1877760" cy="2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8238960" y="1726560"/>
              <a:ext cx="309960" cy="226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23120" y="1662840"/>
                <a:ext cx="34164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7679520" y="3976560"/>
              <a:ext cx="2822040" cy="1911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663680" y="3913200"/>
                <a:ext cx="285372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1178640" y="4524480"/>
              <a:ext cx="1238760" cy="155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62800" y="4460760"/>
                <a:ext cx="12704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6834240" y="619200"/>
              <a:ext cx="714600" cy="241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818400" y="555480"/>
                <a:ext cx="74628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2666880" y="905040"/>
              <a:ext cx="821880" cy="597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51040" y="841320"/>
                <a:ext cx="85356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2738520" y="1547640"/>
              <a:ext cx="941040" cy="1432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22680" y="1484280"/>
                <a:ext cx="9727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/>
              <p14:cNvContentPartPr/>
              <p14:nvPr/>
            </p14:nvContentPartPr>
            <p14:xfrm>
              <a:off x="3333600" y="2333520"/>
              <a:ext cx="952920" cy="241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17760" y="2270160"/>
                <a:ext cx="98460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5524560" y="2381400"/>
              <a:ext cx="893160" cy="241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508720" y="2317680"/>
                <a:ext cx="92484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3810060" y="5334471"/>
              <a:ext cx="5084280" cy="478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794220" y="5270751"/>
                <a:ext cx="51163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/>
              <p14:cNvContentPartPr/>
              <p14:nvPr/>
            </p14:nvContentPartPr>
            <p14:xfrm>
              <a:off x="4786200" y="6774480"/>
              <a:ext cx="3643920" cy="482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70360" y="6711120"/>
                <a:ext cx="36756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262080" y="-47520"/>
              <a:ext cx="7143840" cy="11908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2720" y="-56880"/>
                <a:ext cx="7162560" cy="12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/>
              <p14:cNvContentPartPr/>
              <p14:nvPr/>
            </p14:nvContentPartPr>
            <p14:xfrm>
              <a:off x="59400" y="380880"/>
              <a:ext cx="6251400" cy="7030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040" y="371520"/>
                <a:ext cx="6270120" cy="72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/>
              <p14:cNvContentPartPr/>
              <p14:nvPr/>
            </p14:nvContentPartPr>
            <p14:xfrm>
              <a:off x="2964600" y="2607480"/>
              <a:ext cx="1679040" cy="597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48760" y="2544120"/>
                <a:ext cx="1711080" cy="18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/>
              <p14:cNvContentPartPr/>
              <p14:nvPr/>
            </p14:nvContentPartPr>
            <p14:xfrm>
              <a:off x="6441120" y="2678760"/>
              <a:ext cx="106020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425280" y="2615400"/>
                <a:ext cx="10918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/>
              <p14:cNvContentPartPr/>
              <p14:nvPr/>
            </p14:nvContentPartPr>
            <p14:xfrm>
              <a:off x="2666880" y="3036240"/>
              <a:ext cx="1262520" cy="122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651040" y="2972520"/>
                <a:ext cx="129420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/>
              <p14:cNvContentPartPr/>
              <p14:nvPr/>
            </p14:nvContentPartPr>
            <p14:xfrm>
              <a:off x="4595760" y="4262400"/>
              <a:ext cx="2512800" cy="7027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586400" y="4253040"/>
                <a:ext cx="2531520" cy="7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8215200" y="1488240"/>
              <a:ext cx="1560240" cy="76248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205840" y="1478880"/>
                <a:ext cx="1578960" cy="78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Ink 25"/>
              <p14:cNvContentPartPr/>
              <p14:nvPr/>
            </p14:nvContentPartPr>
            <p14:xfrm>
              <a:off x="3191040" y="2786040"/>
              <a:ext cx="940680" cy="44100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181680" y="2776680"/>
                <a:ext cx="959400" cy="45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340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216" y="1946990"/>
            <a:ext cx="6523149" cy="3593591"/>
          </a:xfrm>
        </p:spPr>
        <p:txBody>
          <a:bodyPr>
            <a:normAutofit lnSpcReduction="10000"/>
          </a:bodyPr>
          <a:lstStyle/>
          <a:p>
            <a:r>
              <a:rPr lang="th-TH" sz="2800" dirty="0" smtClean="0"/>
              <a:t>หลังจากได้เอกราชประเทศส่วนใหญ่จัดตั้งสาธารณรัฐ แต่ก็เผชิญปัญหาต่างๆมากมาย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FF0000"/>
                </a:solidFill>
              </a:rPr>
              <a:t>ปัญหาเชื้อชาติ</a:t>
            </a:r>
          </a:p>
          <a:p>
            <a:r>
              <a:rPr lang="th-TH" sz="2800" b="1" dirty="0" smtClean="0">
                <a:solidFill>
                  <a:srgbClr val="FF0000"/>
                </a:solidFill>
              </a:rPr>
              <a:t>คนผิวขาวที่ปกครองในอดีต มีนโยบาย </a:t>
            </a:r>
            <a:r>
              <a:rPr lang="en-US" sz="2800" b="1" dirty="0" smtClean="0">
                <a:solidFill>
                  <a:srgbClr val="FF0000"/>
                </a:solidFill>
              </a:rPr>
              <a:t>“</a:t>
            </a:r>
            <a:r>
              <a:rPr lang="th-TH" sz="2800" b="1" dirty="0" smtClean="0">
                <a:solidFill>
                  <a:srgbClr val="FF0000"/>
                </a:solidFill>
              </a:rPr>
              <a:t>เลือกปฏิบัติ</a:t>
            </a:r>
            <a:r>
              <a:rPr lang="en-US" sz="2800" b="1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th-TH" sz="2800" b="1" dirty="0" smtClean="0">
                <a:solidFill>
                  <a:srgbClr val="FF0000"/>
                </a:solidFill>
              </a:rPr>
              <a:t>รัฐธรรมนูญภายหลังจากได้เอกราชจึงพยายามดึงสิทธิในการเลือกตั้งกลับมาให้คนผิวดำ ที่เป็นคนพื้นเมือง</a:t>
            </a:r>
          </a:p>
          <a:p>
            <a:r>
              <a:rPr lang="th-TH" sz="2800" b="1" dirty="0" smtClean="0">
                <a:solidFill>
                  <a:srgbClr val="FF0000"/>
                </a:solidFill>
              </a:rPr>
              <a:t>ปัจจุบันกฎหมายการเหยียดผิวถูกยกเลิก</a:t>
            </a:r>
            <a:endParaRPr lang="th-TH" sz="28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74" t="37740" r="57959" b="20549"/>
          <a:stretch/>
        </p:blipFill>
        <p:spPr>
          <a:xfrm>
            <a:off x="0" y="1826100"/>
            <a:ext cx="5113829" cy="3835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359" t="22898" r="26585" b="62071"/>
          <a:stretch/>
        </p:blipFill>
        <p:spPr>
          <a:xfrm>
            <a:off x="592427" y="218940"/>
            <a:ext cx="9956348" cy="13780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884160" y="3116520"/>
              <a:ext cx="1437840" cy="18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8320" y="3052800"/>
                <a:ext cx="14695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10054800" y="3643200"/>
              <a:ext cx="1009440" cy="63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38960" y="3579840"/>
                <a:ext cx="10411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2598480" y="3500280"/>
              <a:ext cx="563040" cy="36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82640" y="3436920"/>
                <a:ext cx="594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/>
              <p14:cNvContentPartPr/>
              <p14:nvPr/>
            </p14:nvContentPartPr>
            <p14:xfrm>
              <a:off x="384120" y="3964680"/>
              <a:ext cx="3741840" cy="54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8280" y="3901320"/>
                <a:ext cx="377352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/>
              <p14:cNvContentPartPr/>
              <p14:nvPr/>
            </p14:nvContentPartPr>
            <p14:xfrm>
              <a:off x="2527200" y="4429080"/>
              <a:ext cx="145584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11360" y="4365720"/>
                <a:ext cx="1487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/>
              <p14:cNvContentPartPr/>
              <p14:nvPr/>
            </p14:nvContentPartPr>
            <p14:xfrm>
              <a:off x="2732400" y="4884480"/>
              <a:ext cx="1125720" cy="3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16560" y="4821120"/>
                <a:ext cx="1157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/>
              <p14:cNvContentPartPr/>
              <p14:nvPr/>
            </p14:nvContentPartPr>
            <p14:xfrm>
              <a:off x="6599160" y="5134680"/>
              <a:ext cx="1491480" cy="27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83320" y="5070960"/>
                <a:ext cx="15231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/>
              <p14:cNvContentPartPr/>
              <p14:nvPr/>
            </p14:nvContentPartPr>
            <p14:xfrm>
              <a:off x="797760" y="1643040"/>
              <a:ext cx="3262680" cy="30247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8400" y="1633680"/>
                <a:ext cx="3281400" cy="304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88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TM10001106[[fn=Badge]]</Template>
  <TotalTime>495</TotalTime>
  <Words>681</Words>
  <Application>Microsoft Office PowerPoint</Application>
  <PresentationFormat>Widescreen</PresentationFormat>
  <Paragraphs>64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Cordia New</vt:lpstr>
      <vt:lpstr>Gill Sans MT</vt:lpstr>
      <vt:lpstr>Impact</vt:lpstr>
      <vt:lpstr>Badge</vt:lpstr>
      <vt:lpstr>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development</vt:lpstr>
      <vt:lpstr>PowerPoint Presentation</vt:lpstr>
      <vt:lpstr>ปัญหาในทวีปแอฟริกา</vt:lpstr>
      <vt:lpstr>ข้อเขียน ข้อละ 5 คะแนน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</dc:title>
  <dc:creator>SATITEP</dc:creator>
  <cp:lastModifiedBy>SD SSRU</cp:lastModifiedBy>
  <cp:revision>40</cp:revision>
  <dcterms:created xsi:type="dcterms:W3CDTF">2018-08-17T03:23:02Z</dcterms:created>
  <dcterms:modified xsi:type="dcterms:W3CDTF">2020-09-03T07:14:27Z</dcterms:modified>
</cp:coreProperties>
</file>