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56" r:id="rId2"/>
    <p:sldId id="322" r:id="rId3"/>
    <p:sldId id="344" r:id="rId4"/>
    <p:sldId id="345" r:id="rId5"/>
    <p:sldId id="352" r:id="rId6"/>
    <p:sldId id="354" r:id="rId7"/>
    <p:sldId id="346" r:id="rId8"/>
    <p:sldId id="353" r:id="rId9"/>
    <p:sldId id="348" r:id="rId10"/>
    <p:sldId id="351" r:id="rId11"/>
    <p:sldId id="355" r:id="rId12"/>
    <p:sldId id="350" r:id="rId13"/>
    <p:sldId id="349" r:id="rId14"/>
    <p:sldId id="329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8F440-12E5-478D-9760-93F5CC806078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35DBF-5B9E-48E0-8D5C-426B435B5F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018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03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546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087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00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500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8384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351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5DBF-5B9E-48E0-8D5C-426B435B5FFA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132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724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667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415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60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6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802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6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284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48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345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734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A71DE-5566-4ED0-B957-45955C4E3D9E}" type="datetimeFigureOut">
              <a:rPr lang="th-TH" smtClean="0"/>
              <a:t>02/07/60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7823-D6E8-4E66-97C9-58FDD1E3A9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97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" y="25473"/>
            <a:ext cx="9144000" cy="68288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1014928" y="2116469"/>
            <a:ext cx="711925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+mj-cs"/>
              </a:rPr>
              <a:t>โคลงโลกนิติ</a:t>
            </a:r>
            <a:endParaRPr lang="th-TH" sz="1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14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" y="10376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395536" y="775079"/>
            <a:ext cx="8064896" cy="5328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245" y="1414953"/>
            <a:ext cx="7085477" cy="40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กรอบลายไท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3663280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 smtClean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  <a:t>		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เสียงลือเสียงเล่าอ้าง	อันใด พี่เอย</a:t>
            </a:r>
            <a:b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</a:br>
            <a:r>
              <a:rPr lang="th-TH" sz="3600" b="1" dirty="0">
                <a:solidFill>
                  <a:srgbClr val="002060"/>
                </a:solidFill>
                <a:latin typeface="TH Niramit AS" pitchFamily="2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เสียงย่อมยอยศใคร		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ทั่ว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หล้า</a:t>
            </a:r>
            <a:b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</a:br>
            <a:r>
              <a:rPr lang="th-TH" sz="3600" b="1" dirty="0">
                <a:solidFill>
                  <a:srgbClr val="002060"/>
                </a:solidFill>
                <a:latin typeface="TH Niramit AS" pitchFamily="2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สองเขือพี่หลับใหล		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ลืม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ตื่น </a:t>
            </a:r>
            <a:r>
              <a:rPr lang="th-TH" sz="3600" b="1" dirty="0" err="1" smtClean="0">
                <a:solidFill>
                  <a:srgbClr val="002060"/>
                </a:solidFill>
                <a:latin typeface="TH Niramit AS" pitchFamily="2" charset="-34"/>
              </a:rPr>
              <a:t>ฤๅ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พี่</a:t>
            </a:r>
            <a:b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</a:br>
            <a:r>
              <a:rPr lang="th-TH" sz="3600" b="1" dirty="0">
                <a:solidFill>
                  <a:srgbClr val="002060"/>
                </a:solidFill>
                <a:latin typeface="TH Niramit AS" pitchFamily="2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สองพี่คิดเองอ้า			อย่าได้ ถามเผือ</a:t>
            </a:r>
            <a:b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</a:br>
            <a:r>
              <a:rPr lang="th-TH" sz="3600" b="1" dirty="0">
                <a:solidFill>
                  <a:srgbClr val="002060"/>
                </a:solidFill>
                <a:latin typeface="TH Niramit AS" pitchFamily="2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Niramit AS" pitchFamily="2" charset="-34"/>
              </a:rPr>
              <a:t>					</a:t>
            </a:r>
            <a:r>
              <a:rPr lang="th-TH" sz="2400" b="1" dirty="0" smtClean="0">
                <a:solidFill>
                  <a:srgbClr val="002060"/>
                </a:solidFill>
                <a:latin typeface="TH Niramit AS" pitchFamily="2" charset="-34"/>
              </a:rPr>
              <a:t>ลิลิต</a:t>
            </a:r>
            <a:r>
              <a:rPr lang="th-TH" sz="2400" b="1" dirty="0" err="1" smtClean="0">
                <a:solidFill>
                  <a:srgbClr val="002060"/>
                </a:solidFill>
                <a:latin typeface="TH Niramit AS" pitchFamily="2" charset="-34"/>
              </a:rPr>
              <a:t>พระลอ</a:t>
            </a:r>
            <a:endParaRPr lang="th-TH" sz="3600" b="1" dirty="0">
              <a:solidFill>
                <a:srgbClr val="002060"/>
              </a:solidFill>
              <a:latin typeface="TH Niramit AS" pitchFamily="2" charset="-34"/>
            </a:endParaRPr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1619672" y="1628800"/>
            <a:ext cx="6336704" cy="1296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738028" y="1990581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บทที่มักใช้ในการท่องจำ</a:t>
            </a:r>
            <a:r>
              <a:rPr lang="th-TH" sz="3600" b="1" dirty="0" err="1" smtClean="0">
                <a:solidFill>
                  <a:srgbClr val="C00000"/>
                </a:solidFill>
                <a:cs typeface="+mj-cs"/>
              </a:rPr>
              <a:t>ฉันท</a:t>
            </a:r>
            <a:r>
              <a:rPr lang="th-TH" sz="3600" b="1" dirty="0" smtClean="0">
                <a:solidFill>
                  <a:srgbClr val="C00000"/>
                </a:solidFill>
                <a:cs typeface="+mj-cs"/>
              </a:rPr>
              <a:t>ลักษณ์โคลงสี่สุภาพ</a:t>
            </a:r>
            <a:endParaRPr lang="th-TH" sz="36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6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" y="10376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506200" y="898952"/>
            <a:ext cx="8136904" cy="45884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900918" y="1177217"/>
            <a:ext cx="73474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 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			</a:t>
            </a:r>
            <a:r>
              <a:rPr lang="th-TH" sz="3200" b="1" dirty="0">
                <a:solidFill>
                  <a:srgbClr val="C00000"/>
                </a:solidFill>
                <a:cs typeface="+mj-cs"/>
              </a:rPr>
              <a:t>คำเป็นคำตาย</a:t>
            </a:r>
          </a:p>
          <a:p>
            <a:pPr algn="thaiDist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มี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ลักษณะดังต่อไปนี้</a:t>
            </a:r>
          </a:p>
          <a:p>
            <a:pPr algn="thaiDist"/>
            <a:r>
              <a:rPr lang="th-TH" sz="3200" b="1" dirty="0">
                <a:solidFill>
                  <a:srgbClr val="C00000"/>
                </a:solidFill>
                <a:cs typeface="+mj-cs"/>
              </a:rPr>
              <a:t>คำเป็น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๑. คำที่ประสมสระเสียงยาวในมาตราแม่ ก กา เช่น  ตามี ดี งู โต โลเล เกเร รวมทั้งคำที่ประสมสระ  อำ ไ- ใ- เ-า เช่น น้ำ ใจ ไม่ เบา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๒.คำที่มีตัวสะกดในมาตราแม่ กง กน เกย </a:t>
            </a:r>
            <a:r>
              <a:rPr lang="th-TH" sz="3200" b="1" dirty="0" err="1" smtClean="0">
                <a:solidFill>
                  <a:srgbClr val="002060"/>
                </a:solidFill>
                <a:cs typeface="+mj-cs"/>
              </a:rPr>
              <a:t>เกอว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 กม 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เช่น เป็นสาวแล้วยังกินนม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เนย ผอง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เพื่อนหิวโหยความเป็นธรรม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                 </a:t>
            </a:r>
          </a:p>
        </p:txBody>
      </p:sp>
    </p:spTree>
    <p:extLst>
      <p:ext uri="{BB962C8B-B14F-4D97-AF65-F5344CB8AC3E}">
        <p14:creationId xmlns:p14="http://schemas.microsoft.com/office/powerpoint/2010/main" val="811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" y="10376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467544" y="980728"/>
            <a:ext cx="8136904" cy="46805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827584" y="1423438"/>
            <a:ext cx="73474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 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			</a:t>
            </a:r>
            <a:r>
              <a:rPr lang="th-TH" sz="3200" b="1" dirty="0">
                <a:solidFill>
                  <a:srgbClr val="C00000"/>
                </a:solidFill>
                <a:cs typeface="+mj-cs"/>
              </a:rPr>
              <a:t>คำเป็นคำตาย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มีลักษณะดังต่อไปนี้</a:t>
            </a:r>
          </a:p>
          <a:p>
            <a:pPr algn="thaiDist"/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คำ</a:t>
            </a:r>
            <a:r>
              <a:rPr lang="th-TH" sz="3200" b="1" dirty="0">
                <a:solidFill>
                  <a:srgbClr val="C00000"/>
                </a:solidFill>
                <a:cs typeface="+mj-cs"/>
              </a:rPr>
              <a:t>ตาย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๑. คำที่ประสมสระเสียงสั้นในมาตราแม่ ก กา เช่น จะ กะทิ เตะ ทะลุ โละ เละ เฉอะแฉะ  เป็นต้น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๒. คำที่มีตัวสะกด ในมาตราแม่ กก กด กบ เช่น สุขมาก ทุกข์หมด เมฆ โรค พยัคฆ์ กฎ   วุฒิ ภาพ รูป เป็นต้น </a:t>
            </a:r>
          </a:p>
        </p:txBody>
      </p:sp>
    </p:spTree>
    <p:extLst>
      <p:ext uri="{BB962C8B-B14F-4D97-AF65-F5344CB8AC3E}">
        <p14:creationId xmlns:p14="http://schemas.microsoft.com/office/powerpoint/2010/main" val="25727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2463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049880" y="1196752"/>
            <a:ext cx="7344816" cy="48245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1547664" y="1340768"/>
            <a:ext cx="66247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rgbClr val="C00000"/>
                </a:solidFill>
                <a:cs typeface="+mj-cs"/>
              </a:rPr>
              <a:t>ชิ้นงาน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	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  <a:p>
            <a:pPr algn="thaiDist"/>
            <a:r>
              <a:rPr lang="th-TH" sz="3600" b="1" dirty="0" smtClean="0">
                <a:solidFill>
                  <a:srgbClr val="002060"/>
                </a:solidFill>
                <a:cs typeface="+mj-cs"/>
              </a:rPr>
              <a:t>๑. เลือกคำประพันธ์จากโคลงโลกนิติคนละ ๒ บท</a:t>
            </a:r>
          </a:p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+mj-cs"/>
              </a:rPr>
              <a:t>๒. คัดคำประพันธ์ที่เลือกลงในกระดาษ</a:t>
            </a:r>
          </a:p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+mj-cs"/>
              </a:rPr>
              <a:t>๓. แปลความบทประพันธ์เขียนลงในกระดาษ</a:t>
            </a:r>
          </a:p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+mj-cs"/>
              </a:rPr>
              <a:t>๔. วาดภาพประกอบและระบายสีให้สวยงาม</a:t>
            </a:r>
          </a:p>
          <a:p>
            <a:pPr algn="ctr"/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  <a:t>***สามารถใช้ความคิดสร้างสรรค์</a:t>
            </a:r>
          </a:p>
          <a:p>
            <a:pPr algn="ctr"/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  <a:t>ออกแบบชิ้นงานได้อย่างอิสระ***</a:t>
            </a:r>
            <a:endParaRPr lang="th-TH" sz="3600" b="1" dirty="0">
              <a:solidFill>
                <a:srgbClr val="C00000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922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-35171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มุมมน 5"/>
          <p:cNvSpPr/>
          <p:nvPr/>
        </p:nvSpPr>
        <p:spPr>
          <a:xfrm>
            <a:off x="827584" y="548680"/>
            <a:ext cx="7560840" cy="50405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333757" y="1340768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โลกนิติ หรือ โลกนีติ 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เป็นคัมภีร์คำสอนของอินเดียที่โบราณ</a:t>
            </a:r>
            <a:r>
              <a:rPr lang="th-TH" sz="3200" b="1" dirty="0" err="1" smtClean="0">
                <a:solidFill>
                  <a:srgbClr val="002060"/>
                </a:solidFill>
                <a:cs typeface="+mj-cs"/>
              </a:rPr>
              <a:t>จารย์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ได้รวบรวมไว้ และเป็นที่รู้จักกันมาเป็นเวลาช้านานโดยเฉพาะในประเทศที่ได้รับอิทธิพลจากปรัชญาและวัฒนธรรมอินเดีย อีกทั้งเป็นคัมภีร์ที่ได้รับความนิยมแพร่หลายมากกว่าคัมภีร์อื่น ๆ ในแนวเดียวกัน เช่น คัมภีร์ธรรมนีติ คัมภีร์ราชนีติ และ และคัมภีร์</a:t>
            </a:r>
            <a:r>
              <a:rPr lang="th-TH" sz="3200" b="1" dirty="0" err="1" smtClean="0">
                <a:solidFill>
                  <a:srgbClr val="002060"/>
                </a:solidFill>
                <a:cs typeface="+mj-cs"/>
              </a:rPr>
              <a:t>สุตวัฑฒน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นีติ                    ซึ่งล้วนมีเนื้อหาเป็นคติสอนใจ</a:t>
            </a:r>
            <a:endParaRPr lang="th-TH" sz="32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08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-35171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827584" y="1556792"/>
            <a:ext cx="7632848" cy="35283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333757" y="2116555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	คัมภีร์โลกนิติที่เข้ามาในประเทศไทยนอกจาก               จะแทรกอยู่ในสุภาษิตต่าง ๆ แล้ว ยังมีผู้แปลเป็นภาษาไทยทั้งร้อยแก้วและร้อยกรอง สำนวนที่รู้จักกันแพร่หลายมากกว่าสำนวนอื่น ๆ คือ 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โคลงโลกนิติ พระนิพนธ์สมเด็จพระเจ้าบรมวงศ์เธอกรมพระยาเด</a:t>
            </a:r>
            <a:r>
              <a:rPr lang="th-TH" sz="3200" b="1" dirty="0" err="1" smtClean="0">
                <a:solidFill>
                  <a:srgbClr val="C00000"/>
                </a:solidFill>
                <a:cs typeface="+mj-cs"/>
              </a:rPr>
              <a:t>ชาดิ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ศร</a:t>
            </a:r>
            <a:endParaRPr lang="th-TH" sz="32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90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" y="10376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611560" y="1124744"/>
            <a:ext cx="7920880" cy="42484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334292" y="1484784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	โคลงโลกนิติ (โลก – กะ – </a:t>
            </a:r>
            <a:r>
              <a:rPr lang="th-TH" sz="3200" b="1" dirty="0" err="1" smtClean="0">
                <a:solidFill>
                  <a:srgbClr val="002060"/>
                </a:solidFill>
                <a:cs typeface="+mj-cs"/>
              </a:rPr>
              <a:t>นิต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 ) แต่งไว้เป็นโคลง  สี่สุภาพ ที่มาจากคัมภีร์ต่าง ๆ ของอินเดียโบราณ ต่อมาใน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รัชกาลที่ ๓ พระบาทสมเด็จพระนั่งเกล้าเจ้าอยู่หัวทรงปฏิสังขรณ์วัด</a:t>
            </a:r>
            <a:r>
              <a:rPr lang="th-TH" sz="3200" b="1" dirty="0" err="1" smtClean="0">
                <a:solidFill>
                  <a:srgbClr val="C00000"/>
                </a:solidFill>
                <a:cs typeface="+mj-cs"/>
              </a:rPr>
              <a:t>พระเช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ตุพน</a:t>
            </a:r>
            <a:r>
              <a:rPr lang="th-TH" sz="3200" b="1" dirty="0" err="1" smtClean="0">
                <a:solidFill>
                  <a:srgbClr val="C00000"/>
                </a:solidFill>
                <a:cs typeface="+mj-cs"/>
              </a:rPr>
              <a:t>วิมลมัง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คลาราม ราชวรวิหาร ตั้งแต่ พ.ศ. ๒๓๗๔ และมีพระราชประสงค์ให้จารึกสุภาษิตคำสอนลงบนแผ่นศิลา ประดับภายในวัด</a:t>
            </a:r>
            <a:r>
              <a:rPr lang="th-TH" sz="3200" b="1" dirty="0" err="1" smtClean="0">
                <a:solidFill>
                  <a:srgbClr val="C00000"/>
                </a:solidFill>
                <a:cs typeface="+mj-cs"/>
              </a:rPr>
              <a:t>พระเช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ตุพนฯ เพื่อให้ผู้คนจดจำข้อคิดไปปฏิบัติ</a:t>
            </a:r>
            <a:endParaRPr lang="th-TH" sz="32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3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ผลการค้นหารูปภาพสำหรับ พระบาทสมเด็จพระนั่งเกล้าเจ้าอยู่หั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557" y="849171"/>
            <a:ext cx="3118884" cy="4435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กล่องข้อความ 2"/>
          <p:cNvSpPr txBox="1"/>
          <p:nvPr/>
        </p:nvSpPr>
        <p:spPr>
          <a:xfrm>
            <a:off x="2555776" y="542107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002060"/>
                </a:solidFill>
                <a:cs typeface="Angsana New" panose="02020603050405020304" pitchFamily="18" charset="-34"/>
              </a:rPr>
              <a:t>พระบาทสมเด็จพระนั่งเกล้าเจ้าอยู่หัว</a:t>
            </a:r>
            <a:endParaRPr lang="th-TH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24744"/>
            <a:ext cx="6953250" cy="3905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กล่องข้อความ 2"/>
          <p:cNvSpPr txBox="1"/>
          <p:nvPr/>
        </p:nvSpPr>
        <p:spPr>
          <a:xfrm>
            <a:off x="1591549" y="5300906"/>
            <a:ext cx="5960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cs typeface="+mj-cs"/>
              </a:rPr>
              <a:t>วัด</a:t>
            </a:r>
            <a:r>
              <a:rPr lang="th-TH" sz="3200" b="1" dirty="0" err="1">
                <a:solidFill>
                  <a:srgbClr val="002060"/>
                </a:solidFill>
                <a:cs typeface="+mj-cs"/>
              </a:rPr>
              <a:t>พระเช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ตุพน</a:t>
            </a:r>
            <a:r>
              <a:rPr lang="th-TH" sz="3200" b="1" dirty="0" err="1">
                <a:solidFill>
                  <a:srgbClr val="002060"/>
                </a:solidFill>
                <a:cs typeface="+mj-cs"/>
              </a:rPr>
              <a:t>วิมลมัง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คลาราม ราช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วรวิหาร (วัดโพธิ์)</a:t>
            </a:r>
            <a:endParaRPr lang="th-TH" sz="32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1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" y="10376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755576" y="1988840"/>
            <a:ext cx="7776864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224954" y="2408323"/>
            <a:ext cx="68381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	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สมเด็จพระเจ้าบรมวงศ์เธอ กรมพระยาเด</a:t>
            </a:r>
            <a:r>
              <a:rPr lang="th-TH" sz="3200" b="1" dirty="0" err="1" smtClean="0">
                <a:solidFill>
                  <a:srgbClr val="C00000"/>
                </a:solidFill>
                <a:cs typeface="+mj-cs"/>
              </a:rPr>
              <a:t>ชาดิ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ศรทรงชำระโคลงโลกนิติสำนวนเก่า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แล้วจารึกไว้ที่วัด</a:t>
            </a:r>
            <a:r>
              <a:rPr lang="th-TH" sz="3200" b="1" dirty="0" err="1" smtClean="0">
                <a:solidFill>
                  <a:srgbClr val="002060"/>
                </a:solidFill>
                <a:cs typeface="+mj-cs"/>
              </a:rPr>
              <a:t>พระเช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ตุพนฯ พร้อมทั้งบันทึกไว้ในสมุดไทยด้วย ซึ่งวัด</a:t>
            </a:r>
            <a:r>
              <a:rPr lang="th-TH" sz="3200" b="1" dirty="0" err="1" smtClean="0">
                <a:solidFill>
                  <a:srgbClr val="002060"/>
                </a:solidFill>
                <a:cs typeface="+mj-cs"/>
              </a:rPr>
              <a:t>พระเช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ตุพนฯ                          ก็เปรียบเสมือนมหาวิทยาลัยแห่งแรกของประเทศไทย</a:t>
            </a:r>
            <a:endParaRPr lang="th-TH" sz="32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60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ผลการค้นหารูปภาพสำหรับ กรมพระยาเดชาดิศ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3191228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กล่องข้อความ 1"/>
          <p:cNvSpPr txBox="1"/>
          <p:nvPr/>
        </p:nvSpPr>
        <p:spPr>
          <a:xfrm>
            <a:off x="2195736" y="5504741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2060"/>
                </a:solidFill>
                <a:cs typeface="+mj-cs"/>
              </a:rPr>
              <a:t>สมเด็จพระเจ้าบรมวงศ์เธอ กรมพระยาเด</a:t>
            </a:r>
            <a:r>
              <a:rPr lang="th-TH" b="1" dirty="0" err="1">
                <a:solidFill>
                  <a:srgbClr val="002060"/>
                </a:solidFill>
                <a:cs typeface="+mj-cs"/>
              </a:rPr>
              <a:t>ชาดิ</a:t>
            </a:r>
            <a:r>
              <a:rPr lang="th-TH" b="1" dirty="0">
                <a:solidFill>
                  <a:srgbClr val="002060"/>
                </a:solidFill>
                <a:cs typeface="+mj-cs"/>
              </a:rPr>
              <a:t>ศร</a:t>
            </a:r>
            <a:endParaRPr lang="th-TH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37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" y="10376"/>
            <a:ext cx="913976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2555776" y="476672"/>
            <a:ext cx="388843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827584" y="58356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	รูปแบบการประพันธ์</a:t>
            </a:r>
            <a:endParaRPr lang="th-TH" sz="32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611560" y="1484784"/>
            <a:ext cx="7920880" cy="43924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827584" y="1628800"/>
            <a:ext cx="73474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/>
              <a:t> </a:t>
            </a:r>
            <a:r>
              <a:rPr lang="th-TH" sz="3200" dirty="0" smtClean="0"/>
              <a:t>		</a:t>
            </a:r>
            <a:r>
              <a:rPr lang="th-TH" sz="3200" b="1" dirty="0" smtClean="0"/>
              <a:t>	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โคลง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สี่สุภาพ</a:t>
            </a:r>
          </a:p>
          <a:p>
            <a:pPr algn="thaiDist"/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กำหนดให้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บทหนึ่งมี ๔ บาท บาทหนึ่งมี  ๒ วรรค คือ วรรคหน้ากับวรรคหลัง วรรคหน้ามี ๕ พยางค์ วรรคหลังมี ๒ พยางค์ </a:t>
            </a:r>
            <a:r>
              <a:rPr lang="th-TH" sz="3200" b="1" dirty="0" smtClean="0">
                <a:solidFill>
                  <a:srgbClr val="002060"/>
                </a:solidFill>
                <a:cs typeface="+mj-cs"/>
              </a:rPr>
              <a:t>                        ยกเว้น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บาทที่ ๔ ให้มี ๔ พยางค์ และเพิ่มคำสร้อยได้ที่บาทที่ ๑ และ ๓ แห่งละ ๒ พยางค์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cs typeface="+mj-cs"/>
              </a:rPr>
              <a:t>            โคลงสี่สุภาพมีตำแหน่งบังคับ</a:t>
            </a:r>
            <a:r>
              <a:rPr lang="th-TH" sz="3200" b="1" dirty="0">
                <a:solidFill>
                  <a:srgbClr val="C00000"/>
                </a:solidFill>
                <a:cs typeface="+mj-cs"/>
              </a:rPr>
              <a:t>คำเอก ๗ แห่ง คำโท </a:t>
            </a:r>
            <a:r>
              <a:rPr lang="th-TH" sz="3200" b="1" dirty="0" smtClean="0">
                <a:solidFill>
                  <a:srgbClr val="C00000"/>
                </a:solidFill>
                <a:cs typeface="+mj-cs"/>
              </a:rPr>
              <a:t>๔ </a:t>
            </a:r>
            <a:r>
              <a:rPr lang="th-TH" sz="3200" b="1" dirty="0">
                <a:solidFill>
                  <a:srgbClr val="C00000"/>
                </a:solidFill>
                <a:cs typeface="+mj-cs"/>
              </a:rPr>
              <a:t>แห่ง </a:t>
            </a:r>
            <a:r>
              <a:rPr lang="th-TH" sz="3200" b="1" dirty="0">
                <a:solidFill>
                  <a:srgbClr val="002060"/>
                </a:solidFill>
                <a:cs typeface="+mj-cs"/>
              </a:rPr>
              <a:t>คำเอกนั้นสามารถใช้คำตายหรือคำเอกโทษแทนได้ ส่วนคำโทให้ใช้โทโทษแทนได้</a:t>
            </a:r>
          </a:p>
        </p:txBody>
      </p:sp>
    </p:spTree>
    <p:extLst>
      <p:ext uri="{BB962C8B-B14F-4D97-AF65-F5344CB8AC3E}">
        <p14:creationId xmlns:p14="http://schemas.microsoft.com/office/powerpoint/2010/main" val="27563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</TotalTime>
  <Words>54</Words>
  <Application>Microsoft Office PowerPoint</Application>
  <PresentationFormat>นำเสนอทางหน้าจอ (4:3)</PresentationFormat>
  <Paragraphs>40</Paragraphs>
  <Slides>14</Slides>
  <Notes>8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1" baseType="lpstr">
      <vt:lpstr>Angsana New</vt:lpstr>
      <vt:lpstr>Arial</vt:lpstr>
      <vt:lpstr>Calibri</vt:lpstr>
      <vt:lpstr>Cordia New</vt:lpstr>
      <vt:lpstr>TH Niramit AS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 เสียงลือเสียงเล่าอ้าง อันใด พี่เอย  เสียงย่อมยอยศใคร  ทั่วหล้า  สองเขือพี่หลับใหล  ลืมตื่น ฤๅพี่  สองพี่คิดเองอ้า   อย่าได้ ถามเผือ       ลิลิตพระลอ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Arm</dc:creator>
  <cp:lastModifiedBy>Mr.KKD</cp:lastModifiedBy>
  <cp:revision>104</cp:revision>
  <dcterms:created xsi:type="dcterms:W3CDTF">2016-02-07T13:21:14Z</dcterms:created>
  <dcterms:modified xsi:type="dcterms:W3CDTF">2017-07-02T17:23:59Z</dcterms:modified>
</cp:coreProperties>
</file>