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91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3EC79-1F0F-6C0F-777D-BCBDD372AA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4BEC67-7048-BCE4-8335-D511B177C3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972836-5ADB-6887-F28C-A54F63D47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83138-17A3-4188-8D0D-47B3A04D1167}" type="datetimeFigureOut">
              <a:rPr lang="th-TH" smtClean="0"/>
              <a:t>18/07/66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0042B5-0584-E42A-ECC0-36FC0EC9C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067C51-2BB6-5B40-9676-73BB702C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28660-8EDB-4F09-ABA5-254071F87FD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5788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8CF2F-470B-E2CD-72C1-EC5B7DC8A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06FD3D-97BB-7680-E56A-F64FAD8B5A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ECFD22-6522-3D57-8F34-D9ED123F1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83138-17A3-4188-8D0D-47B3A04D1167}" type="datetimeFigureOut">
              <a:rPr lang="th-TH" smtClean="0"/>
              <a:t>18/07/66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864632-7429-DE8C-ABB1-CB9DED0EE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1495E8-5442-0E5B-286C-B46D0ADB5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28660-8EDB-4F09-ABA5-254071F87FD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73702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48648BA-7395-5ABB-A642-2F2F37BD99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6DAC51-C7F5-DFD0-2DCD-D796106B5A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2FBD8C-AD74-220B-BCC3-8DFE0DA42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83138-17A3-4188-8D0D-47B3A04D1167}" type="datetimeFigureOut">
              <a:rPr lang="th-TH" smtClean="0"/>
              <a:t>18/07/66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B51D8C-5960-7176-D392-71200ED4A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A5C099-4323-6D8E-0FC4-4317C8896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28660-8EDB-4F09-ABA5-254071F87FD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84970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B58F8-160D-D5A7-DD12-4930859F1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625038-86BC-FDC7-0357-ACC4A10BB4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91928A-7F5E-D31F-917C-B1BF20AD9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83138-17A3-4188-8D0D-47B3A04D1167}" type="datetimeFigureOut">
              <a:rPr lang="th-TH" smtClean="0"/>
              <a:t>18/07/66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13E310-7296-7482-1A4A-CE8458DCE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70FD17-34CE-8B64-2FBE-A054DBF94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28660-8EDB-4F09-ABA5-254071F87FD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54565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54463-C55C-0466-E037-87144AAA7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7F36C8-5AE2-17F0-42CE-FBEEC952ED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44BFFD-98C1-7551-1975-F7B102E4E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83138-17A3-4188-8D0D-47B3A04D1167}" type="datetimeFigureOut">
              <a:rPr lang="th-TH" smtClean="0"/>
              <a:t>18/07/66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9F7DD4-13DA-72EE-8A4F-3D46B15B9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15E6B8-F6EB-ED42-0B0D-C0F6E3569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28660-8EDB-4F09-ABA5-254071F87FD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33449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54C9D-E49E-BA1B-6052-A0F23F85D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ED2523-ACF3-E495-FCCD-04FC022B46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ACBB3C-95B8-9A8C-6601-2E49C35697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2D0488-15F8-0C3F-6A5F-D97A3B4CE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83138-17A3-4188-8D0D-47B3A04D1167}" type="datetimeFigureOut">
              <a:rPr lang="th-TH" smtClean="0"/>
              <a:t>18/07/66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3A81D7-8A1A-B4D7-0E00-24D11EC79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532ED3-E2C7-F5C6-175C-A8212B53C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28660-8EDB-4F09-ABA5-254071F87FD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33541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8895D-0138-58CD-656D-9B846CA3A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1269BB-94BD-D7FF-467A-062B31D791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9A0513-2692-D95A-724E-16DF91984A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44391A-B4A4-0546-861E-42DCC78ADF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0A373C-C191-8C3B-1002-F96F9EB5DA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44AFBF-70EE-B5E3-A9F5-BD6F376D6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83138-17A3-4188-8D0D-47B3A04D1167}" type="datetimeFigureOut">
              <a:rPr lang="th-TH" smtClean="0"/>
              <a:t>18/07/66</a:t>
            </a:fld>
            <a:endParaRPr lang="th-T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DCB3AF0-BA24-261A-5FD8-1E315D13D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1C28CB-4B26-B827-1CF8-E5B187A61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28660-8EDB-4F09-ABA5-254071F87FD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61293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015D1-449F-6327-8A0B-A1ECE9D39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E348B6-9EDE-AE5B-BADB-C5CF32732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83138-17A3-4188-8D0D-47B3A04D1167}" type="datetimeFigureOut">
              <a:rPr lang="th-TH" smtClean="0"/>
              <a:t>18/07/66</a:t>
            </a:fld>
            <a:endParaRPr lang="th-T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40F756-DFE8-A8A1-D353-D01A317A0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2B4E89-FE7A-5706-2BAB-A10E40463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28660-8EDB-4F09-ABA5-254071F87FD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17068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0892F1-FD5C-AEB3-6043-C887194C5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83138-17A3-4188-8D0D-47B3A04D1167}" type="datetimeFigureOut">
              <a:rPr lang="th-TH" smtClean="0"/>
              <a:t>18/07/66</a:t>
            </a:fld>
            <a:endParaRPr lang="th-T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3DC8F6-308B-F94A-FC39-C7B0F93B0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AC3B84-32CF-F8CE-B3F2-4904642F6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28660-8EDB-4F09-ABA5-254071F87FD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31337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B9B23-88EB-BCA6-C09E-A5BA14D93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AE9AFB-DDC2-CEB5-B0A7-B94182B395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85B9F5-16CC-9489-643C-617FB3BF88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034171-338A-345A-354D-2F2F7F053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83138-17A3-4188-8D0D-47B3A04D1167}" type="datetimeFigureOut">
              <a:rPr lang="th-TH" smtClean="0"/>
              <a:t>18/07/66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0DE438-9A14-1157-00F5-BD655F03A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E3DBFD-5D56-9433-E7F7-D0FB12908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28660-8EDB-4F09-ABA5-254071F87FD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98119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42465-8AF5-CBA5-3CC0-495F4888E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CB4A1E-152C-C20A-D83E-2AF3795BF3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AF4E54-B5B6-8148-42CF-B2DB00F0C7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1A7FCC-057E-EA5B-DCC2-B63966383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83138-17A3-4188-8D0D-47B3A04D1167}" type="datetimeFigureOut">
              <a:rPr lang="th-TH" smtClean="0"/>
              <a:t>18/07/66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AECF50-5F55-9B41-E9EA-2C8FAB6BF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A5785D-4CDE-ACE7-5576-7AA8FCF21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28660-8EDB-4F09-ABA5-254071F87FD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74406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031BF5-A1D3-06C6-D6F0-65EE9B4DB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8C7732-5FBE-ED48-B69F-DECE713E4F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21AA12-78CE-DA0B-C79D-52BB35F029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983138-17A3-4188-8D0D-47B3A04D1167}" type="datetimeFigureOut">
              <a:rPr lang="th-TH" smtClean="0"/>
              <a:t>18/07/66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22DA4A-EF87-45CC-C704-2FA9F80D5B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C7C919-6CAB-3406-427B-B73D238557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528660-8EDB-4F09-ABA5-254071F87FD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28131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C799A-3D82-1E16-AE9E-9AAC860B88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5F90B4-B8BD-C9C5-4B02-5923BA05852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15CE4D-8E11-8314-EBFD-B93938A96E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91" t="16366" r="1522" b="5797"/>
          <a:stretch/>
        </p:blipFill>
        <p:spPr>
          <a:xfrm>
            <a:off x="-102704" y="0"/>
            <a:ext cx="12294704" cy="68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6158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3EEF1-3033-9DC9-9D62-E1F413FC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D9D082F-339B-9458-F28C-B6C911FCB0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92" t="16062" r="1604" b="5592"/>
          <a:stretch/>
        </p:blipFill>
        <p:spPr>
          <a:xfrm>
            <a:off x="0" y="-13873"/>
            <a:ext cx="12192000" cy="6844282"/>
          </a:xfrm>
        </p:spPr>
      </p:pic>
    </p:spTree>
    <p:extLst>
      <p:ext uri="{BB962C8B-B14F-4D97-AF65-F5344CB8AC3E}">
        <p14:creationId xmlns:p14="http://schemas.microsoft.com/office/powerpoint/2010/main" val="29330900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BACFB-738B-E356-A082-B93BA4564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A1A68E3-A15A-C502-B07A-F08C149532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4" t="15605" r="1348" b="6277"/>
          <a:stretch/>
        </p:blipFill>
        <p:spPr>
          <a:xfrm>
            <a:off x="-6627" y="0"/>
            <a:ext cx="12360966" cy="6885096"/>
          </a:xfrm>
        </p:spPr>
      </p:pic>
    </p:spTree>
    <p:extLst>
      <p:ext uri="{BB962C8B-B14F-4D97-AF65-F5344CB8AC3E}">
        <p14:creationId xmlns:p14="http://schemas.microsoft.com/office/powerpoint/2010/main" val="28795700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A729A-7607-B0A3-177D-0F39B8A4E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F16DD77-7533-CB70-645B-AEB07A6B11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20" t="16062" r="1476" b="6049"/>
          <a:stretch/>
        </p:blipFill>
        <p:spPr>
          <a:xfrm>
            <a:off x="-1" y="0"/>
            <a:ext cx="12288085" cy="6858000"/>
          </a:xfrm>
        </p:spPr>
      </p:pic>
    </p:spTree>
    <p:extLst>
      <p:ext uri="{BB962C8B-B14F-4D97-AF65-F5344CB8AC3E}">
        <p14:creationId xmlns:p14="http://schemas.microsoft.com/office/powerpoint/2010/main" val="7865034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125C6-1EA8-2518-A6C6-4B30F80AE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AC77484-B828-CEE6-DDE5-146125BF69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92" t="15604" r="1347" b="5820"/>
          <a:stretch/>
        </p:blipFill>
        <p:spPr>
          <a:xfrm>
            <a:off x="3313" y="-18843"/>
            <a:ext cx="12351026" cy="6931082"/>
          </a:xfrm>
        </p:spPr>
      </p:pic>
    </p:spTree>
    <p:extLst>
      <p:ext uri="{BB962C8B-B14F-4D97-AF65-F5344CB8AC3E}">
        <p14:creationId xmlns:p14="http://schemas.microsoft.com/office/powerpoint/2010/main" val="395747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EA253-904C-91F0-B5AF-DF49A27D1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703293D-FE4C-7314-F8E6-EC8D2055AF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21" t="15604" r="1604" b="5592"/>
          <a:stretch/>
        </p:blipFill>
        <p:spPr>
          <a:xfrm>
            <a:off x="0" y="0"/>
            <a:ext cx="12192000" cy="6895476"/>
          </a:xfrm>
        </p:spPr>
      </p:pic>
    </p:spTree>
    <p:extLst>
      <p:ext uri="{BB962C8B-B14F-4D97-AF65-F5344CB8AC3E}">
        <p14:creationId xmlns:p14="http://schemas.microsoft.com/office/powerpoint/2010/main" val="4020162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F4751-75B1-FDD1-2C4C-F2548E6A1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76B3AF7-CF0F-CB68-B636-988D89D00F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92" t="15604" r="1475" b="5364"/>
          <a:stretch/>
        </p:blipFill>
        <p:spPr>
          <a:xfrm>
            <a:off x="13252" y="-9939"/>
            <a:ext cx="12178748" cy="6885370"/>
          </a:xfrm>
        </p:spPr>
      </p:pic>
    </p:spTree>
    <p:extLst>
      <p:ext uri="{BB962C8B-B14F-4D97-AF65-F5344CB8AC3E}">
        <p14:creationId xmlns:p14="http://schemas.microsoft.com/office/powerpoint/2010/main" val="3986523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1C906-0894-4848-65AA-077820E7F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B3CDDF9-B711-91EA-AC20-F0DD76203B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4" t="15604" r="1348" b="5592"/>
          <a:stretch/>
        </p:blipFill>
        <p:spPr>
          <a:xfrm>
            <a:off x="0" y="0"/>
            <a:ext cx="12205254" cy="6858000"/>
          </a:xfrm>
        </p:spPr>
      </p:pic>
    </p:spTree>
    <p:extLst>
      <p:ext uri="{BB962C8B-B14F-4D97-AF65-F5344CB8AC3E}">
        <p14:creationId xmlns:p14="http://schemas.microsoft.com/office/powerpoint/2010/main" val="221859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5CB73-7C9A-CE28-CDFF-4F999B712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56A16F5-1E76-EDA2-BE38-C508AD30F1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20" t="15604" r="1476" b="5364"/>
          <a:stretch/>
        </p:blipFill>
        <p:spPr>
          <a:xfrm>
            <a:off x="-1" y="0"/>
            <a:ext cx="12250925" cy="6937513"/>
          </a:xfrm>
        </p:spPr>
      </p:pic>
    </p:spTree>
    <p:extLst>
      <p:ext uri="{BB962C8B-B14F-4D97-AF65-F5344CB8AC3E}">
        <p14:creationId xmlns:p14="http://schemas.microsoft.com/office/powerpoint/2010/main" val="1113684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82E92-CD7E-E07C-A91E-480FA21BF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BFFF0D5-DB18-1E3A-52BF-AFC0C7B5B2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20" t="15834" r="1732" b="5819"/>
          <a:stretch/>
        </p:blipFill>
        <p:spPr>
          <a:xfrm>
            <a:off x="0" y="-13874"/>
            <a:ext cx="12192000" cy="6866762"/>
          </a:xfrm>
        </p:spPr>
      </p:pic>
    </p:spTree>
    <p:extLst>
      <p:ext uri="{BB962C8B-B14F-4D97-AF65-F5344CB8AC3E}">
        <p14:creationId xmlns:p14="http://schemas.microsoft.com/office/powerpoint/2010/main" val="1789663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D9E43-41DA-A823-3114-3E38C8BC3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A7B1876-B841-CB3D-1EAF-C5AB341EF5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4" t="15377" r="1733" b="5363"/>
          <a:stretch/>
        </p:blipFill>
        <p:spPr>
          <a:xfrm>
            <a:off x="-1" y="-19879"/>
            <a:ext cx="12192001" cy="6877879"/>
          </a:xfrm>
        </p:spPr>
      </p:pic>
    </p:spTree>
    <p:extLst>
      <p:ext uri="{BB962C8B-B14F-4D97-AF65-F5344CB8AC3E}">
        <p14:creationId xmlns:p14="http://schemas.microsoft.com/office/powerpoint/2010/main" val="397911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402A4-782C-A9E3-AC22-2A7F9B439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8986218-326C-4588-7159-B33DEAF33B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20" t="15604" r="1476" b="5820"/>
          <a:stretch/>
        </p:blipFill>
        <p:spPr>
          <a:xfrm>
            <a:off x="-1" y="-18843"/>
            <a:ext cx="12214391" cy="6876843"/>
          </a:xfrm>
        </p:spPr>
      </p:pic>
    </p:spTree>
    <p:extLst>
      <p:ext uri="{BB962C8B-B14F-4D97-AF65-F5344CB8AC3E}">
        <p14:creationId xmlns:p14="http://schemas.microsoft.com/office/powerpoint/2010/main" val="1983284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19A81-4EC6-760E-AE81-7D1922A4C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1DE97036-B66A-4798-ACDB-59E1895E16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4" t="15833" r="1604" b="5363"/>
          <a:stretch/>
        </p:blipFill>
        <p:spPr>
          <a:xfrm>
            <a:off x="0" y="0"/>
            <a:ext cx="12165494" cy="6858000"/>
          </a:xfrm>
        </p:spPr>
      </p:pic>
    </p:spTree>
    <p:extLst>
      <p:ext uri="{BB962C8B-B14F-4D97-AF65-F5344CB8AC3E}">
        <p14:creationId xmlns:p14="http://schemas.microsoft.com/office/powerpoint/2010/main" val="4372175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Aomsin</dc:creator>
  <cp:lastModifiedBy>Aomsin</cp:lastModifiedBy>
  <cp:revision>1</cp:revision>
  <dcterms:created xsi:type="dcterms:W3CDTF">2023-07-18T01:57:26Z</dcterms:created>
  <dcterms:modified xsi:type="dcterms:W3CDTF">2023-07-18T01:57:48Z</dcterms:modified>
</cp:coreProperties>
</file>