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B352-7DA8-4F84-F531-343B3899C5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B83AA2-1B02-29B1-5190-EC3156DB50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16E7BB-3306-7FDB-BD7F-3A63AE63E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17339E-37A4-CB33-4538-9F75FA9CE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F9DA04-DA86-15AE-6645-2135D327B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45999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48EA10-E153-6386-37A0-98560ADCA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85EB9B-ED0F-EA39-95ED-916F2214E1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564BD0-08DB-9531-D99C-AEB7713A0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B6C480-A471-93A0-3C5B-4F40A1F82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96E13D-4097-1370-CFE4-B359CF4BB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98052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582F99-E6D9-6F22-16FC-3D1C2C9FCD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4EF1DD-5D54-C7BD-7801-ACD2B7B97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D065E-7F57-4902-C8D1-13D0823C1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9510F-939B-C06E-ABC8-A14DC5BDF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810DE6-DCBD-ABB6-F7A1-1D78B761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0818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D81B8-A9B5-3B84-95A7-5974AFFEB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98C2A-0EED-FD10-2142-4ECE5AB54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27135-C36C-28DE-D83E-31115104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1733A3-0C92-8657-FB5C-5DF60B78A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6FF11A-94A0-A283-9CEE-EECBEA2CE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4452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5DCB-36B9-8D38-ED63-16A637F430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F37281-EAB1-9CEA-3C23-6D42B18260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B0086-A93F-BE6F-B541-FC291E413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96ACB8-ABE8-2790-80DD-80716CF1B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C21020-8FB8-7593-8782-14BA04EF7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419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0A2E4-41EA-E09D-586A-3448DA166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0F8ABD-0A0E-9244-308B-42C778E537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B7C9B3-3D57-F08F-4208-FACF5BFBD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7A7D4-BDE6-43C8-6244-C86E1A5A0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E0A19-5676-1809-FDF3-0A3376368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E4A319-4A2D-BE1D-4FD9-51159FF344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33886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18F1D-630F-85BF-920D-8B8347FA8F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6ED35D-6AD1-A932-DC96-80A518BFF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66D231-AB62-8C42-8A48-9F3511141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62886-08E4-146C-91CD-4C6AA785D7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652FD2-D47D-3C1B-3FCF-529B80CD3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386526-2280-2D52-BAB5-C008EB4ED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A76D9DA-2EDF-8E0E-FBEE-D35C03B2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680EB3-AD52-9CD0-D522-28A50BA2D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928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1CA1BE-47ED-2C5C-0548-117BFB61D3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0DFB40E-BCF6-268A-32B4-3F54CA6830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52BCA2-EF42-B67D-445B-DE000B55A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426B48-7962-B4C0-3275-2A5A4ECF6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085088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8C58DFB-A420-B9F9-693D-6EB957D88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3B3F4F5-8F1D-7CA0-2F21-20E56678F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38CA1-D8A8-A2D7-5654-85D34BA2E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10500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0C552-37AF-08EA-84CE-A08076268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F3B1E-C0C7-E428-06FC-0AC6AE6D7F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4E216-63E0-7CC9-AC8B-BDEB38CF46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20F7D2-B6A6-7196-CE67-14201E416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2ACC0C-8D40-8F59-830F-326B17312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F4461-5065-DCBF-6B4B-A94B35929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971974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8842-11AF-A3C3-C335-76CF880CC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0248156-2F4A-07A4-0395-729E663167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AF8DA8-C7A7-9A4E-DB46-940C728B2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B756BB-17B5-764A-7B96-7450B6338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B71F0-2301-DA45-4232-FF47BDA47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D1836B-863A-F39B-F872-31D88D1CF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83312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DEFE71-29DA-503B-0D63-348024693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D2FDD-9882-CF42-1983-A2F35149B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BF285-89FA-FE95-5656-C401D1FFA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E80D50-C0E5-4F07-AC25-1ACFA8B22541}" type="datetimeFigureOut">
              <a:rPr lang="th-TH" smtClean="0"/>
              <a:t>22/08/66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03485F-563E-42DC-8CCA-56AB470DED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49B35-2899-4C1B-F7D1-4F11B352FD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A3B8E-0459-4DB4-A798-0CAEDBA4E3B6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9090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49A76-0743-7BB7-6045-7CB892A81E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F7B26-32C1-A856-50F8-431D1304C57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D52AA4-074D-45D8-DA6E-19EF70FFED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02" t="16366" r="13098" b="913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4448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BD79B-2999-A806-410C-FDD5E1F3D4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76FA1F4-994B-AC8F-950A-B8BB2F5038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15376" r="13040" b="9474"/>
          <a:stretch/>
        </p:blipFill>
        <p:spPr>
          <a:xfrm>
            <a:off x="0" y="0"/>
            <a:ext cx="12192000" cy="6856698"/>
          </a:xfrm>
        </p:spPr>
      </p:pic>
    </p:spTree>
    <p:extLst>
      <p:ext uri="{BB962C8B-B14F-4D97-AF65-F5344CB8AC3E}">
        <p14:creationId xmlns:p14="http://schemas.microsoft.com/office/powerpoint/2010/main" val="90088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D2261-DF7F-9F11-5AEB-3082FF637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D0F4B6-A0B6-D406-DCBB-F45A988476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15833" r="13168" b="9246"/>
          <a:stretch/>
        </p:blipFill>
        <p:spPr>
          <a:xfrm>
            <a:off x="0" y="-1"/>
            <a:ext cx="12192000" cy="6847563"/>
          </a:xfrm>
        </p:spPr>
      </p:pic>
    </p:spTree>
    <p:extLst>
      <p:ext uri="{BB962C8B-B14F-4D97-AF65-F5344CB8AC3E}">
        <p14:creationId xmlns:p14="http://schemas.microsoft.com/office/powerpoint/2010/main" val="3883650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D95A43-50A4-DE32-8D54-A14C69446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B9353D8-A9A8-2AFD-B461-A4167ABE09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7" t="15833" r="13040" b="9474"/>
          <a:stretch/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940888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ACF76-9728-622C-0184-D74C9C7CB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B3A04F9-B4CF-95F6-3E06-90A0EC31CF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16062" r="13425" b="9246"/>
          <a:stretch/>
        </p:blipFill>
        <p:spPr>
          <a:xfrm>
            <a:off x="0" y="0"/>
            <a:ext cx="12192000" cy="6850144"/>
          </a:xfrm>
        </p:spPr>
      </p:pic>
    </p:spTree>
    <p:extLst>
      <p:ext uri="{BB962C8B-B14F-4D97-AF65-F5344CB8AC3E}">
        <p14:creationId xmlns:p14="http://schemas.microsoft.com/office/powerpoint/2010/main" val="28953272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6CD1FA-C5F1-3C13-63D3-471242797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DBB30E8-182A-E280-925A-EEA6E3A411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15605" r="13040" b="9475"/>
          <a:stretch/>
        </p:blipFill>
        <p:spPr>
          <a:xfrm>
            <a:off x="0" y="0"/>
            <a:ext cx="12192000" cy="6859305"/>
          </a:xfrm>
        </p:spPr>
      </p:pic>
    </p:spTree>
    <p:extLst>
      <p:ext uri="{BB962C8B-B14F-4D97-AF65-F5344CB8AC3E}">
        <p14:creationId xmlns:p14="http://schemas.microsoft.com/office/powerpoint/2010/main" val="36146089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09A4A7-B7E6-22C2-D585-36DDF69EC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DAE2AD-71D2-6DC7-D4E3-93CA09B478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16062" r="13425" b="9703"/>
          <a:stretch/>
        </p:blipFill>
        <p:spPr>
          <a:xfrm>
            <a:off x="0" y="0"/>
            <a:ext cx="12192000" cy="6831724"/>
          </a:xfrm>
        </p:spPr>
      </p:pic>
    </p:spTree>
    <p:extLst>
      <p:ext uri="{BB962C8B-B14F-4D97-AF65-F5344CB8AC3E}">
        <p14:creationId xmlns:p14="http://schemas.microsoft.com/office/powerpoint/2010/main" val="80863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A4906D-E64D-FF56-DDF3-0CD382667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F2068C-A2CC-B96D-92BD-C5A634C09B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15605" r="13296" b="9703"/>
          <a:stretch/>
        </p:blipFill>
        <p:spPr>
          <a:xfrm>
            <a:off x="-1" y="0"/>
            <a:ext cx="12226955" cy="6858000"/>
          </a:xfrm>
        </p:spPr>
      </p:pic>
    </p:spTree>
    <p:extLst>
      <p:ext uri="{BB962C8B-B14F-4D97-AF65-F5344CB8AC3E}">
        <p14:creationId xmlns:p14="http://schemas.microsoft.com/office/powerpoint/2010/main" val="3120602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F45F7-475B-D007-8A01-AEED46E51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38FD52-3BE0-6287-F0D0-F19F0B6521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54" t="15833" r="13296" b="9703"/>
          <a:stretch/>
        </p:blipFill>
        <p:spPr>
          <a:xfrm>
            <a:off x="0" y="0"/>
            <a:ext cx="12222384" cy="6858000"/>
          </a:xfrm>
        </p:spPr>
      </p:pic>
    </p:spTree>
    <p:extLst>
      <p:ext uri="{BB962C8B-B14F-4D97-AF65-F5344CB8AC3E}">
        <p14:creationId xmlns:p14="http://schemas.microsoft.com/office/powerpoint/2010/main" val="1000647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Aomsin</dc:creator>
  <cp:lastModifiedBy>Aomsin</cp:lastModifiedBy>
  <cp:revision>1</cp:revision>
  <dcterms:created xsi:type="dcterms:W3CDTF">2023-08-22T00:35:36Z</dcterms:created>
  <dcterms:modified xsi:type="dcterms:W3CDTF">2023-08-22T00:35:51Z</dcterms:modified>
</cp:coreProperties>
</file>