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embeddedFontLst>
    <p:embeddedFont>
      <p:font typeface="Angsana New" pitchFamily="18" charset="-34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6D8C-1AD1-46A3-82FC-AC6C03D23F28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420C-D9E4-40B9-92DC-2284678A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6D8C-1AD1-46A3-82FC-AC6C03D23F28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420C-D9E4-40B9-92DC-2284678A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2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6D8C-1AD1-46A3-82FC-AC6C03D23F28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420C-D9E4-40B9-92DC-2284678A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9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6D8C-1AD1-46A3-82FC-AC6C03D23F28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420C-D9E4-40B9-92DC-2284678A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6D8C-1AD1-46A3-82FC-AC6C03D23F28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420C-D9E4-40B9-92DC-2284678A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7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6D8C-1AD1-46A3-82FC-AC6C03D23F28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420C-D9E4-40B9-92DC-2284678A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1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6D8C-1AD1-46A3-82FC-AC6C03D23F28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420C-D9E4-40B9-92DC-2284678A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1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6D8C-1AD1-46A3-82FC-AC6C03D23F28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420C-D9E4-40B9-92DC-2284678A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4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6D8C-1AD1-46A3-82FC-AC6C03D23F28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420C-D9E4-40B9-92DC-2284678A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8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6D8C-1AD1-46A3-82FC-AC6C03D23F28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420C-D9E4-40B9-92DC-2284678A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6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6D8C-1AD1-46A3-82FC-AC6C03D23F28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420C-D9E4-40B9-92DC-2284678A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2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06D8C-1AD1-46A3-82FC-AC6C03D23F28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0420C-D9E4-40B9-92DC-2284678A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7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556792"/>
            <a:ext cx="695414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9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การพูดรายงาน</a:t>
            </a:r>
          </a:p>
          <a:p>
            <a:pPr algn="ctr"/>
            <a:r>
              <a:rPr lang="th-TH" sz="9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จากการศึกษาค้นคว้า</a:t>
            </a:r>
            <a:endParaRPr lang="en-US" sz="9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74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2060848"/>
            <a:ext cx="44133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800" b="1" dirty="0" smtClean="0">
                <a:solidFill>
                  <a:srgbClr val="7030A0"/>
                </a:solidFill>
                <a:cs typeface="+mj-cs"/>
              </a:rPr>
              <a:t>สวัสดีค่ะ</a:t>
            </a:r>
            <a:endParaRPr lang="en-US" sz="13800" b="1" dirty="0">
              <a:solidFill>
                <a:srgbClr val="7030A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061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692696"/>
            <a:ext cx="4767652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5400" b="1" dirty="0" smtClean="0">
                <a:solidFill>
                  <a:schemeClr val="tx1"/>
                </a:solidFill>
                <a:cs typeface="+mj-cs"/>
              </a:rPr>
              <a:t>  การเตรียมการนำเสนอ  </a:t>
            </a:r>
            <a:endParaRPr lang="en-US" sz="5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9525" y="1988840"/>
            <a:ext cx="64459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thaiNumPeriod"/>
            </a:pP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กำหนดวัตถุประสงค์ของการนำเสนอ</a:t>
            </a:r>
          </a:p>
          <a:p>
            <a:pPr marL="342900" indent="-342900">
              <a:buAutoNum type="thaiNumPeriod"/>
            </a:pP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ศึกษาข้อมูลของผู้ฟัง</a:t>
            </a:r>
          </a:p>
          <a:p>
            <a:pPr marL="342900" indent="-342900">
              <a:buAutoNum type="thaiNumPeriod"/>
            </a:pP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การนำเสนอข้อเท็จจริงอย่างถูกต้องและครบถ้วน</a:t>
            </a:r>
          </a:p>
          <a:p>
            <a:pPr marL="342900" indent="-342900">
              <a:buAutoNum type="thaiNumPeriod"/>
            </a:pP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การเริ่มต้นร่างบทพูด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19967"/>
            <a:ext cx="2680697" cy="2007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3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1916832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๕.  การ</a:t>
            </a:r>
            <a:r>
              <a:rPr lang="th-TH" sz="3600" b="1" dirty="0">
                <a:solidFill>
                  <a:srgbClr val="002060"/>
                </a:solidFill>
                <a:cs typeface="+mj-cs"/>
              </a:rPr>
              <a:t>พิจารณาถึงสื่อและวิธีที่ใช้ในการนำเสนอ</a:t>
            </a:r>
          </a:p>
          <a:p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๖.  ซักซ้อม</a:t>
            </a:r>
            <a:r>
              <a:rPr lang="th-TH" sz="3600" b="1" dirty="0">
                <a:solidFill>
                  <a:srgbClr val="002060"/>
                </a:solidFill>
                <a:cs typeface="+mj-cs"/>
              </a:rPr>
              <a:t>การ</a:t>
            </a: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นำเสนอ</a:t>
            </a:r>
          </a:p>
          <a:p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๗.  การ</a:t>
            </a:r>
            <a:r>
              <a:rPr lang="th-TH" sz="3600" b="1" dirty="0">
                <a:solidFill>
                  <a:srgbClr val="002060"/>
                </a:solidFill>
                <a:cs typeface="+mj-cs"/>
              </a:rPr>
              <a:t>คำนึงถึงสถานที่นำเสนอ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692696"/>
            <a:ext cx="574067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5400" b="1" dirty="0" smtClean="0">
                <a:solidFill>
                  <a:schemeClr val="tx1"/>
                </a:solidFill>
                <a:cs typeface="+mj-cs"/>
              </a:rPr>
              <a:t>  การเตรียมการนำเสนอ (ต่อ)  </a:t>
            </a:r>
            <a:endParaRPr lang="en-US" sz="54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68" y="4005064"/>
            <a:ext cx="4104456" cy="2305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3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688920"/>
            <a:ext cx="4984057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6000" b="1" dirty="0" smtClean="0">
                <a:cs typeface="+mj-cs"/>
              </a:rPr>
              <a:t> โครงสร้างการนำเสนอ </a:t>
            </a:r>
            <a:endParaRPr lang="en-US" sz="6000" b="1" dirty="0"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7461" y="2204864"/>
            <a:ext cx="62376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thaiNumPeriod"/>
            </a:pPr>
            <a:r>
              <a:rPr lang="th-TH" sz="4000" b="1" dirty="0" smtClean="0">
                <a:solidFill>
                  <a:srgbClr val="002060"/>
                </a:solidFill>
                <a:cs typeface="+mj-cs"/>
              </a:rPr>
              <a:t>การเปิดการนำเสนอ</a:t>
            </a:r>
          </a:p>
          <a:p>
            <a:pPr marL="342900" indent="-342900">
              <a:buAutoNum type="thaiNumPeriod"/>
            </a:pPr>
            <a:r>
              <a:rPr lang="th-TH" sz="4000" b="1" dirty="0" smtClean="0">
                <a:solidFill>
                  <a:srgbClr val="002060"/>
                </a:solidFill>
                <a:cs typeface="+mj-cs"/>
              </a:rPr>
              <a:t>การทำให้ผู้ฟังเข้าใจเนื้อหาสาระที่นำเสนอ</a:t>
            </a:r>
          </a:p>
          <a:p>
            <a:pPr marL="342900" indent="-342900">
              <a:buAutoNum type="thaiNumPeriod"/>
            </a:pPr>
            <a:r>
              <a:rPr lang="th-TH" sz="4000" b="1" dirty="0" smtClean="0">
                <a:solidFill>
                  <a:srgbClr val="002060"/>
                </a:solidFill>
                <a:cs typeface="+mj-cs"/>
              </a:rPr>
              <a:t>การสรุปการนำเสนอ</a:t>
            </a:r>
            <a:endParaRPr lang="en-US" sz="4000" b="1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93096"/>
            <a:ext cx="3741291" cy="195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6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764704"/>
            <a:ext cx="6718506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chemeClr val="tx1"/>
                </a:solidFill>
                <a:cs typeface="+mj-cs"/>
              </a:rPr>
              <a:t>  การใช้ท่าทางและวิธีการพูดในการนำเสนอ </a:t>
            </a:r>
            <a:endParaRPr lang="en-US" sz="4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132856"/>
            <a:ext cx="542007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thaiNumPeriod"/>
            </a:pP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เดินเข้าห้องนำเสนออย่างมั่นใจ</a:t>
            </a:r>
          </a:p>
          <a:p>
            <a:pPr marL="342900" indent="-342900">
              <a:buAutoNum type="thaiNumPeriod"/>
            </a:pP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การใช้ท่าทางที่มั่นใจและดูเป็นธรรมชาติ</a:t>
            </a:r>
          </a:p>
          <a:p>
            <a:pPr marL="342900" indent="-342900">
              <a:buAutoNum type="thaiNumPeriod"/>
            </a:pP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สบตากับผู้ฟัง</a:t>
            </a:r>
          </a:p>
          <a:p>
            <a:pPr marL="342900" indent="-342900">
              <a:buAutoNum type="thaiNumPeriod"/>
            </a:pP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รู้จักจังหวะในการพูด</a:t>
            </a:r>
          </a:p>
          <a:p>
            <a:pPr marL="342900" indent="-342900">
              <a:buAutoNum type="thaiNumPeriod"/>
            </a:pP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ระวังน</a:t>
            </a: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้ำ</a:t>
            </a: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เสียง</a:t>
            </a: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และมารยาทในการพูด</a:t>
            </a:r>
          </a:p>
          <a:p>
            <a:pPr marL="342900" indent="-342900">
              <a:buAutoNum type="thaiNumPeriod"/>
            </a:pP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ระวังการแสดงออกทางสีหน้า</a:t>
            </a:r>
          </a:p>
          <a:p>
            <a:pPr marL="342900" indent="-342900">
              <a:buAutoNum type="thaiNumPeriod"/>
            </a:pP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ควรแต่งกายให้เหมาะสม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44"/>
          <a:stretch/>
        </p:blipFill>
        <p:spPr bwMode="auto">
          <a:xfrm>
            <a:off x="6228184" y="4581128"/>
            <a:ext cx="2605945" cy="188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4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5" y="3501008"/>
            <a:ext cx="7051295" cy="10621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5576" y="1700808"/>
            <a:ext cx="5760640" cy="10801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700808"/>
            <a:ext cx="66912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 smtClean="0">
                <a:cs typeface="+mj-cs"/>
              </a:rPr>
              <a:t>การตอบคำถามจากผู้ฟัง</a:t>
            </a:r>
          </a:p>
          <a:p>
            <a:endParaRPr lang="th-TH" sz="6000" b="1" dirty="0" smtClean="0">
              <a:cs typeface="+mj-cs"/>
            </a:endParaRPr>
          </a:p>
          <a:p>
            <a:r>
              <a:rPr lang="th-TH" sz="6000" b="1" dirty="0" smtClean="0">
                <a:cs typeface="+mj-cs"/>
              </a:rPr>
              <a:t>การจบการนำเสนออย่างสง่างาม</a:t>
            </a:r>
            <a:endParaRPr lang="en-US" sz="6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87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0453" y="616912"/>
            <a:ext cx="5573963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sz="6000" b="1" dirty="0" smtClean="0">
                <a:cs typeface="+mj-cs"/>
              </a:rPr>
              <a:t>  การใช้สื่อในการนำเสนอ  </a:t>
            </a:r>
            <a:endParaRPr lang="en-US" sz="6000" b="1" dirty="0"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276872"/>
            <a:ext cx="58753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thaiNumPeriod"/>
            </a:pP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ตัวอักษรต้องมีขนาดใหญ่</a:t>
            </a:r>
          </a:p>
          <a:p>
            <a:pPr marL="342900" indent="-342900">
              <a:buAutoNum type="thaiNumPeriod"/>
            </a:pP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ข้อความอ่านง่าย</a:t>
            </a:r>
          </a:p>
          <a:p>
            <a:pPr marL="342900" indent="-342900">
              <a:buAutoNum type="thaiNumPeriod"/>
            </a:pP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เลือกใช้ตัวอักษรที่อ่านง่าย  ชัดเจน  สบายตา</a:t>
            </a:r>
          </a:p>
          <a:p>
            <a:pPr marL="342900" indent="-342900">
              <a:buAutoNum type="thaiNumPeriod"/>
            </a:pP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จัดลำดับในการนำเสนอให้สมเหตุสมผล</a:t>
            </a:r>
          </a:p>
          <a:p>
            <a:pPr marL="342900" indent="-342900">
              <a:buAutoNum type="thaiNumPeriod"/>
            </a:pP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เลือกภาพประกอบการนำเสนอที่เหมาะสม</a:t>
            </a:r>
            <a:endParaRPr lang="en-US" sz="3600" b="1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94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dek-d.com/contentimg/2015/mint/Education/March-April/readcomic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056784" cy="474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692696"/>
            <a:ext cx="592662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6000" b="1" dirty="0" smtClean="0">
                <a:cs typeface="+mj-cs"/>
              </a:rPr>
              <a:t>ข้อผิดพลาดที่พบเป็นประจำ</a:t>
            </a:r>
            <a:endParaRPr lang="en-US" sz="6000" b="1" dirty="0"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204864"/>
            <a:ext cx="506100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thaiNumPeriod"/>
            </a:pPr>
            <a:r>
              <a:rPr lang="th-TH" sz="3200" b="1" dirty="0" smtClean="0">
                <a:solidFill>
                  <a:srgbClr val="C00000"/>
                </a:solidFill>
                <a:cs typeface="+mj-cs"/>
              </a:rPr>
              <a:t>พูดนานเกินเวลา</a:t>
            </a:r>
          </a:p>
          <a:p>
            <a:pPr marL="342900" indent="-342900">
              <a:buAutoNum type="thaiNumPeriod"/>
            </a:pPr>
            <a:r>
              <a:rPr lang="th-TH" sz="3200" b="1" dirty="0" smtClean="0">
                <a:solidFill>
                  <a:srgbClr val="C00000"/>
                </a:solidFill>
                <a:cs typeface="+mj-cs"/>
              </a:rPr>
              <a:t>ไม่ตรวจสอบห้องและอุปกรณ์การนำเสนอ</a:t>
            </a:r>
          </a:p>
          <a:p>
            <a:pPr marL="342900" indent="-342900">
              <a:buAutoNum type="thaiNumPeriod"/>
            </a:pPr>
            <a:r>
              <a:rPr lang="th-TH" sz="3200" b="1" dirty="0" smtClean="0">
                <a:solidFill>
                  <a:srgbClr val="C00000"/>
                </a:solidFill>
                <a:cs typeface="+mj-cs"/>
              </a:rPr>
              <a:t>พูดเร็วเกินไป</a:t>
            </a:r>
          </a:p>
          <a:p>
            <a:pPr marL="342900" indent="-342900">
              <a:buAutoNum type="thaiNumPeriod"/>
            </a:pPr>
            <a:r>
              <a:rPr lang="th-TH" sz="3200" b="1" dirty="0" smtClean="0">
                <a:solidFill>
                  <a:srgbClr val="C00000"/>
                </a:solidFill>
                <a:cs typeface="+mj-cs"/>
              </a:rPr>
              <a:t>ไม่มีปฏิสัมพันธ์กับผู้ฟัง</a:t>
            </a:r>
          </a:p>
          <a:p>
            <a:pPr marL="342900" indent="-342900">
              <a:buAutoNum type="thaiNumPeriod"/>
            </a:pPr>
            <a:r>
              <a:rPr lang="th-TH" sz="3200" b="1" dirty="0" smtClean="0">
                <a:solidFill>
                  <a:srgbClr val="C00000"/>
                </a:solidFill>
                <a:cs typeface="+mj-cs"/>
              </a:rPr>
              <a:t>ภาษากายและคำพูดไม่สอดคล้องกัน</a:t>
            </a:r>
          </a:p>
          <a:p>
            <a:pPr marL="342900" indent="-342900">
              <a:buAutoNum type="thaiNumPeriod"/>
            </a:pPr>
            <a:r>
              <a:rPr lang="th-TH" sz="3200" b="1" dirty="0" smtClean="0">
                <a:solidFill>
                  <a:srgbClr val="C00000"/>
                </a:solidFill>
                <a:cs typeface="+mj-cs"/>
              </a:rPr>
              <a:t>ใช้ภาษากายมากเกินไป</a:t>
            </a:r>
          </a:p>
          <a:p>
            <a:pPr marL="342900" indent="-342900">
              <a:buAutoNum type="thaiNumPeriod"/>
            </a:pPr>
            <a:r>
              <a:rPr lang="th-TH" sz="3200" b="1" dirty="0" smtClean="0">
                <a:solidFill>
                  <a:srgbClr val="C00000"/>
                </a:solidFill>
                <a:cs typeface="+mj-cs"/>
              </a:rPr>
              <a:t>แก้ปัญหาเฉพาะหน้าไม่ได้</a:t>
            </a:r>
            <a:endParaRPr lang="en-US" sz="32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71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220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Angsana New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2016-06-25T22:39:56Z</dcterms:created>
  <dcterms:modified xsi:type="dcterms:W3CDTF">2016-06-27T06:20:53Z</dcterms:modified>
</cp:coreProperties>
</file>