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1" r:id="rId3"/>
    <p:sldId id="262" r:id="rId4"/>
    <p:sldId id="266" r:id="rId5"/>
    <p:sldId id="267" r:id="rId6"/>
    <p:sldId id="269" r:id="rId7"/>
    <p:sldId id="283" r:id="rId8"/>
    <p:sldId id="297" r:id="rId9"/>
    <p:sldId id="309" r:id="rId10"/>
    <p:sldId id="310" r:id="rId11"/>
    <p:sldId id="311" r:id="rId12"/>
    <p:sldId id="302" r:id="rId13"/>
    <p:sldId id="303" r:id="rId14"/>
    <p:sldId id="304" r:id="rId15"/>
    <p:sldId id="312" r:id="rId16"/>
    <p:sldId id="308" r:id="rId17"/>
  </p:sldIdLst>
  <p:sldSz cx="9144000" cy="6858000" type="screen4x3"/>
  <p:notesSz cx="6858000" cy="9144000"/>
  <p:embeddedFontLst>
    <p:embeddedFont>
      <p:font typeface="Cordia New" pitchFamily="34" charset="-34"/>
      <p:regular r:id="rId18"/>
      <p:bold r:id="rId19"/>
      <p:italic r:id="rId20"/>
      <p:boldItalic r:id="rId21"/>
    </p:embeddedFont>
    <p:embeddedFont>
      <p:font typeface="Angsana New" pitchFamily="18" charset="-34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RU-Rajabhat" charset="0"/>
      <p:regular r:id="rId30"/>
    </p:embeddedFont>
    <p:embeddedFont>
      <p:font typeface="TH SarabunPSK" pitchFamily="34" charset="-34"/>
      <p:regular r:id="rId31"/>
      <p:bold r:id="rId32"/>
      <p:italic r:id="rId33"/>
      <p:boldItalic r:id="rId3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92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33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864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77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75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91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992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82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56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24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99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770FE-FC8D-4EE7-A49E-0CB5AED0700D}" type="datetimeFigureOut">
              <a:rPr lang="th-TH" smtClean="0"/>
              <a:pPr/>
              <a:t>26/11/59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53AA-2F74-4D99-9808-BFFECC5AA7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18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2941"/>
            <a:ext cx="5256584" cy="349891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344816" cy="1143000"/>
          </a:xfrm>
        </p:spPr>
        <p:txBody>
          <a:bodyPr>
            <a:noAutofit/>
          </a:bodyPr>
          <a:lstStyle/>
          <a:p>
            <a:r>
              <a:rPr lang="th-TH" sz="9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การเขียนรายงาน</a:t>
            </a:r>
            <a:br>
              <a:rPr lang="th-TH" sz="9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</a:t>
            </a:r>
            <a:endParaRPr lang="en-US" sz="9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62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2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ราย</a:t>
            </a:r>
            <a:endParaRPr lang="th-TH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188" cy="6847474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๑ เรื่องประธานแจ้งให้ที่ประชุมทราบ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๒ เรื่องรับรองรายงานการประชุม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๓ เรื่องเสนอให้ที่ประชุมทราบ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60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2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ราย</a:t>
            </a:r>
            <a:endParaRPr lang="th-TH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" y="692696"/>
            <a:ext cx="9144000" cy="6048672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๔  เรื่องที่เสนอให้ที่ประชุมพิจารณา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..................................................................................................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.........................................................................................................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๕ เรื่องอื่นๆ (ถ้ามี)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เลิกประชุมเวลา ...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		................................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     ผู้บันทึกรายงานการประชุม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77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6967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วิธีบันทึกรายงานการประชุม</a:t>
            </a:r>
            <a:endParaRPr lang="en-US" sz="6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416" y="2348880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จด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รายละเอียดทุกคำพูดของ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กรรมการ</a:t>
            </a:r>
            <a:endParaRPr lang="en-US" sz="4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จดย่อเฉพาะประเด็น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</a:t>
            </a:r>
            <a:endParaRPr lang="en-US" sz="4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จด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แต่เหตุผลกับมติของที่ประชุม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4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07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91276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คุณสมบัติของผู้บันทึกรายงานการประชุมที่ดี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276872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มีความรู้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endParaRPr lang="en-US" sz="4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มีสมาธิ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endParaRPr lang="en-US" sz="4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ไม่หวังพึ่งเทป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บันทึกเสียง</a:t>
            </a:r>
            <a:endParaRPr lang="en-US" sz="4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มีทักษะการสรุป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endParaRPr lang="en-US" sz="4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ภาษาในการเรียบเรียงได้ดี </a:t>
            </a:r>
          </a:p>
        </p:txBody>
      </p:sp>
    </p:spTree>
    <p:extLst>
      <p:ext uri="{BB962C8B-B14F-4D97-AF65-F5344CB8AC3E}">
        <p14:creationId xmlns:p14="http://schemas.microsoft.com/office/powerpoint/2010/main" val="904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979712" y="557808"/>
            <a:ext cx="6696744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ลักษณะของรายงานการประชุมที่ดี </a:t>
            </a:r>
            <a:endParaRPr lang="en-US" sz="5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5031" y="2276872"/>
            <a:ext cx="4752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ถูกต้อง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เที่ยงตรง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ชัดเจนและเข้าใจง่าย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ใช้ภาษาดี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มีหัวข้อย่อยทุกเรื่อง</a:t>
            </a:r>
            <a:endParaRPr lang="th-TH" sz="4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21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19872" y="332656"/>
            <a:ext cx="2520242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8000" b="1" dirty="0" smtClean="0">
                <a:solidFill>
                  <a:srgbClr val="002060"/>
                </a:solidFill>
                <a:cs typeface="+mj-cs"/>
              </a:rPr>
              <a:t>กิจกรรม</a:t>
            </a:r>
            <a:endParaRPr lang="en-US" sz="80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04" y="2028086"/>
            <a:ext cx="879279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>
                <a:cs typeface="+mj-cs"/>
              </a:rPr>
              <a:t>ให้นักเรียนแบ่งกลุ่ม  กลุ่มละ  ๕ – ๖ คน</a:t>
            </a:r>
          </a:p>
          <a:p>
            <a:r>
              <a:rPr lang="th-TH" sz="3600" b="1" dirty="0" smtClean="0">
                <a:cs typeface="+mj-cs"/>
              </a:rPr>
              <a:t>ดูวีดิทัศน์การจำลองการประชุม ๑ รอบ  </a:t>
            </a:r>
          </a:p>
          <a:p>
            <a:r>
              <a:rPr lang="th-TH" sz="3600" b="1" dirty="0" smtClean="0">
                <a:cs typeface="+mj-cs"/>
              </a:rPr>
              <a:t>แล้วช่วยกันเขียนรายงานการประชุมตามรูปแบบที่เรียนไปเมื่อสักครู่</a:t>
            </a:r>
          </a:p>
          <a:p>
            <a:r>
              <a:rPr lang="th-TH" sz="3600" b="1" dirty="0" smtClean="0">
                <a:cs typeface="+mj-cs"/>
              </a:rPr>
              <a:t>ใส่กระดาษที่ครูเตรียมไว้ให้  ( ๕ คะแนน)</a:t>
            </a:r>
          </a:p>
          <a:p>
            <a:r>
              <a:rPr lang="en-US" sz="3600" b="1" dirty="0" smtClean="0">
                <a:cs typeface="+mj-cs"/>
              </a:rPr>
              <a:t>***</a:t>
            </a:r>
            <a:r>
              <a:rPr lang="th-TH" sz="3600" b="1" dirty="0" smtClean="0">
                <a:cs typeface="+mj-cs"/>
              </a:rPr>
              <a:t>ดูตัวอย่างการเขียนรายงานการประชุมได้ที่หนังสือเรียนวิวิธภาษา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93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3768" y="2060848"/>
            <a:ext cx="6069360" cy="1287016"/>
          </a:xfrm>
        </p:spPr>
        <p:txBody>
          <a:bodyPr>
            <a:noAutofit/>
          </a:bodyPr>
          <a:lstStyle/>
          <a:p>
            <a:r>
              <a:rPr lang="th-TH" sz="1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U-Rajabhat" charset="0"/>
                <a:cs typeface="CRU-Rajabhat" charset="0"/>
              </a:rPr>
              <a:t>สวัสดีค่ะ</a:t>
            </a:r>
            <a:endParaRPr lang="en-US" sz="16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U-Rajabhat" charset="0"/>
              <a:cs typeface="CRU-Rajabh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55272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 ความหมายของการประชุม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7" y="2538602"/>
            <a:ext cx="7676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 หมายถึง การที่บุคคลกลุ่ม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หนึ่งมา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พบปะหรือมาร่วมกันปรึกษาหารือในเรื่องใดเรื่องหนึ่ง หรือหลายเรื่องก็ได้ ตามกำหนดวัน เวลา สถานที่ และประเด็น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0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139570" y="1052736"/>
            <a:ext cx="612068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 จุดมุ่งหมายของการประชุม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2118230" y="3573016"/>
            <a:ext cx="612068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๓. ประโยชน์ของการประชุม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00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418091" y="1988840"/>
            <a:ext cx="3384376" cy="1446644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12068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ศัพท์ที่ใช้ในการประชุม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3914" y="2126372"/>
            <a:ext cx="777686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๑. 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</a:t>
            </a:r>
          </a:p>
          <a:p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จำนวนผู้เข้าประชุมตามที่กำหนดไว้  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โดยทั่วไปจะต้องมีผู้มาเข้าร่วมประชุมไม่น้อยกว่ากึ่งหนึ่งของผู้มีสิทธิ์เข้าประชุม  จึงจะครบองค์ประชุม</a:t>
            </a:r>
          </a:p>
          <a:p>
            <a:endParaRPr lang="th-TH" sz="40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67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67544" y="3869432"/>
            <a:ext cx="2520280" cy="1368152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Cloud 5"/>
          <p:cNvSpPr/>
          <p:nvPr/>
        </p:nvSpPr>
        <p:spPr>
          <a:xfrm>
            <a:off x="611560" y="2348880"/>
            <a:ext cx="2520280" cy="1368152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24514" y="2492896"/>
            <a:ext cx="87679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5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 ญัตติ	</a:t>
            </a:r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ข้อเสนอเพื่อลงมติ</a:t>
            </a:r>
          </a:p>
          <a:p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5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มติ</a:t>
            </a:r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ข้อตัดสินใจของที่ประชุม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5" name="ชื่อเรื่อง 3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12068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ศัพท์ที่ใช้ในการ</a:t>
            </a: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ประชุม(ต่อ)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75856" y="2852936"/>
            <a:ext cx="50405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75856" y="4409492"/>
            <a:ext cx="50405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964776" y="1797786"/>
            <a:ext cx="4608512" cy="136815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683567" y="1988840"/>
            <a:ext cx="79208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๔. 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</a:t>
            </a:r>
          </a:p>
          <a:p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เรื่องที่จะนำเข้าปรึกษากันในที่ประชุม 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เลขานุการจะต้องเขียนเป็นหัวข้อส่งไปพร้อมกับจดหมายเชิญประชุม ให้กรรมการหรือสมาชิกทราบล่วงหน้าอย่างน้อย ๗ 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</a:p>
          <a:p>
            <a:r>
              <a: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6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3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12068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ศัพท์ที่ใช้ในการ</a:t>
            </a:r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ประชุม(ต่อ)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50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433984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8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๕.รายงานการประชุม</a:t>
            </a:r>
            <a:endParaRPr lang="th-TH" sz="8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78021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คือ การบันทึกความคิดเห็นของผู้มาประชุม  </a:t>
            </a:r>
          </a:p>
          <a:p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ผู้เข้าร่วมประชุม  และมติของที่ประชุมที่ทำไว้เป็น</a:t>
            </a:r>
          </a:p>
          <a:p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หลักฐานทุกครั้งที่มีการประชุม</a:t>
            </a:r>
            <a:endParaRPr lang="th-TH" sz="4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AutoShape 2" descr="ผลการค้นหารูปภาพสำหรับ การประชุม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76600"/>
            <a:ext cx="2977600" cy="2069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054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ราย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-12318" y="28263"/>
            <a:ext cx="91563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รายงานการประชุม..................................</a:t>
            </a: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ครั้งที่.................</a:t>
            </a: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เมื่อ..............................................</a:t>
            </a: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ณ....................................................</a:t>
            </a:r>
          </a:p>
          <a:p>
            <a:pPr algn="ctr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ผู้มาประชุม	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ผู้ไม่มาประชุม (ถ้ามี)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ผู้เข้าร่วมประชุม (ถ้ามี)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เริ่มประชุมเวลา ...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43808" y="3212976"/>
            <a:ext cx="3312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ผลการค้นหารูปภาพสำหรับ ตัวอย่างรายงานการประชุ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83"/>
            <a:ext cx="9143999" cy="69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194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Cordia New</vt:lpstr>
      <vt:lpstr>Angsana New</vt:lpstr>
      <vt:lpstr>Calibri</vt:lpstr>
      <vt:lpstr>CRU-Rajabhat</vt:lpstr>
      <vt:lpstr>TH SarabunPSK</vt:lpstr>
      <vt:lpstr>ชุดรูปแบบของ Office</vt:lpstr>
      <vt:lpstr>การเขียนรายงาน การประชุม</vt:lpstr>
      <vt:lpstr>๑. ความหมายของการประชุม</vt:lpstr>
      <vt:lpstr>๒. จุดมุ่งหมายของการประชุม</vt:lpstr>
      <vt:lpstr>๔. ศัพท์ที่ใช้ในการประชุม</vt:lpstr>
      <vt:lpstr>๔. ศัพท์ที่ใช้ในการประชุม(ต่อ)</vt:lpstr>
      <vt:lpstr>๔. ศัพท์ที่ใช้ในการประชุม(ต่อ)</vt:lpstr>
      <vt:lpstr>๕.รายงานการประชุม</vt:lpstr>
      <vt:lpstr>PowerPoint Presentation</vt:lpstr>
      <vt:lpstr>PowerPoint Presentation</vt:lpstr>
      <vt:lpstr>ระเบียบวาระที่ ๑ เรื่องประธานแจ้งให้ที่ประชุมทราบ  ..................................................................................................................................................................................................................... ระเบียบวาระที่ ๒ เรื่องรับรองรายงานการประชุม  ..................................................................................................................................................................................................................... ระเบียบวาระที่ ๓ เรื่องเสนอให้ที่ประชุมทราบ  .....................................................................................................................................................................................................................</vt:lpstr>
      <vt:lpstr>ระเบียบวาระที่ ๔  เรื่องที่เสนอให้ที่ประชุมพิจารณา  ..................................................................................................    ......................................................................................................... ระเบียบวาระที่ ๕ เรื่องอื่นๆ (ถ้ามี)  .................................................................................................. .............................................................................................................  เลิกประชุมเวลา ...        ................................           ผู้บันทึกรายงานการประชุม </vt:lpstr>
      <vt:lpstr>วิธีบันทึกรายงานการประชุม</vt:lpstr>
      <vt:lpstr>คุณสมบัติของผู้บันทึกรายงานการประชุมที่ดี</vt:lpstr>
      <vt:lpstr>ลักษณะของรายงานการประชุมที่ดี </vt:lpstr>
      <vt:lpstr>PowerPoint Presentation</vt:lpstr>
      <vt:lpstr>สวัสดีค่ะ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อิศรญาณภาษิต</dc:title>
  <dc:creator>Itt</dc:creator>
  <cp:lastModifiedBy>Windows User</cp:lastModifiedBy>
  <cp:revision>98</cp:revision>
  <dcterms:created xsi:type="dcterms:W3CDTF">2014-04-23T08:27:33Z</dcterms:created>
  <dcterms:modified xsi:type="dcterms:W3CDTF">2016-11-26T21:45:12Z</dcterms:modified>
</cp:coreProperties>
</file>