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64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49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54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8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322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59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2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47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63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76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4790D33-AC45-4EFD-BB01-ECBDB31DAB60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4B0DF3-1D2D-44B7-BB0E-5C96F25E5C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9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A2E8A-5FA8-428C-8699-816596E6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98" y="1750423"/>
            <a:ext cx="1841862" cy="31089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7C2E0-B325-456F-8F7E-C9138D2E787C}"/>
              </a:ext>
            </a:extLst>
          </p:cNvPr>
          <p:cNvSpPr/>
          <p:nvPr/>
        </p:nvSpPr>
        <p:spPr>
          <a:xfrm>
            <a:off x="5391694" y="4556488"/>
            <a:ext cx="6089106" cy="15982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วิชาภาษาไทย </a:t>
            </a:r>
            <a:r>
              <a:rPr lang="th-TH" sz="3200" b="1" dirty="0" smtClean="0"/>
              <a:t>ชั้น</a:t>
            </a:r>
            <a:r>
              <a:rPr lang="th-TH" sz="3200" b="1" dirty="0"/>
              <a:t>ป</a:t>
            </a:r>
            <a:r>
              <a:rPr lang="th-TH" sz="3200" b="1" dirty="0" smtClean="0"/>
              <a:t>ระถมศึกษา</a:t>
            </a:r>
            <a:r>
              <a:rPr lang="th-TH" sz="3200" b="1" dirty="0"/>
              <a:t>ปีที่ ๒</a:t>
            </a:r>
          </a:p>
          <a:p>
            <a:pPr algn="ctr"/>
            <a:r>
              <a:rPr lang="th-TH" sz="3200" b="1" dirty="0"/>
              <a:t>โรงเรียนสาธิตมหาวิทยาลัยราชภัฏสวน</a:t>
            </a:r>
            <a:r>
              <a:rPr lang="th-TH" sz="3200" b="1" dirty="0" err="1"/>
              <a:t>สุนัน</a:t>
            </a:r>
            <a:r>
              <a:rPr lang="th-TH" sz="3200" b="1" dirty="0"/>
              <a:t>ทา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A79C1-B016-4FFA-AEA9-7A5161ED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47" y="881108"/>
            <a:ext cx="2887636" cy="34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5984-4D3D-4E5D-81D1-B1E9F41E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5C1A5-3412-4441-AAED-744558827A5D}"/>
              </a:ext>
            </a:extLst>
          </p:cNvPr>
          <p:cNvSpPr/>
          <p:nvPr/>
        </p:nvSpPr>
        <p:spPr>
          <a:xfrm>
            <a:off x="2131568" y="762000"/>
            <a:ext cx="7928864" cy="15113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80000"/>
                  <a:satMod val="107000"/>
                  <a:lumMod val="103000"/>
                </a:schemeClr>
              </a:gs>
              <a:gs pos="100000">
                <a:schemeClr val="accent2">
                  <a:tint val="82000"/>
                  <a:satMod val="109000"/>
                  <a:lumMod val="103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7200" b="1" dirty="0">
                <a:ln/>
                <a:solidFill>
                  <a:srgbClr val="FF0000"/>
                </a:solidFill>
              </a:rPr>
              <a:t>รู้จักคำ บทที่ ๑๐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AF2F04-D65D-4B46-8535-CD80DF1F1331}"/>
              </a:ext>
            </a:extLst>
          </p:cNvPr>
          <p:cNvSpPr/>
          <p:nvPr/>
        </p:nvSpPr>
        <p:spPr>
          <a:xfrm>
            <a:off x="1000506" y="2540000"/>
            <a:ext cx="163423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FF0000"/>
                </a:solidFill>
              </a:rPr>
              <a:t>ผุ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86046C-AEFD-4491-AA7D-E09019C951BB}"/>
              </a:ext>
            </a:extLst>
          </p:cNvPr>
          <p:cNvSpPr/>
          <p:nvPr/>
        </p:nvSpPr>
        <p:spPr>
          <a:xfrm>
            <a:off x="3987292" y="2540000"/>
            <a:ext cx="163423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เก็บ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E42E49-DE88-4C6A-83C6-CB55DAAAE3F9}"/>
              </a:ext>
            </a:extLst>
          </p:cNvPr>
          <p:cNvSpPr/>
          <p:nvPr/>
        </p:nvSpPr>
        <p:spPr>
          <a:xfrm>
            <a:off x="6974078" y="2540000"/>
            <a:ext cx="163423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</a:rPr>
              <a:t>คราบ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791A25-AA7B-4FCA-A4D0-C5E8BDC8C1B5}"/>
              </a:ext>
            </a:extLst>
          </p:cNvPr>
          <p:cNvSpPr/>
          <p:nvPr/>
        </p:nvSpPr>
        <p:spPr>
          <a:xfrm>
            <a:off x="9960864" y="2540000"/>
            <a:ext cx="163423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กล่อง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55A6478F-0E4F-418B-8AE3-D1380A6C0499}"/>
              </a:ext>
            </a:extLst>
          </p:cNvPr>
          <p:cNvSpPr/>
          <p:nvPr/>
        </p:nvSpPr>
        <p:spPr>
          <a:xfrm>
            <a:off x="1610868" y="3810000"/>
            <a:ext cx="520700" cy="10541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DFE9CCE2-7E7F-4356-82CC-50007B44D661}"/>
              </a:ext>
            </a:extLst>
          </p:cNvPr>
          <p:cNvSpPr/>
          <p:nvPr/>
        </p:nvSpPr>
        <p:spPr>
          <a:xfrm>
            <a:off x="4597654" y="3822700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896B56E1-8719-418D-B69F-3FCF81FFAA9E}"/>
              </a:ext>
            </a:extLst>
          </p:cNvPr>
          <p:cNvSpPr/>
          <p:nvPr/>
        </p:nvSpPr>
        <p:spPr>
          <a:xfrm>
            <a:off x="7645146" y="3847049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68886E2D-464D-49DB-89DC-357D59DDDB09}"/>
              </a:ext>
            </a:extLst>
          </p:cNvPr>
          <p:cNvSpPr/>
          <p:nvPr/>
        </p:nvSpPr>
        <p:spPr>
          <a:xfrm>
            <a:off x="10598658" y="3822700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4B700D-8C75-4555-9EF6-33AED9DA5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2" t="4585" b="24645"/>
          <a:stretch/>
        </p:blipFill>
        <p:spPr>
          <a:xfrm>
            <a:off x="1291356" y="5143500"/>
            <a:ext cx="1159723" cy="132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0A8E05-BAA1-4E41-9B12-51F32C23A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231" t="11930" r="6440" b="13047"/>
          <a:stretch/>
        </p:blipFill>
        <p:spPr>
          <a:xfrm>
            <a:off x="3826510" y="5182108"/>
            <a:ext cx="1795018" cy="1282192"/>
          </a:xfrm>
          <a:prstGeom prst="rect">
            <a:avLst/>
          </a:prstGeom>
        </p:spPr>
      </p:pic>
      <p:pic>
        <p:nvPicPr>
          <p:cNvPr id="1026" name="Picture 2" descr="10 คราบฝังแน่นกำจัดได้ด้วยสูตรธรรมชาติ">
            <a:extLst>
              <a:ext uri="{FF2B5EF4-FFF2-40B4-BE49-F238E27FC236}">
                <a16:creationId xmlns:a16="http://schemas.microsoft.com/office/drawing/2014/main" id="{C507541C-25BF-4250-97BA-82693BCFB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14248" b="10925"/>
          <a:stretch/>
        </p:blipFill>
        <p:spPr bwMode="auto">
          <a:xfrm>
            <a:off x="7028686" y="5204898"/>
            <a:ext cx="1795019" cy="1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กล่องกระดาษลูกฟูก เบอร์ I 55x45x40 cm - หงส์ไทย -  โรงงานผลิตบรรจุภัณฑ์จากกระดาษ">
            <a:extLst>
              <a:ext uri="{FF2B5EF4-FFF2-40B4-BE49-F238E27FC236}">
                <a16:creationId xmlns:a16="http://schemas.microsoft.com/office/drawing/2014/main" id="{C4382A3B-8016-4E38-87F1-30DAC89A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95" y="5225288"/>
            <a:ext cx="1565405" cy="1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EDB0F-EC8B-41C6-876E-609F1410E95F}"/>
              </a:ext>
            </a:extLst>
          </p:cNvPr>
          <p:cNvSpPr/>
          <p:nvPr/>
        </p:nvSpPr>
        <p:spPr>
          <a:xfrm>
            <a:off x="2131568" y="762000"/>
            <a:ext cx="7928864" cy="15113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80000"/>
                  <a:satMod val="107000"/>
                  <a:lumMod val="103000"/>
                </a:schemeClr>
              </a:gs>
              <a:gs pos="100000">
                <a:schemeClr val="accent2">
                  <a:tint val="82000"/>
                  <a:satMod val="109000"/>
                  <a:lumMod val="103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7200" b="1" dirty="0">
                <a:ln/>
                <a:solidFill>
                  <a:srgbClr val="FF0000"/>
                </a:solidFill>
              </a:rPr>
              <a:t>รู้จักคำ บทที่ ๑๐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C13714-4BCE-4754-9478-F556B3BEAEA1}"/>
              </a:ext>
            </a:extLst>
          </p:cNvPr>
          <p:cNvSpPr/>
          <p:nvPr/>
        </p:nvSpPr>
        <p:spPr>
          <a:xfrm>
            <a:off x="860425" y="2806700"/>
            <a:ext cx="19304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</a:rPr>
              <a:t>ลูกอม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7D26D-1E38-4A7D-A65C-F70171D67100}"/>
              </a:ext>
            </a:extLst>
          </p:cNvPr>
          <p:cNvSpPr/>
          <p:nvPr/>
        </p:nvSpPr>
        <p:spPr>
          <a:xfrm>
            <a:off x="3676650" y="2806700"/>
            <a:ext cx="19304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ขยี้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942FDE-0E45-4021-AD6A-2C5D9A64114B}"/>
              </a:ext>
            </a:extLst>
          </p:cNvPr>
          <p:cNvSpPr/>
          <p:nvPr/>
        </p:nvSpPr>
        <p:spPr>
          <a:xfrm>
            <a:off x="6492875" y="2806700"/>
            <a:ext cx="19304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ขนม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01BC81-8136-4D11-88EA-AD23546CC898}"/>
              </a:ext>
            </a:extLst>
          </p:cNvPr>
          <p:cNvSpPr/>
          <p:nvPr/>
        </p:nvSpPr>
        <p:spPr>
          <a:xfrm>
            <a:off x="9309100" y="2806700"/>
            <a:ext cx="19304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นอนซม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9C639031-C71D-48A7-8357-80084EE0FD75}"/>
              </a:ext>
            </a:extLst>
          </p:cNvPr>
          <p:cNvSpPr/>
          <p:nvPr/>
        </p:nvSpPr>
        <p:spPr>
          <a:xfrm>
            <a:off x="1618869" y="3987800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5CB6DCF-2922-4863-9300-A7EE175192FE}"/>
              </a:ext>
            </a:extLst>
          </p:cNvPr>
          <p:cNvSpPr/>
          <p:nvPr/>
        </p:nvSpPr>
        <p:spPr>
          <a:xfrm>
            <a:off x="4435094" y="3987800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83F0AC0F-B590-4D52-9427-8EED82294670}"/>
              </a:ext>
            </a:extLst>
          </p:cNvPr>
          <p:cNvSpPr/>
          <p:nvPr/>
        </p:nvSpPr>
        <p:spPr>
          <a:xfrm>
            <a:off x="7343394" y="3987800"/>
            <a:ext cx="413512" cy="10287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142F5F9E-808A-44C6-8E2D-2A52755C3973}"/>
              </a:ext>
            </a:extLst>
          </p:cNvPr>
          <p:cNvSpPr/>
          <p:nvPr/>
        </p:nvSpPr>
        <p:spPr>
          <a:xfrm>
            <a:off x="10159619" y="3987800"/>
            <a:ext cx="413512" cy="10287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ดินปั้น 02 30*45มม. ลายลูกอมเรนโบว์ (1 ชิ้น) - Tooldebeads ร้านลูกปัด และ  อุปกรณ์งานประดิษฐ์ ราคาประหยัด จัดส่งเร็ว">
            <a:extLst>
              <a:ext uri="{FF2B5EF4-FFF2-40B4-BE49-F238E27FC236}">
                <a16:creationId xmlns:a16="http://schemas.microsoft.com/office/drawing/2014/main" id="{71672C2D-A74A-42B3-BBDA-B1D60826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6" y="5181600"/>
            <a:ext cx="1819275" cy="136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พญ.ศศิ ใหญ่สว่าง (Sasi Yaisawang) on Twitter: &quot;#การขยี้ตา  เป็นผลเสียต่อดวงตา • การขยี้ตา ทำให้กระจกตาโก่งได้ • การขยี้ตา  ทำให้สายตาเอียงเพิ่มได้ • การขยี้ตา ทำให้ภูมิแพ้ไม่หาย ยิ่งขยี้ตายิ่งคัน •  การขยี้ตา ทำให้ชั้นเปลือกตาไม่เท่ากันถาวรได้ • การขยี้ตา ...">
            <a:extLst>
              <a:ext uri="{FF2B5EF4-FFF2-40B4-BE49-F238E27FC236}">
                <a16:creationId xmlns:a16="http://schemas.microsoft.com/office/drawing/2014/main" id="{1C61E983-BD6F-40D3-A61A-767527E15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9630" r="12592" b="19815"/>
          <a:stretch/>
        </p:blipFill>
        <p:spPr bwMode="auto">
          <a:xfrm>
            <a:off x="3676650" y="5181600"/>
            <a:ext cx="1930400" cy="136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02397-9C67-4F7E-AE8C-B2AB2AF28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945" y="5181600"/>
            <a:ext cx="2292410" cy="136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นอนซม hashtag on Twitter">
            <a:extLst>
              <a:ext uri="{FF2B5EF4-FFF2-40B4-BE49-F238E27FC236}">
                <a16:creationId xmlns:a16="http://schemas.microsoft.com/office/drawing/2014/main" id="{F7563FD3-5382-4562-8E17-B44687DE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5118100"/>
            <a:ext cx="1746250" cy="142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92A429-0AFD-41EB-9EA3-29687AF95BCB}"/>
              </a:ext>
            </a:extLst>
          </p:cNvPr>
          <p:cNvSpPr/>
          <p:nvPr/>
        </p:nvSpPr>
        <p:spPr>
          <a:xfrm>
            <a:off x="2131568" y="762000"/>
            <a:ext cx="7928864" cy="15113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80000"/>
                  <a:satMod val="107000"/>
                  <a:lumMod val="103000"/>
                </a:schemeClr>
              </a:gs>
              <a:gs pos="100000">
                <a:schemeClr val="accent2">
                  <a:tint val="82000"/>
                  <a:satMod val="109000"/>
                  <a:lumMod val="103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7200" b="1" dirty="0">
                <a:ln/>
                <a:solidFill>
                  <a:srgbClr val="FF0000"/>
                </a:solidFill>
              </a:rPr>
              <a:t>รู้จักคำ บทที่ ๑๐</a:t>
            </a:r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604004FD-1BB1-4BD9-AD33-F93E200C8C82}"/>
              </a:ext>
            </a:extLst>
          </p:cNvPr>
          <p:cNvSpPr/>
          <p:nvPr/>
        </p:nvSpPr>
        <p:spPr>
          <a:xfrm>
            <a:off x="1618869" y="3883297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00C28B84-AF4A-4E30-A48C-DE664EF0CD76}"/>
              </a:ext>
            </a:extLst>
          </p:cNvPr>
          <p:cNvSpPr/>
          <p:nvPr/>
        </p:nvSpPr>
        <p:spPr>
          <a:xfrm>
            <a:off x="4440823" y="3883297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4C62B636-8A5A-46A1-B02A-C7F7F4309CB0}"/>
              </a:ext>
            </a:extLst>
          </p:cNvPr>
          <p:cNvSpPr/>
          <p:nvPr/>
        </p:nvSpPr>
        <p:spPr>
          <a:xfrm>
            <a:off x="7416800" y="3924300"/>
            <a:ext cx="377890" cy="1000397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8AEE0DC2-126D-4B81-B911-FDFF850715ED}"/>
              </a:ext>
            </a:extLst>
          </p:cNvPr>
          <p:cNvSpPr/>
          <p:nvPr/>
        </p:nvSpPr>
        <p:spPr>
          <a:xfrm>
            <a:off x="10321533" y="3883297"/>
            <a:ext cx="413512" cy="1041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0683FB-4E40-4D50-BFA1-A19C01342550}"/>
              </a:ext>
            </a:extLst>
          </p:cNvPr>
          <p:cNvSpPr/>
          <p:nvPr/>
        </p:nvSpPr>
        <p:spPr>
          <a:xfrm>
            <a:off x="860425" y="2641300"/>
            <a:ext cx="1930400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</a:rPr>
              <a:t>พยาธิ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0E22A-9FB9-4228-B748-AD4D13AF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31" y="2641301"/>
            <a:ext cx="1938696" cy="1054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A917D-9938-490A-86B9-7A1E926C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77" y="2641301"/>
            <a:ext cx="1938696" cy="1054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3BD15B-459F-4979-B0E9-1AAA599B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323" y="2628001"/>
            <a:ext cx="1938696" cy="10546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1D8D9E-F153-4908-9011-9DFEA5A91670}"/>
              </a:ext>
            </a:extLst>
          </p:cNvPr>
          <p:cNvSpPr txBox="1"/>
          <p:nvPr/>
        </p:nvSpPr>
        <p:spPr>
          <a:xfrm>
            <a:off x="4208159" y="2783929"/>
            <a:ext cx="941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ตลก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CAC3E-AEF6-4373-BD32-AC5CF341209D}"/>
              </a:ext>
            </a:extLst>
          </p:cNvPr>
          <p:cNvSpPr txBox="1"/>
          <p:nvPr/>
        </p:nvSpPr>
        <p:spPr>
          <a:xfrm>
            <a:off x="6774538" y="2783929"/>
            <a:ext cx="1410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สกปรก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72DD4-3BDB-4423-A1EF-8BB76D621A55}"/>
              </a:ext>
            </a:extLst>
          </p:cNvPr>
          <p:cNvSpPr txBox="1"/>
          <p:nvPr/>
        </p:nvSpPr>
        <p:spPr>
          <a:xfrm>
            <a:off x="9699933" y="2845484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อารมณ์</a:t>
            </a:r>
          </a:p>
        </p:txBody>
      </p:sp>
      <p:pic>
        <p:nvPicPr>
          <p:cNvPr id="1026" name="Picture 2" descr="8 อาการส่ออันตราย มีพยาธิในท้อง">
            <a:extLst>
              <a:ext uri="{FF2B5EF4-FFF2-40B4-BE49-F238E27FC236}">
                <a16:creationId xmlns:a16="http://schemas.microsoft.com/office/drawing/2014/main" id="{77C00B62-3507-4B52-9941-AEBB5A26D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13423"/>
          <a:stretch/>
        </p:blipFill>
        <p:spPr bwMode="auto">
          <a:xfrm>
            <a:off x="594416" y="5125294"/>
            <a:ext cx="2182467" cy="165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เป็นตัวตลก...ทำไมมีน้ำตาคะ | เสน่หา DIARY (กับดักเสน่หา) | one31 - YouTube">
            <a:extLst>
              <a:ext uri="{FF2B5EF4-FFF2-40B4-BE49-F238E27FC236}">
                <a16:creationId xmlns:a16="http://schemas.microsoft.com/office/drawing/2014/main" id="{4554D2F4-54ED-44A9-81B8-1FF446222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34376" b="18681"/>
          <a:stretch/>
        </p:blipFill>
        <p:spPr bwMode="auto">
          <a:xfrm>
            <a:off x="3556345" y="5063512"/>
            <a:ext cx="2182467" cy="177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CDAC44-C694-4360-A144-A88907C34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50" t="8607" r="13172" b="12632"/>
          <a:stretch/>
        </p:blipFill>
        <p:spPr>
          <a:xfrm>
            <a:off x="6774538" y="5125294"/>
            <a:ext cx="1543962" cy="165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แบบทดสอบ EQ คุณแสดงอารมณ์แบบไหนกัน?">
            <a:extLst>
              <a:ext uri="{FF2B5EF4-FFF2-40B4-BE49-F238E27FC236}">
                <a16:creationId xmlns:a16="http://schemas.microsoft.com/office/drawing/2014/main" id="{F9EEA0D6-DEA6-4DB8-A1B2-2FB8E8887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10224" r="2519" b="10084"/>
          <a:stretch/>
        </p:blipFill>
        <p:spPr bwMode="auto">
          <a:xfrm>
            <a:off x="9250668" y="5063512"/>
            <a:ext cx="2515263" cy="177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D1DE-67DF-456A-8A08-D51710AA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27E9-61D8-4D63-A04F-6F2DD59E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A6F9-477F-4855-B818-E0E9244F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5" b="14067"/>
          <a:stretch/>
        </p:blipFill>
        <p:spPr>
          <a:xfrm>
            <a:off x="1645920" y="130628"/>
            <a:ext cx="8895805" cy="662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78F1433A-06E5-427A-822C-C8EE0A58124E}"/>
              </a:ext>
            </a:extLst>
          </p:cNvPr>
          <p:cNvSpPr/>
          <p:nvPr/>
        </p:nvSpPr>
        <p:spPr>
          <a:xfrm>
            <a:off x="7315200" y="2214995"/>
            <a:ext cx="3226525" cy="165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อารมณ์ดี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45579-A9A8-4785-B2DB-F245E967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782389"/>
            <a:ext cx="3975100" cy="40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2E665-1370-41D1-AF81-E098D488D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9" y="4558938"/>
            <a:ext cx="2864031" cy="504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F9A26-770D-4CA3-BC23-7AB876E5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98" y="5893308"/>
            <a:ext cx="3577383" cy="554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8E9F90-1A03-4009-A931-0A86FEEA7E18}"/>
              </a:ext>
            </a:extLst>
          </p:cNvPr>
          <p:cNvSpPr txBox="1"/>
          <p:nvPr/>
        </p:nvSpPr>
        <p:spPr>
          <a:xfrm>
            <a:off x="6076770" y="3691186"/>
            <a:ext cx="356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ลูกอมและขนมกรุบกรอบ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BAFA5-8B94-480A-BDAF-4C1D71EED45E}"/>
              </a:ext>
            </a:extLst>
          </p:cNvPr>
          <p:cNvSpPr txBox="1"/>
          <p:nvPr/>
        </p:nvSpPr>
        <p:spPr>
          <a:xfrm>
            <a:off x="8001605" y="4466005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ฟันผุ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8D50D-CF09-4779-A2EE-7D6024473753}"/>
              </a:ext>
            </a:extLst>
          </p:cNvPr>
          <p:cNvSpPr txBox="1"/>
          <p:nvPr/>
        </p:nvSpPr>
        <p:spPr>
          <a:xfrm>
            <a:off x="4511369" y="5860641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ล้างมือให้สะอาด</a:t>
            </a:r>
          </a:p>
        </p:txBody>
      </p:sp>
    </p:spTree>
    <p:extLst>
      <p:ext uri="{BB962C8B-B14F-4D97-AF65-F5344CB8AC3E}">
        <p14:creationId xmlns:p14="http://schemas.microsoft.com/office/powerpoint/2010/main" val="16082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3DAE7-9BC9-44E3-9838-B24212C1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" t="5143" b="9143"/>
          <a:stretch/>
        </p:blipFill>
        <p:spPr>
          <a:xfrm>
            <a:off x="2168434" y="0"/>
            <a:ext cx="811203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E6BE8E-4009-49E0-8827-426109FE189E}"/>
              </a:ext>
            </a:extLst>
          </p:cNvPr>
          <p:cNvSpPr/>
          <p:nvPr/>
        </p:nvSpPr>
        <p:spPr>
          <a:xfrm>
            <a:off x="5715000" y="723900"/>
            <a:ext cx="2959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FF0000"/>
                </a:solidFill>
              </a:rPr>
              <a:t>ป่วย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4C785-B24B-462F-9D13-928463F46745}"/>
              </a:ext>
            </a:extLst>
          </p:cNvPr>
          <p:cNvSpPr/>
          <p:nvPr/>
        </p:nvSpPr>
        <p:spPr>
          <a:xfrm>
            <a:off x="2705100" y="1562100"/>
            <a:ext cx="6223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๑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9AFBF-5100-4777-B70C-361674B2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61" y="2023856"/>
            <a:ext cx="634039" cy="371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47554-5397-49AA-A272-995C517E199F}"/>
              </a:ext>
            </a:extLst>
          </p:cNvPr>
          <p:cNvSpPr/>
          <p:nvPr/>
        </p:nvSpPr>
        <p:spPr>
          <a:xfrm>
            <a:off x="2693361" y="2930112"/>
            <a:ext cx="622300" cy="37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๓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C2791-CB07-4CCD-A021-7A831A54F4A3}"/>
              </a:ext>
            </a:extLst>
          </p:cNvPr>
          <p:cNvSpPr/>
          <p:nvPr/>
        </p:nvSpPr>
        <p:spPr>
          <a:xfrm>
            <a:off x="2693361" y="3763756"/>
            <a:ext cx="6223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rgbClr val="FF0000"/>
                </a:solidFill>
              </a:rPr>
              <a:t>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938E8-E0AD-4F43-B7F2-C7ED465D0AEC}"/>
              </a:ext>
            </a:extLst>
          </p:cNvPr>
          <p:cNvSpPr/>
          <p:nvPr/>
        </p:nvSpPr>
        <p:spPr>
          <a:xfrm>
            <a:off x="2693361" y="4737100"/>
            <a:ext cx="6223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๒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5028-BF4C-46AE-B740-D4AE23909DCC}"/>
              </a:ext>
            </a:extLst>
          </p:cNvPr>
          <p:cNvSpPr txBox="1"/>
          <p:nvPr/>
        </p:nvSpPr>
        <p:spPr>
          <a:xfrm>
            <a:off x="2806281" y="1855857"/>
            <a:ext cx="39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๔</a:t>
            </a:r>
          </a:p>
        </p:txBody>
      </p:sp>
    </p:spTree>
    <p:extLst>
      <p:ext uri="{BB962C8B-B14F-4D97-AF65-F5344CB8AC3E}">
        <p14:creationId xmlns:p14="http://schemas.microsoft.com/office/powerpoint/2010/main" val="7504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6FD8D-5D7F-4805-9246-F28698DDB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5" r="-1" b="8837"/>
          <a:stretch/>
        </p:blipFill>
        <p:spPr>
          <a:xfrm>
            <a:off x="4152899" y="2250188"/>
            <a:ext cx="4333461" cy="415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C0C0A6-30F8-4A1C-8547-3E9185B7C945}"/>
              </a:ext>
            </a:extLst>
          </p:cNvPr>
          <p:cNvSpPr/>
          <p:nvPr/>
        </p:nvSpPr>
        <p:spPr>
          <a:xfrm>
            <a:off x="2298700" y="571500"/>
            <a:ext cx="7594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ช่องทางการส่งงาน</a:t>
            </a:r>
          </a:p>
        </p:txBody>
      </p:sp>
    </p:spTree>
    <p:extLst>
      <p:ext uri="{BB962C8B-B14F-4D97-AF65-F5344CB8AC3E}">
        <p14:creationId xmlns:p14="http://schemas.microsoft.com/office/powerpoint/2010/main" val="1750868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173</TotalTime>
  <Words>68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Cordia New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Nattawut Jinowat</dc:creator>
  <cp:lastModifiedBy>NUTTIDA PETCHMEDYAI</cp:lastModifiedBy>
  <cp:revision>14</cp:revision>
  <dcterms:created xsi:type="dcterms:W3CDTF">2021-01-07T03:36:38Z</dcterms:created>
  <dcterms:modified xsi:type="dcterms:W3CDTF">2021-01-07T12:08:52Z</dcterms:modified>
</cp:coreProperties>
</file>