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1" r:id="rId3"/>
    <p:sldId id="263" r:id="rId4"/>
    <p:sldId id="264" r:id="rId5"/>
    <p:sldId id="256" r:id="rId6"/>
    <p:sldId id="267" r:id="rId7"/>
    <p:sldId id="268" r:id="rId8"/>
    <p:sldId id="257" r:id="rId9"/>
    <p:sldId id="269" r:id="rId10"/>
    <p:sldId id="270" r:id="rId11"/>
    <p:sldId id="258" r:id="rId12"/>
    <p:sldId id="259" r:id="rId13"/>
    <p:sldId id="260" r:id="rId14"/>
    <p:sldId id="265" r:id="rId15"/>
    <p:sldId id="262" r:id="rId16"/>
    <p:sldId id="266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71FD7-0E57-4005-9FF5-00D924F6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6413548" cy="6852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B6A83B-64F6-4A6A-AB69-5773DDBD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08" y="0"/>
            <a:ext cx="5864860" cy="6852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8BC56-FAD5-423E-AB1C-E45712C71BB2}"/>
              </a:ext>
            </a:extLst>
          </p:cNvPr>
          <p:cNvSpPr txBox="1"/>
          <p:nvPr/>
        </p:nvSpPr>
        <p:spPr>
          <a:xfrm>
            <a:off x="2423124" y="461932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เพื่อนเด็ก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3340A-1221-4090-B4D1-CF2BD502B447}"/>
              </a:ext>
            </a:extLst>
          </p:cNvPr>
          <p:cNvSpPr txBox="1"/>
          <p:nvPr/>
        </p:nvSpPr>
        <p:spPr>
          <a:xfrm>
            <a:off x="4645652" y="461932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เพื่อนช้าง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8975B-A8BB-49F9-949E-494D40103911}"/>
              </a:ext>
            </a:extLst>
          </p:cNvPr>
          <p:cNvSpPr txBox="1"/>
          <p:nvPr/>
        </p:nvSpPr>
        <p:spPr>
          <a:xfrm>
            <a:off x="4046647" y="5702973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เล่นฟุตบอล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6FB03-CE9C-4C5E-9E5D-03D749BBD78E}"/>
              </a:ext>
            </a:extLst>
          </p:cNvPr>
          <p:cNvSpPr txBox="1"/>
          <p:nvPr/>
        </p:nvSpPr>
        <p:spPr>
          <a:xfrm>
            <a:off x="1873330" y="6258735"/>
            <a:ext cx="137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ริมตลิ่ง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61F49-C4F3-4AE7-A182-115BD27DC7F9}"/>
              </a:ext>
            </a:extLst>
          </p:cNvPr>
          <p:cNvSpPr txBox="1"/>
          <p:nvPr/>
        </p:nvSpPr>
        <p:spPr>
          <a:xfrm>
            <a:off x="10461694" y="1181478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สนุกสนาน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BC983-B593-4131-89C6-C3D60D1E40F6}"/>
              </a:ext>
            </a:extLst>
          </p:cNvPr>
          <p:cNvSpPr txBox="1"/>
          <p:nvPr/>
        </p:nvSpPr>
        <p:spPr>
          <a:xfrm>
            <a:off x="8361222" y="2228922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ความสุข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EB4AF-7D47-45CB-AF65-9B387FB3DED1}"/>
              </a:ext>
            </a:extLst>
          </p:cNvPr>
          <p:cNvSpPr txBox="1"/>
          <p:nvPr/>
        </p:nvSpPr>
        <p:spPr>
          <a:xfrm>
            <a:off x="8415463" y="5995361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ใจหาย</a:t>
            </a:r>
          </a:p>
        </p:txBody>
      </p:sp>
    </p:spTree>
    <p:extLst>
      <p:ext uri="{BB962C8B-B14F-4D97-AF65-F5344CB8AC3E}">
        <p14:creationId xmlns:p14="http://schemas.microsoft.com/office/powerpoint/2010/main" val="89132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505DC1-A930-42A9-9183-821FB52B1F03}"/>
              </a:ext>
            </a:extLst>
          </p:cNvPr>
          <p:cNvSpPr/>
          <p:nvPr/>
        </p:nvSpPr>
        <p:spPr>
          <a:xfrm>
            <a:off x="3840063" y="171161"/>
            <a:ext cx="4793673" cy="146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0" b="1" dirty="0">
                <a:solidFill>
                  <a:srgbClr val="C00000"/>
                </a:solidFill>
              </a:rPr>
              <a:t>เสียม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F7DC4-C29E-4882-B451-1F140E39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528"/>
            <a:ext cx="12192000" cy="36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5642-7B3D-4262-B491-D11371E9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FC5D-5B4E-4C36-91D9-0A01BE57A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DA913-153A-46E0-B886-D9AF0BBB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1" y="0"/>
            <a:ext cx="1246909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8F8D3A-3EF0-4243-8E26-5F25024B7EB2}"/>
              </a:ext>
            </a:extLst>
          </p:cNvPr>
          <p:cNvSpPr/>
          <p:nvPr/>
        </p:nvSpPr>
        <p:spPr>
          <a:xfrm>
            <a:off x="568037" y="1006619"/>
            <a:ext cx="3408218" cy="242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07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85C4-0B4B-4554-A707-1B5FBC975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E9A97-0030-4423-B9B3-A3154E30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A89B62-8B36-4E1C-9167-BE4B5206F69A}"/>
              </a:ext>
            </a:extLst>
          </p:cNvPr>
          <p:cNvSpPr/>
          <p:nvPr/>
        </p:nvSpPr>
        <p:spPr>
          <a:xfrm>
            <a:off x="8382000" y="1144588"/>
            <a:ext cx="3602182" cy="2103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4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6C76-270E-4ADB-94B3-D79F77C8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50400B-0034-4673-8AB5-2A7EC85C5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73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8D30A1-2374-432D-B99B-EC81D16F80A5}"/>
              </a:ext>
            </a:extLst>
          </p:cNvPr>
          <p:cNvSpPr/>
          <p:nvPr/>
        </p:nvSpPr>
        <p:spPr>
          <a:xfrm>
            <a:off x="2076450" y="6492875"/>
            <a:ext cx="4210050" cy="230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9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773-3CDB-4ADF-9B01-E9C12CBF6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77F0-BD17-4E47-A12B-28C5FDC2A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3A47F-8EC2-4E8C-B80F-F9C1D32F2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25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2280AC-B896-45E5-9282-277172E6353F}"/>
              </a:ext>
            </a:extLst>
          </p:cNvPr>
          <p:cNvSpPr/>
          <p:nvPr/>
        </p:nvSpPr>
        <p:spPr>
          <a:xfrm>
            <a:off x="4949536" y="6454368"/>
            <a:ext cx="7010400" cy="28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9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5583D-1646-45D5-A3EC-7F51BA95C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1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3AC37-AB8F-4FF1-AC01-37D1CBD66FAC}"/>
              </a:ext>
            </a:extLst>
          </p:cNvPr>
          <p:cNvSpPr/>
          <p:nvPr/>
        </p:nvSpPr>
        <p:spPr>
          <a:xfrm>
            <a:off x="2230581" y="6608617"/>
            <a:ext cx="8049491" cy="2951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74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AA64-87F5-4969-9410-99F59D70F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B2ED9-B69A-4DF4-BED0-67923DE2B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6E665-16D4-4DDA-9E50-47A770022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2DF43B-0D56-4B91-8A38-46FA03081B09}"/>
              </a:ext>
            </a:extLst>
          </p:cNvPr>
          <p:cNvSpPr/>
          <p:nvPr/>
        </p:nvSpPr>
        <p:spPr>
          <a:xfrm>
            <a:off x="5380758" y="6750757"/>
            <a:ext cx="6267450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0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67DE8-BC3D-4A99-853F-4F14FCB65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522" t="10088" r="7548" b="60278"/>
          <a:stretch/>
        </p:blipFill>
        <p:spPr>
          <a:xfrm>
            <a:off x="352425" y="133350"/>
            <a:ext cx="11487150" cy="659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205DD1-F963-4E14-ACEE-794DE4870F83}"/>
              </a:ext>
            </a:extLst>
          </p:cNvPr>
          <p:cNvSpPr/>
          <p:nvPr/>
        </p:nvSpPr>
        <p:spPr>
          <a:xfrm>
            <a:off x="5053435" y="1287276"/>
            <a:ext cx="1676401" cy="2124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005AD-384D-4269-88D1-0C23DB4F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26064">
            <a:off x="6939580" y="2079238"/>
            <a:ext cx="1517509" cy="2386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BF11C-95FE-4718-9CB2-832ED7E74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45090">
            <a:off x="3373362" y="2598326"/>
            <a:ext cx="1637229" cy="2257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5AE41-7E4A-4C3A-90BF-467BFCDD0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92425">
            <a:off x="4170977" y="4483153"/>
            <a:ext cx="1688738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E36BC-EEA7-4BE0-995C-5623F5EE9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93306">
            <a:off x="6341882" y="4156911"/>
            <a:ext cx="1688738" cy="23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A43D24-D9C7-4017-B547-D1A04E333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6" t="39609" r="6066" b="11666"/>
          <a:stretch/>
        </p:blipFill>
        <p:spPr>
          <a:xfrm>
            <a:off x="1752600" y="0"/>
            <a:ext cx="9448800" cy="6819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DD4EEE-45C4-4A42-A46C-ACD6ACF6DC24}"/>
              </a:ext>
            </a:extLst>
          </p:cNvPr>
          <p:cNvSpPr/>
          <p:nvPr/>
        </p:nvSpPr>
        <p:spPr>
          <a:xfrm>
            <a:off x="6743700" y="552450"/>
            <a:ext cx="1409700" cy="666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827AC-E8AC-416C-BBA3-8B8EEFB6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713" y="1219200"/>
            <a:ext cx="1426588" cy="6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CC4E8-DCEF-4CA6-A5B2-F90B03AB5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961" y="1895915"/>
            <a:ext cx="1426588" cy="67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BE0B05-BBFA-41CC-A8F1-95B927DA1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15" y="2776757"/>
            <a:ext cx="1426588" cy="67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8D047-2D6C-495E-9962-2D4FCE79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31" y="3508889"/>
            <a:ext cx="1426588" cy="676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852E2-9071-425D-A93C-BAEDC5E9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203" y="4285370"/>
            <a:ext cx="1426588" cy="676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2819AD-9CA3-4C87-9E40-94FCAEFC0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70" y="5113406"/>
            <a:ext cx="1426588" cy="676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DF670E-D115-49AC-AD6A-19CE75D7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3" y="5891871"/>
            <a:ext cx="1426588" cy="827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7385D-3A6A-402D-A3A1-D6F1A946BA42}"/>
              </a:ext>
            </a:extLst>
          </p:cNvPr>
          <p:cNvSpPr txBox="1"/>
          <p:nvPr/>
        </p:nvSpPr>
        <p:spPr>
          <a:xfrm>
            <a:off x="7120575" y="552878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เสีย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9F712-07A3-4AE6-80E8-CA930B20E2C2}"/>
              </a:ext>
            </a:extLst>
          </p:cNvPr>
          <p:cNvSpPr txBox="1"/>
          <p:nvPr/>
        </p:nvSpPr>
        <p:spPr>
          <a:xfrm>
            <a:off x="4433482" y="1290949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เลีย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54BB6-7EA2-49DA-BE57-B81361708D8F}"/>
              </a:ext>
            </a:extLst>
          </p:cNvPr>
          <p:cNvSpPr txBox="1"/>
          <p:nvPr/>
        </p:nvSpPr>
        <p:spPr>
          <a:xfrm>
            <a:off x="4801641" y="2822020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เกียร์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6C607-A7E4-4694-9094-67B98EB81E98}"/>
              </a:ext>
            </a:extLst>
          </p:cNvPr>
          <p:cNvSpPr txBox="1"/>
          <p:nvPr/>
        </p:nvSpPr>
        <p:spPr>
          <a:xfrm>
            <a:off x="5933479" y="1937280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เขี่ย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0DF04-CCF6-45C9-907E-97D2F241491E}"/>
              </a:ext>
            </a:extLst>
          </p:cNvPr>
          <p:cNvSpPr txBox="1"/>
          <p:nvPr/>
        </p:nvSpPr>
        <p:spPr>
          <a:xfrm>
            <a:off x="4013236" y="3470846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เงีย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85302C-26BA-49D4-A9E5-70EB911C2219}"/>
              </a:ext>
            </a:extLst>
          </p:cNvPr>
          <p:cNvSpPr txBox="1"/>
          <p:nvPr/>
        </p:nvSpPr>
        <p:spPr>
          <a:xfrm>
            <a:off x="6050973" y="4357906"/>
            <a:ext cx="771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</a:rPr>
              <a:t>เปีย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35962E-580A-440A-8681-5C68C42BBA02}"/>
              </a:ext>
            </a:extLst>
          </p:cNvPr>
          <p:cNvSpPr txBox="1"/>
          <p:nvPr/>
        </p:nvSpPr>
        <p:spPr>
          <a:xfrm>
            <a:off x="7893611" y="5188903"/>
            <a:ext cx="105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</a:rPr>
              <a:t>เปรี๊ยะ</a:t>
            </a:r>
          </a:p>
        </p:txBody>
      </p:sp>
    </p:spTree>
    <p:extLst>
      <p:ext uri="{BB962C8B-B14F-4D97-AF65-F5344CB8AC3E}">
        <p14:creationId xmlns:p14="http://schemas.microsoft.com/office/powerpoint/2010/main" val="257448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040B-2827-43AE-A1AB-00C6ABDD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0D3E-72E7-4D7A-B07F-4776EBC2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BDA92-3371-4804-8317-C7424893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9" t="9931" r="6660" b="9931"/>
          <a:stretch/>
        </p:blipFill>
        <p:spPr>
          <a:xfrm>
            <a:off x="0" y="0"/>
            <a:ext cx="12192000" cy="68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8ED55-D29A-4AE0-AB7F-4736B8C6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74035"/>
            <a:ext cx="11928763" cy="67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5E95C-05F3-486B-943C-EDAE4AB1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0"/>
            <a:ext cx="9088582" cy="5112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EFD6A2-48E7-4934-B800-58450ED22B8C}"/>
              </a:ext>
            </a:extLst>
          </p:cNvPr>
          <p:cNvSpPr/>
          <p:nvPr/>
        </p:nvSpPr>
        <p:spPr>
          <a:xfrm>
            <a:off x="346364" y="5292436"/>
            <a:ext cx="10945091" cy="1357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0" b="1" dirty="0">
                <a:solidFill>
                  <a:srgbClr val="C00000"/>
                </a:solidFill>
              </a:rPr>
              <a:t>ก      พ       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9A760-115E-4DCD-9105-2CE5B7D415D3}"/>
              </a:ext>
            </a:extLst>
          </p:cNvPr>
          <p:cNvSpPr/>
          <p:nvPr/>
        </p:nvSpPr>
        <p:spPr>
          <a:xfrm>
            <a:off x="2646219" y="1745673"/>
            <a:ext cx="1967346" cy="209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161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87C851-FB16-48BC-BABD-CC7B7476E8FD}"/>
              </a:ext>
            </a:extLst>
          </p:cNvPr>
          <p:cNvSpPr/>
          <p:nvPr/>
        </p:nvSpPr>
        <p:spPr>
          <a:xfrm>
            <a:off x="3685309" y="526473"/>
            <a:ext cx="5278582" cy="1413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0" b="1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th-TH" sz="13000" b="1" dirty="0">
                <a:solidFill>
                  <a:srgbClr val="FF0000"/>
                </a:solidFill>
              </a:rPr>
              <a:t>เกี๊ยะ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300DA-8527-4882-9899-B9AFB897F2F5}"/>
              </a:ext>
            </a:extLst>
          </p:cNvPr>
          <p:cNvSpPr/>
          <p:nvPr/>
        </p:nvSpPr>
        <p:spPr>
          <a:xfrm>
            <a:off x="0" y="2618510"/>
            <a:ext cx="12192000" cy="3893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พยัญชนะ    สระ   วรรณยุกต์        สะกดว่า          อ่านว่า </a:t>
            </a:r>
          </a:p>
          <a:p>
            <a:pPr algn="ctr"/>
            <a:endParaRPr lang="th-TH" sz="6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493510-D45E-485B-B08A-D1714EF8FD34}"/>
              </a:ext>
            </a:extLst>
          </p:cNvPr>
          <p:cNvSpPr/>
          <p:nvPr/>
        </p:nvSpPr>
        <p:spPr>
          <a:xfrm>
            <a:off x="167640" y="5105400"/>
            <a:ext cx="217932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C831C-1562-4670-8F2E-5B59C202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105400"/>
            <a:ext cx="1170709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74C24-A793-4CCB-AB4F-5AEE9F5C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55" y="5093114"/>
            <a:ext cx="2188654" cy="1079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0638A-84AB-4E7D-B20C-8D08D25B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327" y="5093114"/>
            <a:ext cx="2188654" cy="1079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52D3B-8E12-4972-8470-A49F4E5E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080" y="5093114"/>
            <a:ext cx="2788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6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9A5B4-7157-4BF4-8E01-C6943D24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1195"/>
            <a:ext cx="12420600" cy="37768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5CA13-366C-4EF1-8E45-07E288E144C1}"/>
              </a:ext>
            </a:extLst>
          </p:cNvPr>
          <p:cNvSpPr/>
          <p:nvPr/>
        </p:nvSpPr>
        <p:spPr>
          <a:xfrm>
            <a:off x="4324350" y="514350"/>
            <a:ext cx="4933950" cy="150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0" b="1" dirty="0">
                <a:solidFill>
                  <a:srgbClr val="C00000"/>
                </a:solidFill>
              </a:rPr>
              <a:t>เผียะ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193CB-9A02-4EE7-B997-6AF4E9ED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3" y="5465017"/>
            <a:ext cx="2188654" cy="1079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F0DB6-90E0-4F17-9346-B7E2C8C9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0" y="5465017"/>
            <a:ext cx="1005840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B662D-CC04-4F9A-A50B-5FC37F67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33" y="5465017"/>
            <a:ext cx="2188654" cy="1079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1F295-1388-46BE-ACBD-30C2D80F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5480257"/>
            <a:ext cx="2188654" cy="1079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B4DD4C-77E7-4286-BA30-21B7D7DD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417" y="5480257"/>
            <a:ext cx="275758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494D2-000C-4094-952C-0447F434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081195"/>
            <a:ext cx="12649200" cy="37768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D7742B-35B2-4008-A8B9-B0E171643928}"/>
              </a:ext>
            </a:extLst>
          </p:cNvPr>
          <p:cNvSpPr/>
          <p:nvPr/>
        </p:nvSpPr>
        <p:spPr>
          <a:xfrm>
            <a:off x="3913909" y="595744"/>
            <a:ext cx="4516582" cy="146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0" b="1" dirty="0">
                <a:solidFill>
                  <a:srgbClr val="C00000"/>
                </a:solidFill>
              </a:rPr>
              <a:t>เปรี๊ยะ</a:t>
            </a:r>
          </a:p>
        </p:txBody>
      </p:sp>
    </p:spTree>
    <p:extLst>
      <p:ext uri="{BB962C8B-B14F-4D97-AF65-F5344CB8AC3E}">
        <p14:creationId xmlns:p14="http://schemas.microsoft.com/office/powerpoint/2010/main" val="280014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596F-B88E-4F36-AD89-E2A2351A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https://www.youtube.com/watch?v=w3apFr6kVVc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497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D4E5D8B2-6D01-4642-A1F9-FB9B46625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13F0B5-F6ED-41C4-B3F7-0DF0845F7704}"/>
              </a:ext>
            </a:extLst>
          </p:cNvPr>
          <p:cNvSpPr/>
          <p:nvPr/>
        </p:nvSpPr>
        <p:spPr>
          <a:xfrm>
            <a:off x="3532909" y="221672"/>
            <a:ext cx="4918364" cy="140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0" b="1" dirty="0">
                <a:solidFill>
                  <a:srgbClr val="C00000"/>
                </a:solidFill>
              </a:rPr>
              <a:t>เตียง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31F4C-A2CE-45B8-8DE5-BAE30CCA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617"/>
            <a:ext cx="12192000" cy="36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814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498</TotalTime>
  <Words>48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https://www.youtube.com/watch?v=w3apFr6kVVc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Nattawut Jinowat</dc:creator>
  <cp:lastModifiedBy>Nattawut Jinowat</cp:lastModifiedBy>
  <cp:revision>20</cp:revision>
  <dcterms:created xsi:type="dcterms:W3CDTF">2021-06-27T12:22:04Z</dcterms:created>
  <dcterms:modified xsi:type="dcterms:W3CDTF">2021-07-06T03:40:26Z</dcterms:modified>
</cp:coreProperties>
</file>