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99480-EC9F-4A14-8B94-2CD8AE95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727393"/>
            <a:ext cx="7569200" cy="48640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AF8B87-36A1-4388-A664-0F6AF6BB6A6F}"/>
              </a:ext>
            </a:extLst>
          </p:cNvPr>
          <p:cNvSpPr/>
          <p:nvPr/>
        </p:nvSpPr>
        <p:spPr>
          <a:xfrm>
            <a:off x="2146300" y="5682587"/>
            <a:ext cx="80137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วิชาภาษาไทย </a:t>
            </a:r>
            <a:r>
              <a:rPr lang="th-TH" sz="4400" b="1">
                <a:solidFill>
                  <a:schemeClr val="tx1">
                    <a:lumMod val="95000"/>
                    <a:lumOff val="5000"/>
                  </a:schemeClr>
                </a:solidFill>
              </a:rPr>
              <a:t>ชั้นประถมศึกษา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ปีที่ ๒</a:t>
            </a:r>
          </a:p>
        </p:txBody>
      </p:sp>
    </p:spTree>
    <p:extLst>
      <p:ext uri="{BB962C8B-B14F-4D97-AF65-F5344CB8AC3E}">
        <p14:creationId xmlns:p14="http://schemas.microsoft.com/office/powerpoint/2010/main" val="201412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24929-325F-4CC4-89F2-74EDDDC6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17641-B7BA-4826-BC7C-92172791C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1FC7BE-4DC6-4061-98EB-C48DCFFF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4CA8B8-30A6-49D9-99C0-3ADAF9741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2809AF-EB43-4FA3-93FF-87D535C7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7AA002C3-89B6-42E7-B88D-9BE6A2FB5885}"/>
              </a:ext>
            </a:extLst>
          </p:cNvPr>
          <p:cNvSpPr/>
          <p:nvPr/>
        </p:nvSpPr>
        <p:spPr>
          <a:xfrm>
            <a:off x="4698099" y="182191"/>
            <a:ext cx="2843556" cy="1392609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คำศัพท์ที่ควรรู้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C1DD5C-3C98-4EA1-A129-3408E8A59E53}"/>
              </a:ext>
            </a:extLst>
          </p:cNvPr>
          <p:cNvSpPr/>
          <p:nvPr/>
        </p:nvSpPr>
        <p:spPr>
          <a:xfrm>
            <a:off x="595606" y="1945627"/>
            <a:ext cx="1193800" cy="11176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6"/>
                </a:solidFill>
              </a:rPr>
              <a:t>เงย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EB32AD-A270-4B4A-90D8-689EC3B6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42" y="1935369"/>
            <a:ext cx="1207113" cy="112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22127D-A1FC-4920-B884-766CF392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77" y="1855977"/>
            <a:ext cx="1207113" cy="112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A3BA2C-0732-49A6-A038-63FD9F6C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441" y="1840848"/>
            <a:ext cx="1207113" cy="1127858"/>
          </a:xfrm>
          <a:prstGeom prst="rect">
            <a:avLst/>
          </a:prstGeom>
        </p:spPr>
      </p:pic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DD260716-436F-49BF-9440-8F0A57D322CA}"/>
              </a:ext>
            </a:extLst>
          </p:cNvPr>
          <p:cNvSpPr/>
          <p:nvPr/>
        </p:nvSpPr>
        <p:spPr>
          <a:xfrm>
            <a:off x="1064859" y="3215440"/>
            <a:ext cx="255294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24266A-F57B-4108-8A21-F8A6A86F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94" y="3124167"/>
            <a:ext cx="296893" cy="952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3715A-C654-47DC-B893-2A62D47A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518" y="3075262"/>
            <a:ext cx="292633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4BA4B3-BE1F-415B-83A9-77E2F74D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130" y="3060133"/>
            <a:ext cx="292633" cy="9388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6D8FB5-54BD-4666-A56F-032CF31CCF68}"/>
              </a:ext>
            </a:extLst>
          </p:cNvPr>
          <p:cNvSpPr txBox="1"/>
          <p:nvPr/>
        </p:nvSpPr>
        <p:spPr>
          <a:xfrm>
            <a:off x="3851847" y="2105082"/>
            <a:ext cx="731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/>
                </a:solidFill>
              </a:rPr>
              <a:t>เกิด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FC2383-B67C-4813-9053-52B5EE36823B}"/>
              </a:ext>
            </a:extLst>
          </p:cNvPr>
          <p:cNvSpPr txBox="1"/>
          <p:nvPr/>
        </p:nvSpPr>
        <p:spPr>
          <a:xfrm>
            <a:off x="7014806" y="2105082"/>
            <a:ext cx="712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chemeClr val="accent6"/>
                </a:solidFill>
              </a:rPr>
              <a:t>เปิด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015D89-4DF2-4400-A252-76625C898FC7}"/>
              </a:ext>
            </a:extLst>
          </p:cNvPr>
          <p:cNvSpPr txBox="1"/>
          <p:nvPr/>
        </p:nvSpPr>
        <p:spPr>
          <a:xfrm>
            <a:off x="10234007" y="2065963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accent6"/>
                </a:solidFill>
              </a:rPr>
              <a:t>เพิ่ม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9BD584-EF09-4A12-8929-80B6FEC5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" y="4244327"/>
            <a:ext cx="2327365" cy="24912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188B63-8538-4A5C-8537-861C35CAB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03" y="4546332"/>
            <a:ext cx="2325154" cy="20872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A6F3ED-1630-4F21-92E4-E3470DF81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673" y="4621142"/>
            <a:ext cx="2363604" cy="19375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B4AA6E-3374-4AFA-9899-981A4AD4E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2269" y="4383593"/>
            <a:ext cx="2377763" cy="23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81019-4301-4728-BF53-5D22FF75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41" y="1031609"/>
            <a:ext cx="1207113" cy="112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BF8FC-68AD-445F-986F-FFAFCB1F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043" y="960071"/>
            <a:ext cx="1207113" cy="112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80D0B-D1CB-4883-9D5C-BDC7159D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2" y="960071"/>
            <a:ext cx="1207113" cy="112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6D6B9-46F6-406C-8CE7-491BF3DE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521" y="833071"/>
            <a:ext cx="1207113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4A1D5-14F6-4BB9-8BCE-5B94B409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59" y="2210267"/>
            <a:ext cx="292633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D9935-000A-4D2C-B701-4D0A69E6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82" y="2210267"/>
            <a:ext cx="292633" cy="938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B051E-605F-46E2-A752-7A265A7F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21" y="2159467"/>
            <a:ext cx="292633" cy="93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4ED82-70C3-4047-AF6E-F89CFDEC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760" y="2050296"/>
            <a:ext cx="292633" cy="9388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89F2F5-B47E-4888-9FB0-AC78696302D8}"/>
              </a:ext>
            </a:extLst>
          </p:cNvPr>
          <p:cNvSpPr txBox="1"/>
          <p:nvPr/>
        </p:nvSpPr>
        <p:spPr>
          <a:xfrm>
            <a:off x="1941225" y="1193432"/>
            <a:ext cx="763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เธอ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644E3-8BC6-4CFE-9EBA-4F51E91736C6}"/>
              </a:ext>
            </a:extLst>
          </p:cNvPr>
          <p:cNvSpPr txBox="1"/>
          <p:nvPr/>
        </p:nvSpPr>
        <p:spPr>
          <a:xfrm>
            <a:off x="4428298" y="1180732"/>
            <a:ext cx="726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/>
                </a:solidFill>
              </a:rPr>
              <a:t>เตย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529F0-B27B-4DBF-8E40-9F53822133E3}"/>
              </a:ext>
            </a:extLst>
          </p:cNvPr>
          <p:cNvSpPr txBox="1"/>
          <p:nvPr/>
        </p:nvSpPr>
        <p:spPr>
          <a:xfrm>
            <a:off x="7108008" y="1180731"/>
            <a:ext cx="713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/>
                </a:solidFill>
              </a:rPr>
              <a:t>เจอ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253D1-F2DE-48A0-A833-41226D03115A}"/>
              </a:ext>
            </a:extLst>
          </p:cNvPr>
          <p:cNvSpPr txBox="1"/>
          <p:nvPr/>
        </p:nvSpPr>
        <p:spPr>
          <a:xfrm>
            <a:off x="9741790" y="1139279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/>
                </a:solidFill>
              </a:rPr>
              <a:t>เดิน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86093A-0660-463F-BF75-812A0217E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87" y="3708869"/>
            <a:ext cx="2298700" cy="2298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ACDEB-14AC-4CCD-A650-03D5FBDF6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161" y="3708869"/>
            <a:ext cx="1988873" cy="2298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AB0255-14C7-4F3C-BBDE-DD19A7C22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108" y="3716907"/>
            <a:ext cx="1988873" cy="2298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76736-81F5-4AF0-BA42-7D7E240BA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725" y="3707586"/>
            <a:ext cx="2298700" cy="23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271D-FB92-49D9-9C66-A3E86D38B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229" r="-2094" b="26211"/>
          <a:stretch/>
        </p:blipFill>
        <p:spPr>
          <a:xfrm>
            <a:off x="490330" y="477078"/>
            <a:ext cx="11436627" cy="5910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6C0A7-71D1-44DE-A017-FDCE177C3B0D}"/>
              </a:ext>
            </a:extLst>
          </p:cNvPr>
          <p:cNvSpPr txBox="1"/>
          <p:nvPr/>
        </p:nvSpPr>
        <p:spPr>
          <a:xfrm>
            <a:off x="4112039" y="2129735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เจอ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597B6-AEC3-4E30-824C-67CB26533756}"/>
              </a:ext>
            </a:extLst>
          </p:cNvPr>
          <p:cNvSpPr txBox="1"/>
          <p:nvPr/>
        </p:nvSpPr>
        <p:spPr>
          <a:xfrm>
            <a:off x="4045651" y="3044279"/>
            <a:ext cx="731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6"/>
                </a:solidFill>
              </a:rPr>
              <a:t>เกิด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EFEEF-4503-4025-9912-E0E20161DAC0}"/>
              </a:ext>
            </a:extLst>
          </p:cNvPr>
          <p:cNvSpPr txBox="1"/>
          <p:nvPr/>
        </p:nvSpPr>
        <p:spPr>
          <a:xfrm>
            <a:off x="3423351" y="3481768"/>
            <a:ext cx="81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เปิด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F3BF8-0983-4E82-81F6-4875DC3AE5AE}"/>
              </a:ext>
            </a:extLst>
          </p:cNvPr>
          <p:cNvSpPr txBox="1"/>
          <p:nvPr/>
        </p:nvSpPr>
        <p:spPr>
          <a:xfrm>
            <a:off x="3966563" y="4370623"/>
            <a:ext cx="777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เตย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5FEA4-F9D8-48F1-9662-642D02E44883}"/>
              </a:ext>
            </a:extLst>
          </p:cNvPr>
          <p:cNvSpPr txBox="1"/>
          <p:nvPr/>
        </p:nvSpPr>
        <p:spPr>
          <a:xfrm>
            <a:off x="3346936" y="4869668"/>
            <a:ext cx="718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เงย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42FED-17DE-4AFC-965F-6511A2AA4F8D}"/>
              </a:ext>
            </a:extLst>
          </p:cNvPr>
          <p:cNvSpPr txBox="1"/>
          <p:nvPr/>
        </p:nvSpPr>
        <p:spPr>
          <a:xfrm>
            <a:off x="3447395" y="2538103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เธอ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F6630-3C65-4165-A4E3-54763A890FE6}"/>
              </a:ext>
            </a:extLst>
          </p:cNvPr>
          <p:cNvSpPr txBox="1"/>
          <p:nvPr/>
        </p:nvSpPr>
        <p:spPr>
          <a:xfrm>
            <a:off x="3951102" y="3955124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เพิ่ม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B87656-F5AE-45D6-8765-85A3A3CA0F75}"/>
              </a:ext>
            </a:extLst>
          </p:cNvPr>
          <p:cNvSpPr txBox="1"/>
          <p:nvPr/>
        </p:nvSpPr>
        <p:spPr>
          <a:xfrm>
            <a:off x="3829871" y="5377731"/>
            <a:ext cx="82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6"/>
                </a:solidFill>
              </a:rPr>
              <a:t>เดิน</a:t>
            </a:r>
          </a:p>
        </p:txBody>
      </p:sp>
    </p:spTree>
    <p:extLst>
      <p:ext uri="{BB962C8B-B14F-4D97-AF65-F5344CB8AC3E}">
        <p14:creationId xmlns:p14="http://schemas.microsoft.com/office/powerpoint/2010/main" val="29824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C628E-894C-4B07-A1B2-2E18DE24B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3" b="20771"/>
          <a:stretch/>
        </p:blipFill>
        <p:spPr>
          <a:xfrm>
            <a:off x="1704569" y="807405"/>
            <a:ext cx="8772939" cy="5243189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3B5C0-8D7E-493A-BF41-8CB321F30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4" r="5015" b="19034"/>
          <a:stretch/>
        </p:blipFill>
        <p:spPr>
          <a:xfrm>
            <a:off x="2107096" y="480391"/>
            <a:ext cx="8189844" cy="5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59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8E2E7"/>
      </a:lt2>
      <a:accent1>
        <a:srgbClr val="30B946"/>
      </a:accent1>
      <a:accent2>
        <a:srgbClr val="4AB824"/>
      </a:accent2>
      <a:accent3>
        <a:srgbClr val="83AD2D"/>
      </a:accent3>
      <a:accent4>
        <a:srgbClr val="AEA222"/>
      </a:accent4>
      <a:accent5>
        <a:srgbClr val="D78738"/>
      </a:accent5>
      <a:accent6>
        <a:srgbClr val="C63327"/>
      </a:accent6>
      <a:hlink>
        <a:srgbClr val="A17C35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Sabon Next LT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Nattawut Jinowat</dc:creator>
  <cp:lastModifiedBy>Nattawut Jinowat</cp:lastModifiedBy>
  <cp:revision>4</cp:revision>
  <dcterms:created xsi:type="dcterms:W3CDTF">2021-01-14T06:44:40Z</dcterms:created>
  <dcterms:modified xsi:type="dcterms:W3CDTF">2021-01-14T13:28:29Z</dcterms:modified>
</cp:coreProperties>
</file>