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 varScale="1">
        <p:scale>
          <a:sx n="76" d="100"/>
          <a:sy n="76" d="100"/>
        </p:scale>
        <p:origin x="5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/search?q=%E0%B9%82%E0%B8%A5%E0%B9%82%E0%B8%81%E0%B9%89%E0%B8%AA%E0%B8%B2%E0%B8%98%E0%B8%B4%E0%B8%95%E0%B8%AA%E0%B8%A7%E0%B8%99%E0%B8%99%E0%B8%B1%E0%B8%99&amp;client=firefox-b-d&amp;tbm=isch&amp;source=iu&amp;ictx=1&amp;fir=YDif7t0g4szBOM,SSpjPSn96hfo_M,_&amp;vet=1&amp;usg=AI4_-kRXPYxQCNHOO2nuagPEHNwExeQWEA&amp;sa=X&amp;ved=2ahUKEwjo-v_Kw_ztAhXdzjgGHRF-AxYQ9QF6BAgJEAE#imgrc=YDif7t0g4szB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215437" y="2668387"/>
            <a:ext cx="5552902" cy="1762297"/>
          </a:xfrm>
          <a:prstGeom prst="ellips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วิชาภาษาไทย </a:t>
            </a:r>
          </a:p>
          <a:p>
            <a:pPr algn="ctr"/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ชั้นประถมศึกษาปีที่ ๒</a:t>
            </a:r>
            <a:endParaRPr lang="en-US" sz="4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en-US" dirty="0"/>
          </a:p>
        </p:txBody>
      </p:sp>
      <p:sp>
        <p:nvSpPr>
          <p:cNvPr id="5" name="AutoShape 2" descr="ผลการค้นหารูปภาพสำหรับ โลโก้สาธิตสวนนัน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36477" y="132686"/>
            <a:ext cx="695325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841" y="448224"/>
            <a:ext cx="1172095" cy="1845425"/>
          </a:xfrm>
          <a:prstGeom prst="rect">
            <a:avLst/>
          </a:prstGeom>
          <a:solidFill>
            <a:srgbClr val="FBFAF8"/>
          </a:solidFill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950335" y="6276109"/>
            <a:ext cx="19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อ.ณัฐวุฒิ  จิโนวัฒน์  </a:t>
            </a:r>
            <a:r>
              <a:rPr lang="en-US" dirty="0"/>
              <a:t>( </a:t>
            </a:r>
            <a:r>
              <a:rPr lang="th-TH" dirty="0"/>
              <a:t>อ.วุฒิ 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74865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4321" y="207818"/>
            <a:ext cx="11845636" cy="64506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60962" y="466544"/>
            <a:ext cx="2751512" cy="931026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ทบทวนความรู้</a:t>
            </a:r>
            <a:endParaRPr lang="en-US" sz="48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84212" y="2086495"/>
            <a:ext cx="595948" cy="241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70858" y="1819312"/>
            <a:ext cx="57524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เรื่อง รักพ่อ รักแม่   </a:t>
            </a:r>
            <a:endParaRPr lang="en-US" sz="44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73525" y="2588753"/>
            <a:ext cx="9526385" cy="3175461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/>
              <a:t>เ</a:t>
            </a:r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188720" y="2660073"/>
            <a:ext cx="9277003" cy="297595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bg1"/>
                </a:solidFill>
              </a:rPr>
              <a:t>เมื่อภูผากลับบ้าน ภูผาตะโกนสุดเสียง และ โถมเข้ากอดพ่อ แล้วบอกว่าคิดถึงพ่อจังเลย แม่นั่งดูอย่างมีความสุข ระหว่างภูผาและน้ำใสทานอาหารเย็นฟังพ่อภูผาเล่าว่า พลายขอนเกิดพลาดตกหลุมลึก </a:t>
            </a:r>
          </a:p>
          <a:p>
            <a:pPr algn="ctr"/>
            <a:r>
              <a:rPr lang="th-TH" sz="2800" b="1" dirty="0">
                <a:solidFill>
                  <a:schemeClr val="bg1"/>
                </a:solidFill>
              </a:rPr>
              <a:t>ต้องใช้ทั้งคน ทั้งช้าง และรถมาช่วยกันดึง กว่าจะช่วยได้ก็ค่ำ และหมดแรง พ่อของน้ำใสเลยพูดว่า </a:t>
            </a:r>
          </a:p>
          <a:p>
            <a:pPr algn="ctr"/>
            <a:r>
              <a:rPr lang="th-TH" sz="2800" b="1" dirty="0">
                <a:solidFill>
                  <a:schemeClr val="bg1"/>
                </a:solidFill>
              </a:rPr>
              <a:t>ใช่ใช่ มีข้าวหลามเหลืออยู่กระบอกเดียว พ่อกะจะแบ่งกันกินกับลุงโพ แต่จับไปทำไมจุกข้าวหลามมันนิ่มๆ สรุปแล้วมันกลายเป็นหนู ทุกคนหัวเราะ เกือบได้กินหนูแทนข้าวซะแล้ว เมื่อพ่อของทั้งสองคนเล่าจบภูผาและน้ำใสหันไปกอดพ่อรู้สึกสงสาร พ่อทำงานหนักและเหนื่อยจริงๆ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085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9" y="203104"/>
            <a:ext cx="11863844" cy="646841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438102" y="1591887"/>
            <a:ext cx="9734204" cy="36908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bg1"/>
                </a:solidFill>
              </a:rPr>
              <a:t>พ่อของภูผาพูดพ่อทำงานแค่นี้ยังไม่เหนื่อยหรอกลูก พระเจ้าอยู่หัวทรงงานหนักยิ่งกว่า เด็กๆทั้งสองคนสงสัยว่าทรงงานอย่างไร</a:t>
            </a:r>
          </a:p>
          <a:p>
            <a:pPr algn="ctr"/>
            <a:r>
              <a:rPr lang="th-TH" sz="4000" b="1" dirty="0">
                <a:solidFill>
                  <a:schemeClr val="bg1"/>
                </a:solidFill>
              </a:rPr>
              <a:t>พ่อของทั้งสองคนเลยเล่าว่า ในหลวงของเราเสด็จตามป่าเขาเพื่อช่วยราษฎรให้มีมีอาชีพ มีที่ทำกิน และ เวลาที่ในหลวงเสด็จ พระราชินีจะเสด็จตามด้วยทุกที่ และแม่ของภูผาและน้ำใสก็เล่าเรื่องต่อจนจบ 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989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27363" y="1928554"/>
            <a:ext cx="9626139" cy="442237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646815" y="814648"/>
            <a:ext cx="2286000" cy="83958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bg1"/>
                </a:solidFill>
              </a:rPr>
              <a:t>ในหลวง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587732" y="2360816"/>
            <a:ext cx="847898" cy="374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43694" y="2148841"/>
            <a:ext cx="2784764" cy="81464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bg1"/>
                </a:solidFill>
              </a:rPr>
              <a:t>โครงการหลวง </a:t>
            </a:r>
          </a:p>
          <a:p>
            <a:pPr algn="ctr"/>
            <a:r>
              <a:rPr lang="th-TH" sz="2000" b="1" dirty="0">
                <a:solidFill>
                  <a:schemeClr val="bg1"/>
                </a:solidFill>
              </a:rPr>
              <a:t>หาพืชเมืองหนาวให้แทนการการปลูกฝิ่น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557730" y="3384258"/>
            <a:ext cx="847898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74111" y="3233652"/>
            <a:ext cx="2323927" cy="59851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bg1"/>
                </a:solidFill>
              </a:rPr>
              <a:t>ฝนเทียมหรือฝนหลวง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557730" y="4399389"/>
            <a:ext cx="847898" cy="3241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67642" y="4269564"/>
            <a:ext cx="1936866" cy="60267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bg1"/>
                </a:solidFill>
              </a:rPr>
              <a:t>ดูแลน้ำ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728" y="5469774"/>
            <a:ext cx="877900" cy="37798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39043" y="5355352"/>
            <a:ext cx="2510444" cy="6068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bg1"/>
                </a:solidFill>
              </a:rPr>
              <a:t>ศึกษาแผนที่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778" y="668686"/>
            <a:ext cx="3609859" cy="1971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2782" y="2591585"/>
            <a:ext cx="2833388" cy="1585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7779" y="3750018"/>
            <a:ext cx="3609859" cy="16497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3920" y="5021218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35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28" y="1645920"/>
            <a:ext cx="9644708" cy="444436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788131" y="548640"/>
            <a:ext cx="2152996" cy="97258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bg1"/>
                </a:solidFill>
              </a:rPr>
              <a:t>พระราชินี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071" y="2193968"/>
            <a:ext cx="877900" cy="4328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34146" y="2090355"/>
            <a:ext cx="2709949" cy="64008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bg1"/>
                </a:solidFill>
              </a:rPr>
              <a:t>โรงเรียนสอนงานฝีมือ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071" y="2967644"/>
            <a:ext cx="877900" cy="4328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34146" y="2993305"/>
            <a:ext cx="2709949" cy="55754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bg1"/>
                </a:solidFill>
              </a:rPr>
              <a:t>ทอผ้าไหม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8947" y="3900796"/>
            <a:ext cx="2725148" cy="5730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4146" y="4925543"/>
            <a:ext cx="2725148" cy="5730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071" y="3881917"/>
            <a:ext cx="877900" cy="4328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071" y="4966325"/>
            <a:ext cx="877900" cy="43285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94819" y="3807624"/>
            <a:ext cx="1003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</a:rPr>
              <a:t>ดูแลป่า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48851" y="4888914"/>
            <a:ext cx="2510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</a:rPr>
              <a:t>ดูแลช้างที่เจ็บป่วย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9484" y="277178"/>
            <a:ext cx="2926989" cy="20071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6360" y="1816190"/>
            <a:ext cx="2884763" cy="18273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2074" y="4775576"/>
            <a:ext cx="2900324" cy="19269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0407" y="3964495"/>
            <a:ext cx="2898654" cy="200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8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5286895" y="1197033"/>
            <a:ext cx="739832" cy="972589"/>
          </a:xfrm>
          <a:prstGeom prst="downArrow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842952" y="332509"/>
            <a:ext cx="5461462" cy="714895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bg1"/>
                </a:solidFill>
              </a:rPr>
              <a:t>คำศัพท์ที่ควรรู้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88967" y="2468880"/>
            <a:ext cx="9052560" cy="3499658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1406728" y="2697325"/>
            <a:ext cx="1524000" cy="942109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bg1"/>
                </a:solidFill>
              </a:rPr>
              <a:t>ผ้าไหม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974" y="2676184"/>
            <a:ext cx="1542422" cy="9632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344" y="2676183"/>
            <a:ext cx="1542422" cy="9632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7792" y="2679469"/>
            <a:ext cx="1542422" cy="9632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306" y="4299063"/>
            <a:ext cx="1542422" cy="9632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974" y="4324003"/>
            <a:ext cx="1542422" cy="9632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129" y="4299064"/>
            <a:ext cx="1542422" cy="9632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0128" y="4324003"/>
            <a:ext cx="1542422" cy="9632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40482" y="2845215"/>
            <a:ext cx="986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</a:rPr>
              <a:t>แผนที่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2746" y="2906770"/>
            <a:ext cx="1111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</a:rPr>
              <a:t>ฝนหลวง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06257" y="2875991"/>
            <a:ext cx="1353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</a:rPr>
              <a:t>ทรงงาน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37987" y="4414581"/>
            <a:ext cx="1285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</a:rPr>
              <a:t>ประชาชน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33642" y="4482462"/>
            <a:ext cx="1245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</a:rPr>
              <a:t>ตามเสด็จ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85831" y="4414579"/>
            <a:ext cx="1035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</a:rPr>
              <a:t>ราชการ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04414" y="4414579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</a:rPr>
              <a:t>พระราชทาน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7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D58020-CAD2-47A2-993E-8943520A6A2C}"/>
              </a:ext>
            </a:extLst>
          </p:cNvPr>
          <p:cNvSpPr/>
          <p:nvPr/>
        </p:nvSpPr>
        <p:spPr>
          <a:xfrm>
            <a:off x="431800" y="304800"/>
            <a:ext cx="11328400" cy="61341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7C26B16-3E1A-42E9-BEBB-403AA64766EB}"/>
              </a:ext>
            </a:extLst>
          </p:cNvPr>
          <p:cNvSpPr/>
          <p:nvPr/>
        </p:nvSpPr>
        <p:spPr>
          <a:xfrm>
            <a:off x="4133850" y="419100"/>
            <a:ext cx="3924300" cy="144356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b="1" dirty="0"/>
              <a:t>สระ </a:t>
            </a:r>
            <a:r>
              <a:rPr lang="en-US" sz="4400" b="1" dirty="0"/>
              <a:t>_</a:t>
            </a:r>
            <a:r>
              <a:rPr lang="th-TH" sz="4400" b="1" dirty="0"/>
              <a:t>อ</a:t>
            </a:r>
          </a:p>
        </p:txBody>
      </p:sp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03D43D6B-3301-4AC0-836B-A463B94D75B3}"/>
              </a:ext>
            </a:extLst>
          </p:cNvPr>
          <p:cNvSpPr/>
          <p:nvPr/>
        </p:nvSpPr>
        <p:spPr>
          <a:xfrm>
            <a:off x="933353" y="3151608"/>
            <a:ext cx="2489200" cy="1092200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b="1" dirty="0"/>
              <a:t>_อ   อ่านว่า ออ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898350F-31E4-42CA-9308-612E65A2634B}"/>
              </a:ext>
            </a:extLst>
          </p:cNvPr>
          <p:cNvCxnSpPr/>
          <p:nvPr/>
        </p:nvCxnSpPr>
        <p:spPr>
          <a:xfrm flipV="1">
            <a:off x="3473561" y="2651657"/>
            <a:ext cx="1533379" cy="463550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BAB4328-33E3-48F6-85A9-5DC555D1C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56212">
            <a:off x="3594006" y="3465402"/>
            <a:ext cx="1621677" cy="5547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AB3268-9D07-4763-931C-65CEA6BB1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18852">
            <a:off x="3344089" y="4387185"/>
            <a:ext cx="1621677" cy="554784"/>
          </a:xfrm>
          <a:prstGeom prst="rect">
            <a:avLst/>
          </a:prstGeom>
        </p:spPr>
      </p:pic>
      <p:sp>
        <p:nvSpPr>
          <p:cNvPr id="13" name="Moon 12">
            <a:extLst>
              <a:ext uri="{FF2B5EF4-FFF2-40B4-BE49-F238E27FC236}">
                <a16:creationId xmlns:a16="http://schemas.microsoft.com/office/drawing/2014/main" id="{CA6A697F-63A8-467F-82E1-2B9759D68667}"/>
              </a:ext>
            </a:extLst>
          </p:cNvPr>
          <p:cNvSpPr/>
          <p:nvPr/>
        </p:nvSpPr>
        <p:spPr>
          <a:xfrm>
            <a:off x="5138959" y="2235197"/>
            <a:ext cx="1711681" cy="3615267"/>
          </a:xfrm>
          <a:prstGeom prst="moon">
            <a:avLst>
              <a:gd name="adj" fmla="val 875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/>
              <a:t>     ขอ</a:t>
            </a:r>
          </a:p>
          <a:p>
            <a:pPr algn="ctr"/>
            <a:r>
              <a:rPr lang="th-TH" sz="3200" b="1" dirty="0"/>
              <a:t>คอ</a:t>
            </a:r>
          </a:p>
          <a:p>
            <a:pPr algn="ctr"/>
            <a:r>
              <a:rPr lang="th-TH" sz="3200" b="1" dirty="0"/>
              <a:t>พอ</a:t>
            </a:r>
          </a:p>
          <a:p>
            <a:pPr algn="ctr"/>
            <a:r>
              <a:rPr lang="th-TH" sz="3200" b="1" dirty="0"/>
              <a:t>รอ</a:t>
            </a:r>
          </a:p>
          <a:p>
            <a:pPr algn="ctr"/>
            <a:r>
              <a:rPr lang="th-TH" sz="3200" b="1" dirty="0"/>
              <a:t>ยอม</a:t>
            </a:r>
          </a:p>
          <a:p>
            <a:pPr algn="ctr"/>
            <a:r>
              <a:rPr lang="th-TH" sz="3200" b="1" dirty="0"/>
              <a:t>ยอด</a:t>
            </a:r>
          </a:p>
          <a:p>
            <a:pPr algn="ctr"/>
            <a:r>
              <a:rPr lang="th-TH" sz="3200" b="1" dirty="0"/>
              <a:t>    สอบ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D82A83-62C2-49AF-A0A5-9EC77E24C3D5}"/>
              </a:ext>
            </a:extLst>
          </p:cNvPr>
          <p:cNvSpPr/>
          <p:nvPr/>
        </p:nvSpPr>
        <p:spPr>
          <a:xfrm>
            <a:off x="7187160" y="1862665"/>
            <a:ext cx="4315805" cy="42784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4000" b="1" dirty="0"/>
          </a:p>
          <a:p>
            <a:pPr algn="ctr"/>
            <a:endParaRPr lang="th-TH" sz="4000" b="1" dirty="0"/>
          </a:p>
          <a:p>
            <a:pPr algn="ctr"/>
            <a:r>
              <a:rPr lang="th-TH" sz="4000" b="1" dirty="0"/>
              <a:t>สระ</a:t>
            </a:r>
            <a:r>
              <a:rPr lang="en-US" sz="4000" b="1" dirty="0"/>
              <a:t>_</a:t>
            </a:r>
            <a:r>
              <a:rPr lang="th-TH" sz="4000" b="1" dirty="0"/>
              <a:t>อ มี ร สะกด จะลดรูป </a:t>
            </a:r>
          </a:p>
          <a:p>
            <a:pPr algn="ctr"/>
            <a:r>
              <a:rPr lang="th-TH" sz="4000" b="1" dirty="0"/>
              <a:t>ไม่มีรูปปรากฏ </a:t>
            </a:r>
          </a:p>
          <a:p>
            <a:pPr algn="ctr"/>
            <a:r>
              <a:rPr lang="th-TH" sz="4000" b="1" dirty="0"/>
              <a:t>เช่น</a:t>
            </a:r>
          </a:p>
          <a:p>
            <a:pPr algn="ctr"/>
            <a:r>
              <a:rPr lang="th-TH" sz="4000" b="1" dirty="0"/>
              <a:t>จ</a:t>
            </a:r>
            <a:r>
              <a:rPr lang="en-US" sz="4000" b="1" dirty="0"/>
              <a:t>_</a:t>
            </a:r>
            <a:r>
              <a:rPr lang="th-TH" sz="4000" b="1" dirty="0">
                <a:solidFill>
                  <a:srgbClr val="FF0000"/>
                </a:solidFill>
              </a:rPr>
              <a:t>อ </a:t>
            </a:r>
            <a:r>
              <a:rPr lang="th-TH" sz="4000" b="1" dirty="0"/>
              <a:t>ร    จร</a:t>
            </a:r>
          </a:p>
          <a:p>
            <a:pPr algn="ctr"/>
            <a:r>
              <a:rPr lang="th-TH" sz="4000" b="1" dirty="0"/>
              <a:t>ศ</a:t>
            </a:r>
            <a:r>
              <a:rPr lang="en-US" sz="4000" b="1" dirty="0"/>
              <a:t>_</a:t>
            </a:r>
            <a:r>
              <a:rPr lang="th-TH" sz="4000" b="1" dirty="0">
                <a:solidFill>
                  <a:srgbClr val="FF0000"/>
                </a:solidFill>
              </a:rPr>
              <a:t>อ</a:t>
            </a:r>
            <a:r>
              <a:rPr lang="th-TH" sz="4000" b="1" dirty="0"/>
              <a:t> ร    ศร</a:t>
            </a:r>
          </a:p>
          <a:p>
            <a:pPr algn="ctr"/>
            <a:r>
              <a:rPr lang="th-TH" sz="4000" b="1" dirty="0"/>
              <a:t>พ</a:t>
            </a:r>
            <a:r>
              <a:rPr lang="en-US" sz="4000" b="1" dirty="0"/>
              <a:t>_</a:t>
            </a:r>
            <a:r>
              <a:rPr lang="th-TH" sz="4000" b="1" dirty="0">
                <a:solidFill>
                  <a:srgbClr val="FF0000"/>
                </a:solidFill>
              </a:rPr>
              <a:t>อ</a:t>
            </a:r>
            <a:r>
              <a:rPr lang="th-TH" sz="4000" b="1" dirty="0"/>
              <a:t> ร    พร</a:t>
            </a:r>
          </a:p>
          <a:p>
            <a:pPr algn="ctr"/>
            <a:endParaRPr lang="th-TH" sz="4000" b="1" dirty="0"/>
          </a:p>
          <a:p>
            <a:pPr algn="ctr"/>
            <a:endParaRPr lang="th-TH" sz="4000" b="1" dirty="0"/>
          </a:p>
          <a:p>
            <a:pPr algn="ctr"/>
            <a:endParaRPr lang="th-TH" sz="4000" b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55321B-1A24-4CD6-BCBE-D644F64F2643}"/>
              </a:ext>
            </a:extLst>
          </p:cNvPr>
          <p:cNvCxnSpPr>
            <a:cxnSpLocks/>
          </p:cNvCxnSpPr>
          <p:nvPr/>
        </p:nvCxnSpPr>
        <p:spPr>
          <a:xfrm>
            <a:off x="9178924" y="3742794"/>
            <a:ext cx="0" cy="18071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25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3F35E-D5A4-4031-BEC5-1B78C2FD1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53CED5-8243-4EEF-A82D-1D2D7B7010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4482855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508</TotalTime>
  <Words>352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Angsana New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NUTTIDA PETCHMEDYAI</dc:creator>
  <cp:lastModifiedBy>Nattawut Jinowat</cp:lastModifiedBy>
  <cp:revision>28</cp:revision>
  <dcterms:created xsi:type="dcterms:W3CDTF">2021-01-02T05:29:16Z</dcterms:created>
  <dcterms:modified xsi:type="dcterms:W3CDTF">2021-01-04T07:33:21Z</dcterms:modified>
</cp:coreProperties>
</file>