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73" r:id="rId16"/>
    <p:sldId id="274" r:id="rId17"/>
    <p:sldId id="268" r:id="rId18"/>
    <p:sldId id="269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ssukjai" panose="020B0604020202020204" charset="-34"/>
      <p:regular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F3"/>
    <a:srgbClr val="FFDF79"/>
    <a:srgbClr val="73C8B1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22" autoAdjust="0"/>
  </p:normalViewPr>
  <p:slideViewPr>
    <p:cSldViewPr>
      <p:cViewPr varScale="1">
        <p:scale>
          <a:sx n="49" d="100"/>
          <a:sy n="49" d="100"/>
        </p:scale>
        <p:origin x="60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9607-E599-4B14-816F-6C2E4890CBED}" type="datetimeFigureOut">
              <a:rPr lang="th-TH" smtClean="0"/>
              <a:t>02/11/64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A1671-D766-46FE-847C-4E77F027C5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82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1671-D766-46FE-847C-4E77F027C544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86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1671-D766-46FE-847C-4E77F027C544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311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A1671-D766-46FE-847C-4E77F027C544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787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6324">
            <a:off x="807746" y="7570557"/>
            <a:ext cx="3900415" cy="13048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23129" y="3549634"/>
            <a:ext cx="11641743" cy="318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5"/>
              </a:lnSpc>
            </a:pPr>
            <a:r>
              <a:rPr lang="en-US" sz="125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วิชาภาษาไทย</a:t>
            </a:r>
          </a:p>
          <a:p>
            <a:pPr algn="ctr">
              <a:lnSpc>
                <a:spcPts val="12425"/>
              </a:lnSpc>
            </a:pPr>
            <a:r>
              <a:rPr lang="en-US" sz="125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ภาคเรียนที่ ๒/๒๕๖๔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23571"/>
            <a:ext cx="3458507" cy="32698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16855">
            <a:off x="14090388" y="1686262"/>
            <a:ext cx="3201028" cy="10185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64871" y="6872923"/>
            <a:ext cx="2812641" cy="2700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54961" y="6743846"/>
            <a:ext cx="3014778" cy="28503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0680" y="1028700"/>
            <a:ext cx="2883682" cy="17826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06829" y="3112175"/>
            <a:ext cx="1427434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๔)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บอกรายละเอียดของเรื่องที่นำมาย่อ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เช่น ถ้าเป็นหนังสือจะต้องระบุว่าใครเป็นผู้แต่ง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นำมาจากหนังสืออะไร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ถ้าเป็นการย่อความจากการฟังหรือการดู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ก็ต้องระบุรายละเอียดของเรื่องเดิมเช่นกัน</a:t>
            </a:r>
            <a:endParaRPr lang="en-US" sz="6600" dirty="0">
              <a:latin typeface="Pssukjai" panose="00000500000000000000" pitchFamily="2" charset="-34"/>
              <a:cs typeface="Pssukja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312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05845" y="1021056"/>
            <a:ext cx="15876307" cy="81717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381897" y="4464949"/>
            <a:ext cx="15524207" cy="1357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การย่อความประเภทร้อยแก้ว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127" y="5894719"/>
            <a:ext cx="3290815" cy="37628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14401085" y="899350"/>
            <a:ext cx="2763229" cy="1708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28700" y="609600"/>
            <a:ext cx="16230600" cy="9067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148138" y="1190290"/>
            <a:ext cx="1199172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spcBef>
                <a:spcPct val="0"/>
              </a:spcBef>
            </a:pP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	ถ้าเรื่องที่ย่อเป็นความเรียงร้อยแก้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ว 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ต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ำ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นา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น 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ประวัติ บทควา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ม 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นิทา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น 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เรื่องสั้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น 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ฯ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ล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ฯ</a:t>
            </a:r>
            <a:r>
              <a:rPr lang="th-TH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5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จะขึ้นต้นด้วยย่อเรื่องอะไร ใครแต่ง จากหนังสืออะไร หน้าที่เท่าใด มีความว่าอย่างไร ดังนี้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1386" y="4610100"/>
            <a:ext cx="13905228" cy="3962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ย่อความเรื่อง</a:t>
            </a:r>
            <a:r>
              <a:rPr lang="en-US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……………………………</a:t>
            </a: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</a:t>
            </a:r>
            <a:r>
              <a:rPr lang="en-US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……………………..</a:t>
            </a: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</a:t>
            </a:r>
            <a:r>
              <a:rPr lang="en-US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…………………………………</a:t>
            </a: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หน้า</a:t>
            </a:r>
            <a:r>
              <a:rPr lang="en-US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……………..</a:t>
            </a: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ความว่า</a:t>
            </a:r>
            <a:r>
              <a:rPr lang="en-US" sz="4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…………………………………………………………………………………………………</a:t>
            </a:r>
            <a:endParaRPr lang="en-US" sz="4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71500" y="607517"/>
            <a:ext cx="17145000" cy="90719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663031">
            <a:off x="617080" y="678507"/>
            <a:ext cx="1915789" cy="620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679590">
            <a:off x="14983987" y="-187935"/>
            <a:ext cx="3170920" cy="19602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69156" y="1142405"/>
            <a:ext cx="15749689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นิทาน เรื่อง ชายหัวล้านกับแมลงวัน</a:t>
            </a:r>
          </a:p>
          <a:p>
            <a:pPr algn="thaiDist">
              <a:spcBef>
                <a:spcPct val="0"/>
              </a:spcBef>
            </a:pPr>
            <a:r>
              <a:rPr lang="en-US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ในวันที่แสนร้อนระอุวันหนึ่งในฤดูร้อ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มีชายหัวล้านคนหนึ่งนั่งพักเหนื่อยหลังจากทำงานเสร็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 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ไม่นานก็มีแมลงวันตัวหนึ่งบินมาตอมที่หัวของเข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 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มันบินวนไปมาจนเขาเริ่มรำคา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ญ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จึงใช้มือตบแมลงวั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แต่ก็พลาดไปโดนหัวตัวเองหลายครั้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แมลงวันหัวเราะชอบใจพูดจาเยาะเย้ยว่า </a:t>
            </a:r>
            <a:r>
              <a:rPr lang="th-TH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ท่านพยายามจะตีข้าแต่ทำไมกลับตีโดนแต่หัวของตัวเอง ช่างน่าขำเสียจริง ฮ่า</a:t>
            </a:r>
            <a:r>
              <a:rPr lang="th-TH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ๆ ๆ”</a:t>
            </a:r>
            <a:endParaRPr lang="en-US" sz="5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ct val="0"/>
              </a:spcBef>
            </a:pP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จากนั้นมันก็บินเล่นรอบหัวของชายหัวล้านอย่างสนุกสนา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 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ทำให้ชายหัวล้านโกรธมากจนทนไม่ไห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เขาจึงลุกขึ้นไล่ตบแมลงวันและพูดว่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 </a:t>
            </a:r>
            <a:r>
              <a:rPr lang="th-TH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ข้าจะต้องจัดการเจ้าให้ได้</a:t>
            </a:r>
            <a:r>
              <a:rPr lang="th-TH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ถึงแม้ว่าจะต้องทำร้ายตัวเองมากกว่านี้ก็ตาม</a:t>
            </a:r>
            <a:r>
              <a:rPr lang="th-TH" sz="5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แต่ไม่ว่าจะพยายามอย่าง</a:t>
            </a:r>
            <a:r>
              <a:rPr lang="th-TH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ไร </a:t>
            </a:r>
            <a:r>
              <a:rPr lang="en-US" sz="5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เขาก็ยังคงตีโดนแต่หัวตัวเองอยู่นั่น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3479" y="8733592"/>
            <a:ext cx="127441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ที่มา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(ชนาภัทร  พรายมี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202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อมตะนิทานอีสปเล่าให้ลูกฟังก่อนนอน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เอ็มไอเอส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2561.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หน้า 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18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09527" y="7200900"/>
            <a:ext cx="3014778" cy="28503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47950" y="2235012"/>
            <a:ext cx="13592100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th-TH" sz="5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ตัวอย่างการเขียนย่อความ</a:t>
            </a:r>
            <a:endParaRPr lang="en-US" sz="5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ย่อนิทานเรื่อง 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ชายหัวล้านกับแมลงวัน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ชนาภัทร พรายมี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202 อมตะนิทานอีสปเล่าให้ลูกฟังก่อนนอน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18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ความว่า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ชายหัวล้านคนหนึ่งกำลังนั่งพักเหนื่อยหลังทำงานเสร็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 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เมื่อเวลาผ่านไปมีแมลงวันตัวหนึ่งบินมาตอมที่หัวของเขา เขารู้สึกโมโหและรำคาญจึงใช้มือตบแมลงวันแต่ก็พลาดโดนหัวตัวเองทุกครั้ง เขาไม่ละความพยายามที่จะจัดการกับแมลงวันตัวนั้น แม้ว่าเขาจะต้องตีหัวตัวเองมากแค่ไหนก็ตาม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05113">
            <a:off x="525646" y="738322"/>
            <a:ext cx="2883682" cy="1782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71500" y="607517"/>
            <a:ext cx="17145000" cy="90719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663031">
            <a:off x="617080" y="678507"/>
            <a:ext cx="1915789" cy="620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679590">
            <a:off x="14983987" y="-187935"/>
            <a:ext cx="3170920" cy="19602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69156" y="1142405"/>
            <a:ext cx="15749689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นิทาน </a:t>
            </a:r>
            <a:r>
              <a:rPr lang="en-US" sz="5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สุนัขจอมเกเร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ct val="0"/>
              </a:spcBef>
            </a:pP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5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สุนัขจอมเกเรตัวหนึ่งชอบวิ่งไปกัดชาวบ้านเวลาเขาเผลอ เจ้าของจึงนำกระพรวนมาแขวนคอมันไว้ เพื่อให้คนได้ยินเวลามันวิ่งเข้าไปใกล้ แต่เจ้าสุนัขคิดว่าเขาให้มันเป็นของขวัญ  มันจึงวิ่งทำ  เสียงกรุ๊งกริ๊งอวดไปทั่วตลาด สุนัขชราตัวหนึ่งเห็นมันวิ่งเช่นนั้นจึงถามมันว่า </a:t>
            </a:r>
            <a:r>
              <a:rPr lang="th-TH" sz="5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“ทำไมเจ้าถึงวิ่งสั่นกระพรวนไปทั่วเช่นนี้ล่ะ”</a:t>
            </a:r>
            <a:r>
              <a:rPr lang="en-US" sz="5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5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มันตอบกลับไปว่า </a:t>
            </a:r>
            <a:r>
              <a:rPr lang="th-TH" sz="5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“เพื่อให้ทุกคนได้ยินเสียงอันไพเราะของมันยังไงล่ะ”</a:t>
            </a:r>
            <a:r>
              <a:rPr lang="en-US" sz="5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5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สุนัขชราหัวเราะในความโง่ของมัน</a:t>
            </a:r>
            <a:r>
              <a:rPr lang="th-TH" sz="5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“เจ้าเข้าใจผิดแล้วล่ะเจ้าหมาน้อย ไม่มีใครชื่นชมเจ้าหรอก คนที่ได้ยินเสียงกระพรวนของเจ้ามีแต่จะวิ่งหนีกันทั้งนั้น เพราะเขากลัวว่าเจ้าจะไปทำร้ายเขาต่างหาก”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3479" y="8733592"/>
            <a:ext cx="127441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ที่มา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(ชนาภัทร  พรายมี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202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อมตะนิทานอีสปเล่าให้ลูกฟังก่อนนอน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เอ็มไอเอส</a:t>
            </a:r>
            <a:r>
              <a:rPr lang="en-US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2561. </a:t>
            </a:r>
            <a:r>
              <a:rPr lang="th-TH" sz="3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หน้า 92) </a:t>
            </a:r>
            <a:endParaRPr lang="th-TH" sz="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446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09527" y="7200900"/>
            <a:ext cx="3014778" cy="28503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47950" y="2235012"/>
            <a:ext cx="13592100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th-TH" sz="5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ตัวอย่างการเขียนย่อความ</a:t>
            </a:r>
            <a:endParaRPr lang="en-US" sz="5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ย่อนิทานเรื่อง 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สุนัขจอมเกเร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ชนาภัทร พรายมี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202 อมตะนิทานอีสปเล่าให้ลูกฟังก่อนนอน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92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ความว่า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dirty="0"/>
              <a:t>สุนัขเกเรชอบวิ่งไปกัดชาวบ้านเวลาเขาเผลอ เจ้าของของมันจึงได้นำกระพรวนมาแขวนคอมันไว้ ให้คนได้ยินเวลามันวิ่งเข้าใกล้ แต่มันคิดว่าเป็นของขวัญ มันเลยวิ่งอวดไปทั่วตลาด จนไปพบกับสุนัขชราและได้รู้ความจริงว่ากระพรวนที่แขวนคอมันอยู่นั้น เป็นสัญญาณเตือนที่จะทำให้ชาวบ้านวิ่งหนีมันต่างหาก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05113">
            <a:off x="525646" y="738322"/>
            <a:ext cx="2883682" cy="17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56625" y="3838592"/>
            <a:ext cx="12174751" cy="260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115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ให้นักเรียนเขียนย่อความจากนิทานลงในสมุด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571500"/>
            <a:ext cx="3797151" cy="28098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811631">
            <a:off x="12770371" y="7288719"/>
            <a:ext cx="5040881" cy="14847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5446">
            <a:off x="-915514" y="-6824782"/>
            <a:ext cx="19872358" cy="10415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131" y="272537"/>
            <a:ext cx="2698191" cy="25510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89598" y="1028700"/>
            <a:ext cx="13662133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abica"/>
              </a:rPr>
              <a:t>นิทาน เรื่อง สิงโตชรา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8300" y="3549789"/>
            <a:ext cx="1501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6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6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สิงโตชราตัวหนึ่ง กำลังนอนรอความตายอย่างทุกข์ทรมานจากโรคภัยที่มารุมเร้าอยู่ในถ้ำ บรรดาสัตว์ป่าพากันกันเยี่ยมเยือนเพื่อหวังจะแก้แค้น หมูป่าใช้เขี้ยวแทงสิงโตจนล้มลง จากนั้นวัวก็เข้ามาไล่ขวิด ส่วนลาใช้เท้าดีดไปที่หน้าของสิงโตจนตาบวมปูด สิงโตได้แต่รำพึงกับตัวเองว่า </a:t>
            </a:r>
            <a:r>
              <a:rPr lang="th-TH" sz="6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“ข้าต้องโดนสัตว์อ่อนแอพวกนี้ทำร้าย โดยที่ข้าไม่มีแรงตอบโต้แม้แต่น้อย มันช่างน่าเจ็บใจยิ่งกว่าความตายเสียอีก”</a:t>
            </a:r>
            <a:endParaRPr lang="en-US" sz="6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9" name="รูปภาพ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84384"/>
            <a:ext cx="3748292" cy="330651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4343400" y="9235849"/>
            <a:ext cx="1383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(ชนาภัทร  พรายมี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202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อมตะนิทานอีสปเล่าให้ลูกฟังก่อนนอน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เอ็มไอเอส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2561.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118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00783"/>
            <a:ext cx="15120507" cy="83575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14775" y="2056939"/>
            <a:ext cx="11258451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 dirty="0">
                <a:solidFill>
                  <a:srgbClr val="CD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การย่อความ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8757" y="608814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309427">
            <a:off x="13353956" y="7391744"/>
            <a:ext cx="4734681" cy="13945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187488" y="4754023"/>
            <a:ext cx="1913024" cy="107368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201790" y="6755076"/>
            <a:ext cx="9884420" cy="1624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  <a:spcBef>
                <a:spcPct val="0"/>
              </a:spcBef>
            </a:pPr>
            <a:r>
              <a:rPr lang="en-US" sz="125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การเขียนย่อความ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38800" y="1714500"/>
            <a:ext cx="11506200" cy="6858000"/>
          </a:xfrm>
          <a:prstGeom prst="roundRect">
            <a:avLst/>
          </a:prstGeom>
          <a:solidFill>
            <a:srgbClr val="FFE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0408" y="848513"/>
            <a:ext cx="4555846" cy="52093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16476">
            <a:off x="14652587" y="957461"/>
            <a:ext cx="3508629" cy="11737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11927" y="1876580"/>
            <a:ext cx="9359946" cy="6533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en-US" sz="62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การเก็บใจความสำคัญของเรื่องจากข้อความที่อ่านหรือฟังและ</a:t>
            </a:r>
            <a:r>
              <a:rPr lang="th-TH" sz="6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นำ</a:t>
            </a:r>
            <a:r>
              <a:rPr lang="en-US" sz="6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สาระสำคัญมาเรียบเรีียงใหม่ให้สั้นด้วยภาษาที่กระชับเข้าใจง่าย ถูกต้องและครบถ้วน</a:t>
            </a:r>
          </a:p>
          <a:p>
            <a:pPr algn="thaiDist">
              <a:lnSpc>
                <a:spcPts val="6847"/>
              </a:lnSpc>
            </a:pPr>
            <a:endParaRPr lang="en-US" sz="62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sukjai" panose="00000500000000000000" pitchFamily="2" charset="-34"/>
              <a:cs typeface="Pssukjai" panose="00000500000000000000" pitchFamily="2" charset="-34"/>
            </a:endParaRPr>
          </a:p>
          <a:p>
            <a:pPr algn="thaiDist">
              <a:lnSpc>
                <a:spcPts val="6847"/>
              </a:lnSpc>
            </a:pPr>
            <a:r>
              <a:rPr lang="en-US" sz="62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(ใคร ทำอะไร ที่ไหน อย่างไร)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94" y="7126705"/>
            <a:ext cx="2683798" cy="2576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69818" y="2597259"/>
            <a:ext cx="13148363" cy="85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9600" dirty="0" err="1">
                <a:solidFill>
                  <a:srgbClr val="CD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ประโยชน์ของการย่อความ</a:t>
            </a:r>
            <a:endParaRPr lang="en-US" sz="9600" dirty="0">
              <a:solidFill>
                <a:srgbClr val="CD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6405" y="6168345"/>
            <a:ext cx="3942923" cy="3785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14871">
            <a:off x="311447" y="1295335"/>
            <a:ext cx="3695481" cy="11959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1113" y="4088317"/>
            <a:ext cx="115062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	สามารถนำไปใช้ในชีวิตประจำวันการย่อความนี้มีความเกี่ยวข้องกับบุคคลทุกฝ่าย ทุกอาชีพ ทุกวัย ดังนั้น การย่อความ มีประโยชน์ในการฝึกอ่านหรือการฟังเก็บข้อความสำคัญ ตลอดจนการฝึกใช้ภาษาเขียน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8200" y="876300"/>
            <a:ext cx="166116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764576" y="2332044"/>
            <a:ext cx="14758849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จุดประสงค์ที่สำคัญของการย่อความ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sukjai" panose="00000500000000000000" pitchFamily="2" charset="-34"/>
              <a:cs typeface="Pssukjai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5478" y="384081"/>
            <a:ext cx="2457722" cy="2323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0000">
            <a:off x="13408020" y="7443158"/>
            <a:ext cx="4741840" cy="15863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96215" y="4461652"/>
            <a:ext cx="1349557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en-US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	</a:t>
            </a:r>
            <a:r>
              <a:rPr lang="th-TH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เพื่อรู้</a:t>
            </a:r>
            <a:r>
              <a:rPr lang="en-US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จักจับใจความสำคัญของเรื่องว่าเรื่องที่อ่านหรือฟังเป็นเรื่องของใคร ทำอะไร ที่ไหน เมื่อไหร</a:t>
            </a:r>
            <a:r>
              <a:rPr lang="th-TH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่</a:t>
            </a:r>
            <a:r>
              <a:rPr lang="en-US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 อย่างไ</a:t>
            </a:r>
            <a:r>
              <a:rPr lang="th-TH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ร </a:t>
            </a:r>
            <a:r>
              <a:rPr lang="en-US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แล</a:t>
            </a:r>
            <a:r>
              <a:rPr lang="th-TH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ะ</a:t>
            </a:r>
            <a:r>
              <a:rPr lang="en-US" sz="60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sukjai" panose="00000500000000000000" pitchFamily="2" charset="-34"/>
                <a:cs typeface="Pssukjai" panose="00000500000000000000" pitchFamily="2" charset="-34"/>
              </a:rPr>
              <a:t>ได้ข้อคิดอย่างไร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79833" y="4456485"/>
            <a:ext cx="10128335" cy="1374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1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a"/>
              </a:rPr>
              <a:t>หลักการย่อความ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57400" y="2019300"/>
            <a:ext cx="3072647" cy="22737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0" y="692817"/>
            <a:ext cx="16104439" cy="8901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4752" y="7318264"/>
            <a:ext cx="3014778" cy="28503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214929">
            <a:off x="151800" y="490050"/>
            <a:ext cx="2883682" cy="17826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95500" y="1588680"/>
            <a:ext cx="14097000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๑)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อ่าน ฟัง หรือดู เนื้อเรื่องอย่างละเอียด เพื่อให้เกิดความเข้าใจเรื่องรา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ว</a:t>
            </a:r>
          </a:p>
          <a:p>
            <a:pPr algn="thaiDist"/>
            <a:endParaRPr lang="th-TH" sz="6600" dirty="0">
              <a:latin typeface="Pssukjai" panose="00000500000000000000" pitchFamily="2" charset="-34"/>
              <a:cs typeface="Pssukjai" panose="00000500000000000000" pitchFamily="2" charset="-34"/>
            </a:endParaRPr>
          </a:p>
          <a:p>
            <a:pPr algn="thaiDist"/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๒)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จับใจความสำคัญของเรื่อง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ถ้าเป็นการย่อความจากการอ่าน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ควรแบ่งเนื้อเรื่องเป็นย่อหน้า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ถ้าเป็นการย่อความจากการฟังหรือดู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ควรแบ่งเนื้อเรื่องเป็นช่วงหรือเป็นตอน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85566" y="1562100"/>
            <a:ext cx="13916868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๓)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นำใจความสำคัญมาเขียนใหม่ด้วยสำนวนภาษาของผู้ย่อ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 โดยใช้วิธีการดังนี้</a:t>
            </a:r>
          </a:p>
          <a:p>
            <a:pPr algn="thaiDist"/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	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๓.๑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เลือกใช้คำที่มีความหมายตรงกับคำในข้อความเดิม เช่น ใช้คำว่า แม่น้ำ แทนคำเดิมว่า นที เป็นต้น</a:t>
            </a:r>
          </a:p>
          <a:p>
            <a:pPr algn="thaiDist"/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	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๓.๒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เปลี่ยนสรรพนามบุรุษที่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th-TH" sz="6600" dirty="0">
                <a:solidFill>
                  <a:srgbClr val="FF0000"/>
                </a:solidFill>
                <a:latin typeface="Pssukjai" panose="00000500000000000000" pitchFamily="2" charset="-34"/>
                <a:cs typeface="Pssukjai" panose="00000500000000000000" pitchFamily="2" charset="-34"/>
              </a:rPr>
              <a:t>๑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และที่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th-TH" sz="6600" dirty="0">
                <a:solidFill>
                  <a:srgbClr val="FF0000"/>
                </a:solidFill>
                <a:latin typeface="Pssukjai" panose="00000500000000000000" pitchFamily="2" charset="-34"/>
                <a:cs typeface="Pssukjai" panose="00000500000000000000" pitchFamily="2" charset="-34"/>
              </a:rPr>
              <a:t>๒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เป็นสรรพนามบุรุษที่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th-TH" sz="6600" dirty="0">
                <a:solidFill>
                  <a:srgbClr val="FF0000"/>
                </a:solidFill>
                <a:latin typeface="Pssukjai" panose="00000500000000000000" pitchFamily="2" charset="-34"/>
                <a:cs typeface="Pssukjai" panose="00000500000000000000" pitchFamily="2" charset="-34"/>
              </a:rPr>
              <a:t>๓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เช่น เขา เธอ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14929">
            <a:off x="151800" y="490050"/>
            <a:ext cx="2883682" cy="1782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54961" y="6743846"/>
            <a:ext cx="3014778" cy="28503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0680" y="1028700"/>
            <a:ext cx="2883682" cy="17826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54208" y="2096512"/>
            <a:ext cx="13979585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/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	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๓.๓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ถ้าเรื่องเดิมเป็นร้อยกรอง จะต้องเรียบเรียงเป็นร้อยแก้ว</a:t>
            </a:r>
          </a:p>
          <a:p>
            <a:pPr algn="thaiDist"/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	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๓.๔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ถ้ามีคำราชาศัพท์ ไม่ต้องเปลี่ยนแปลง</a:t>
            </a:r>
          </a:p>
          <a:p>
            <a:pPr algn="thaiDist"/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	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๓.๕ </a:t>
            </a:r>
            <a:r>
              <a:rPr lang="en-US" sz="6600" dirty="0">
                <a:latin typeface="Pssukjai" panose="00000500000000000000" pitchFamily="2" charset="-34"/>
                <a:cs typeface="Pssukjai" panose="00000500000000000000" pitchFamily="2" charset="-34"/>
              </a:rPr>
              <a:t>ไม่ใช้อักษรย่อ และเครื่องหมายอัญประกา</a:t>
            </a:r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ศ</a:t>
            </a:r>
          </a:p>
          <a:p>
            <a:pPr algn="thaiDist"/>
            <a:r>
              <a:rPr lang="th-TH" sz="6600" dirty="0">
                <a:latin typeface="Pssukjai" panose="00000500000000000000" pitchFamily="2" charset="-34"/>
                <a:cs typeface="Pssukjai" panose="00000500000000000000" pitchFamily="2" charset="-34"/>
              </a:rPr>
              <a:t>	๓.๖ </a:t>
            </a:r>
            <a:r>
              <a:rPr lang="en-US" sz="6600" dirty="0" err="1">
                <a:latin typeface="Pssukjai" panose="00000500000000000000" pitchFamily="2" charset="-34"/>
                <a:cs typeface="Pssukjai" panose="00000500000000000000" pitchFamily="2" charset="-34"/>
              </a:rPr>
              <a:t>เขียนใจความที่ย่อต่อเนื่องกันไปโดยไม่ต้องย่อหน้า</a:t>
            </a:r>
            <a:endParaRPr lang="en-US" sz="6600" dirty="0">
              <a:latin typeface="Pssukjai" panose="00000500000000000000" pitchFamily="2" charset="-34"/>
              <a:cs typeface="Pssukja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397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1221</Words>
  <Application>Microsoft Office PowerPoint</Application>
  <PresentationFormat>Custom</PresentationFormat>
  <Paragraphs>44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Pssukjai</vt:lpstr>
      <vt:lpstr>Calibri</vt:lpstr>
      <vt:lpstr>TH SarabunPSK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การย่อความ</dc:title>
  <dc:creator>Kampcom</dc:creator>
  <cp:lastModifiedBy>Nattawut Jinowat</cp:lastModifiedBy>
  <cp:revision>19</cp:revision>
  <dcterms:created xsi:type="dcterms:W3CDTF">2006-08-16T00:00:00Z</dcterms:created>
  <dcterms:modified xsi:type="dcterms:W3CDTF">2021-11-02T02:07:26Z</dcterms:modified>
  <dc:identifier>DAEuYx3CYJc</dc:identifier>
</cp:coreProperties>
</file>