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62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89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01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028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13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77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709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23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86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474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F00-3EB3-4FD8-867C-B93FD8EE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591E-F387-4F6E-B335-D8248D5F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411B2-19D6-4B72-8C64-C5914D7A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23E2-9964-4369-9785-24A69F3F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29DD5-4D5E-4024-8E52-A89BD2FE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865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98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9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62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83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43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29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931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221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023732-9D1B-4FE0-B8E3-C2BA9AECAAA1}" type="datetimeFigureOut">
              <a:rPr lang="th-TH" smtClean="0"/>
              <a:t>13/05/63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16DD9F-0A55-4E4F-B87D-A19E5ABAF6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1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A17B9-FA4B-4B12-97CF-9F07B438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708" y="172952"/>
            <a:ext cx="5108891" cy="63342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7" name="Block Arc 6">
            <a:extLst>
              <a:ext uri="{FF2B5EF4-FFF2-40B4-BE49-F238E27FC236}">
                <a16:creationId xmlns:a16="http://schemas.microsoft.com/office/drawing/2014/main" id="{730E7834-51B6-4E9B-8ECB-71A906B5E175}"/>
              </a:ext>
            </a:extLst>
          </p:cNvPr>
          <p:cNvSpPr/>
          <p:nvPr/>
        </p:nvSpPr>
        <p:spPr>
          <a:xfrm>
            <a:off x="4122501" y="850294"/>
            <a:ext cx="282892" cy="2159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88BE9263-440B-4A64-9CDB-1CFB6C10D850}"/>
              </a:ext>
            </a:extLst>
          </p:cNvPr>
          <p:cNvSpPr/>
          <p:nvPr/>
        </p:nvSpPr>
        <p:spPr>
          <a:xfrm>
            <a:off x="4122501" y="1434795"/>
            <a:ext cx="282892" cy="2159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CA569884-56E7-4A6B-9611-13B45CCAC683}"/>
              </a:ext>
            </a:extLst>
          </p:cNvPr>
          <p:cNvSpPr/>
          <p:nvPr/>
        </p:nvSpPr>
        <p:spPr>
          <a:xfrm>
            <a:off x="4136708" y="2095194"/>
            <a:ext cx="282892" cy="2159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7AAEE8D-91FB-4DC8-B62A-5925DB5D6898}"/>
              </a:ext>
            </a:extLst>
          </p:cNvPr>
          <p:cNvSpPr/>
          <p:nvPr/>
        </p:nvSpPr>
        <p:spPr>
          <a:xfrm>
            <a:off x="4102339" y="3723522"/>
            <a:ext cx="282892" cy="2159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455E2C99-DA22-4711-A087-63A56DA44C37}"/>
              </a:ext>
            </a:extLst>
          </p:cNvPr>
          <p:cNvSpPr/>
          <p:nvPr/>
        </p:nvSpPr>
        <p:spPr>
          <a:xfrm>
            <a:off x="4136708" y="4699001"/>
            <a:ext cx="282892" cy="2159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503C798-16E7-40AB-B861-DD2FD821096C}"/>
              </a:ext>
            </a:extLst>
          </p:cNvPr>
          <p:cNvSpPr/>
          <p:nvPr/>
        </p:nvSpPr>
        <p:spPr>
          <a:xfrm>
            <a:off x="4136708" y="5575300"/>
            <a:ext cx="282892" cy="2159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486668F1-0153-4F71-9A67-3857C7DA138D}"/>
              </a:ext>
            </a:extLst>
          </p:cNvPr>
          <p:cNvSpPr/>
          <p:nvPr/>
        </p:nvSpPr>
        <p:spPr>
          <a:xfrm>
            <a:off x="4104324" y="2804885"/>
            <a:ext cx="282892" cy="2159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A0E43314-E7AB-4D95-BD3B-5FB512135762}"/>
              </a:ext>
            </a:extLst>
          </p:cNvPr>
          <p:cNvSpPr/>
          <p:nvPr/>
        </p:nvSpPr>
        <p:spPr>
          <a:xfrm>
            <a:off x="6553200" y="1784956"/>
            <a:ext cx="2692399" cy="113604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กากับเหยือกน้ำ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27DD0F-6351-4BD9-8A20-6E9F4ECEC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736" y="6617847"/>
            <a:ext cx="2285727" cy="189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18C645-2FEA-47BE-9869-ED9DE6922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955" r="89552">
                        <a14:foregroundMark x1="84577" y1="34800" x2="81095" y2="23600"/>
                        <a14:foregroundMark x1="81095" y1="23600" x2="84577" y2="12800"/>
                        <a14:foregroundMark x1="84577" y1="12800" x2="46766" y2="9600"/>
                        <a14:foregroundMark x1="46766" y1="9600" x2="22388" y2="12400"/>
                        <a14:foregroundMark x1="22388" y1="12400" x2="12935" y2="19600"/>
                        <a14:foregroundMark x1="12935" y1="19600" x2="8955" y2="30800"/>
                        <a14:foregroundMark x1="8955" y1="30800" x2="11443" y2="42000"/>
                        <a14:foregroundMark x1="11443" y1="42000" x2="17413" y2="52800"/>
                        <a14:foregroundMark x1="17413" y1="52800" x2="26368" y2="61200"/>
                        <a14:foregroundMark x1="26368" y1="61200" x2="37313" y2="82400"/>
                        <a14:foregroundMark x1="37313" y1="82400" x2="49254" y2="87600"/>
                        <a14:foregroundMark x1="49254" y1="87600" x2="63184" y2="88000"/>
                        <a14:foregroundMark x1="63184" y1="88000" x2="76617" y2="87200"/>
                        <a14:foregroundMark x1="76617" y1="87200" x2="84577" y2="78800"/>
                        <a14:foregroundMark x1="84577" y1="78800" x2="89055" y2="68000"/>
                        <a14:foregroundMark x1="89055" y1="68000" x2="87065" y2="44000"/>
                        <a14:foregroundMark x1="87065" y1="44000" x2="84577" y2="36800"/>
                        <a14:foregroundMark x1="37313" y1="27200" x2="29851" y2="17600"/>
                        <a14:foregroundMark x1="29851" y1="17600" x2="18408" y2="23200"/>
                        <a14:foregroundMark x1="18408" y1="23200" x2="17413" y2="35200"/>
                        <a14:foregroundMark x1="17413" y1="35200" x2="24378" y2="44000"/>
                        <a14:foregroundMark x1="24378" y1="44000" x2="34826" y2="37200"/>
                        <a14:foregroundMark x1="34826" y1="37200" x2="37313" y2="24800"/>
                        <a14:foregroundMark x1="37313" y1="24800" x2="28358" y2="17200"/>
                        <a14:foregroundMark x1="28358" y1="17200" x2="19900" y2="20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231" y="3528769"/>
            <a:ext cx="2439244" cy="33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57109 -0.560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5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D3B6C6-B64D-4C66-8EB5-E6947B5526F8}"/>
              </a:ext>
            </a:extLst>
          </p:cNvPr>
          <p:cNvSpPr/>
          <p:nvPr/>
        </p:nvSpPr>
        <p:spPr>
          <a:xfrm>
            <a:off x="800100" y="393700"/>
            <a:ext cx="5295900" cy="6324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16CEC0-C2DC-43D8-894C-BAF9EF9D5EB2}"/>
              </a:ext>
            </a:extLst>
          </p:cNvPr>
          <p:cNvSpPr/>
          <p:nvPr/>
        </p:nvSpPr>
        <p:spPr>
          <a:xfrm>
            <a:off x="6355307" y="393700"/>
            <a:ext cx="5295900" cy="6324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70E686A-1578-4E16-93BE-ECD27CBE1F56}"/>
              </a:ext>
            </a:extLst>
          </p:cNvPr>
          <p:cNvSpPr/>
          <p:nvPr/>
        </p:nvSpPr>
        <p:spPr>
          <a:xfrm>
            <a:off x="5791201" y="1231900"/>
            <a:ext cx="952499" cy="5715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BB2805E5-74B6-4C77-9D4A-0CDEB06B1967}"/>
              </a:ext>
            </a:extLst>
          </p:cNvPr>
          <p:cNvSpPr/>
          <p:nvPr/>
        </p:nvSpPr>
        <p:spPr>
          <a:xfrm>
            <a:off x="5791201" y="2082800"/>
            <a:ext cx="952499" cy="5715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168D24DE-40EE-4CD3-905F-15A21B9DEF77}"/>
              </a:ext>
            </a:extLst>
          </p:cNvPr>
          <p:cNvSpPr/>
          <p:nvPr/>
        </p:nvSpPr>
        <p:spPr>
          <a:xfrm>
            <a:off x="5772151" y="3872707"/>
            <a:ext cx="952499" cy="5715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39F387B2-8793-442C-8056-1353E642B372}"/>
              </a:ext>
            </a:extLst>
          </p:cNvPr>
          <p:cNvSpPr/>
          <p:nvPr/>
        </p:nvSpPr>
        <p:spPr>
          <a:xfrm>
            <a:off x="5791200" y="4821238"/>
            <a:ext cx="952499" cy="5715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FCF5F99C-1978-415B-BE9E-E1DE2C11AD72}"/>
              </a:ext>
            </a:extLst>
          </p:cNvPr>
          <p:cNvSpPr/>
          <p:nvPr/>
        </p:nvSpPr>
        <p:spPr>
          <a:xfrm>
            <a:off x="5772152" y="5727700"/>
            <a:ext cx="952499" cy="5715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4E3845E7-60AA-420B-96E2-05744ABBB70A}"/>
              </a:ext>
            </a:extLst>
          </p:cNvPr>
          <p:cNvSpPr/>
          <p:nvPr/>
        </p:nvSpPr>
        <p:spPr>
          <a:xfrm>
            <a:off x="5791200" y="3021807"/>
            <a:ext cx="952499" cy="5715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45D793-FAFF-473B-9C0D-1FD5B056E6C2}"/>
              </a:ext>
            </a:extLst>
          </p:cNvPr>
          <p:cNvSpPr/>
          <p:nvPr/>
        </p:nvSpPr>
        <p:spPr>
          <a:xfrm>
            <a:off x="883692" y="4173579"/>
            <a:ext cx="4907508" cy="21243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/>
              <a:t>กาตัวหนึ่งรู้สึกกระหายน้ำมาก จึงบินออกไปหาน้ำมา</a:t>
            </a:r>
          </a:p>
          <a:p>
            <a:pPr algn="ctr"/>
            <a:r>
              <a:rPr lang="th-TH" sz="4000" b="1" dirty="0"/>
              <a:t>ประทังชีวิต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6A37B9-880D-4B98-8740-D3256B8D0A57}"/>
              </a:ext>
            </a:extLst>
          </p:cNvPr>
          <p:cNvSpPr/>
          <p:nvPr/>
        </p:nvSpPr>
        <p:spPr>
          <a:xfrm>
            <a:off x="6724650" y="4210507"/>
            <a:ext cx="4888459" cy="21789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ไปพบเหยือกน้ำใบหนึ่งเห็นมีน้ำอยู่ </a:t>
            </a:r>
          </a:p>
          <a:p>
            <a:pPr algn="ctr"/>
            <a:r>
              <a:rPr lang="th-TH" sz="4800" b="1" dirty="0"/>
              <a:t>รู้สึกยินดีมาก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75" y="509632"/>
            <a:ext cx="3548016" cy="3548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749" y="2093415"/>
            <a:ext cx="1586617" cy="2172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62010">
            <a:off x="8417338" y="47633"/>
            <a:ext cx="2877561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1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4453 0.19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B4CBA-770C-401A-A40A-A91BF2B2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90" y="258805"/>
            <a:ext cx="5316173" cy="6340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1228F-B4F2-4B35-BDB1-13D5818FB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102" y="258805"/>
            <a:ext cx="5316173" cy="6340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DAABD-B12B-46E9-BA97-B2646AEA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524" y="1092946"/>
            <a:ext cx="969348" cy="30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0CC73-ED98-4BEF-B7F5-CF3875101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52" y="3641483"/>
            <a:ext cx="969348" cy="30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F6038-D99D-4A55-A13E-A6554EA4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52" y="2722869"/>
            <a:ext cx="969348" cy="304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D73F9-D7C2-48AF-8C79-8E3DE35C8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524" y="1855733"/>
            <a:ext cx="969348" cy="304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FD2AB4-374D-4904-9FCC-BD9B9A0A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52" y="4631748"/>
            <a:ext cx="969348" cy="304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B9845A-895E-4F23-8AAC-BCCB57DA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52" y="5695951"/>
            <a:ext cx="969348" cy="3048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8C4F56-CA49-487F-9897-C9FDAA11735E}"/>
              </a:ext>
            </a:extLst>
          </p:cNvPr>
          <p:cNvSpPr/>
          <p:nvPr/>
        </p:nvSpPr>
        <p:spPr>
          <a:xfrm>
            <a:off x="887104" y="4367284"/>
            <a:ext cx="4904648" cy="18833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แต่พอจะกินก็รู้ว่าในเหยือก</a:t>
            </a:r>
          </a:p>
          <a:p>
            <a:pPr algn="ctr"/>
            <a:r>
              <a:rPr lang="th-TH" sz="2800" b="1" dirty="0">
                <a:solidFill>
                  <a:schemeClr val="tx1"/>
                </a:solidFill>
              </a:rPr>
              <a:t>มีน้ำอยู่น้อยเหลือเกิน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CDEF0A-2460-4CD9-AD07-54BD2CF231EF}"/>
              </a:ext>
            </a:extLst>
          </p:cNvPr>
          <p:cNvSpPr/>
          <p:nvPr/>
        </p:nvSpPr>
        <p:spPr>
          <a:xfrm>
            <a:off x="6761100" y="4352792"/>
            <a:ext cx="4904648" cy="18833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กาพยายามผลักเหยือกจะให้เอียงล้มลง  เพื่อจะได้กินน้ำ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567" y="1855733"/>
            <a:ext cx="2096289" cy="2751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69" l="92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3954" y="2228145"/>
            <a:ext cx="2066925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06097" y="1679171"/>
            <a:ext cx="2021887" cy="2952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3280" y="2970014"/>
            <a:ext cx="2164268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62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05196 0.1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7044 0.01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D666D-41ED-40C9-962D-EB117EE2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8" y="255757"/>
            <a:ext cx="5316173" cy="6346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F62A9-C7E3-4D21-B9DD-A680092D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404" y="197540"/>
            <a:ext cx="5316173" cy="6346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3F022-836B-4000-ACF8-8D4D9866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108" y="3466542"/>
            <a:ext cx="969348" cy="304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5AAE3-BCFC-4B79-9B52-24B6D781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39" y="4355958"/>
            <a:ext cx="969348" cy="304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B8752D-09C9-4216-A1FC-1FEA7C5EB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108" y="5534228"/>
            <a:ext cx="969348" cy="304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E0FA34-52E6-4FA3-B1B2-F655D5167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108" y="2731775"/>
            <a:ext cx="969348" cy="304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3738CB-6B2A-4FA8-AF87-F98DF5D0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428" y="1770708"/>
            <a:ext cx="969348" cy="304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8B7268-382C-4DC3-AB9C-7B0E9A349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428" y="948392"/>
            <a:ext cx="969348" cy="3048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5096" y="4508371"/>
            <a:ext cx="4890843" cy="1769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แต่เหยือกน้ำหนักเกินไปจนผลักไม่ไหว</a:t>
            </a:r>
          </a:p>
          <a:p>
            <a:pPr algn="ctr"/>
            <a:r>
              <a:rPr lang="th-TH" sz="2800" b="1" dirty="0">
                <a:solidFill>
                  <a:schemeClr val="tx1"/>
                </a:solidFill>
              </a:rPr>
              <a:t>ในที่สุดก็คิดขึ้นได้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456" y="4414147"/>
            <a:ext cx="4907705" cy="1786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25650" y="4732534"/>
            <a:ext cx="3605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</a:t>
            </a:r>
            <a:r>
              <a:rPr lang="th-TH" sz="2800" b="1" dirty="0"/>
              <a:t>จึงใช้ปากคาบหินก้อนเล็กๆ </a:t>
            </a:r>
          </a:p>
          <a:p>
            <a:r>
              <a:rPr lang="th-TH" sz="2800" b="1" dirty="0"/>
              <a:t>   ใส่ลงไปในเหยือทีละก้อนๆ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6457" y="1923121"/>
            <a:ext cx="2255663" cy="2961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946" y="2649231"/>
            <a:ext cx="1816223" cy="1939447"/>
          </a:xfrm>
          <a:prstGeom prst="rect">
            <a:avLst/>
          </a:prstGeom>
        </p:spPr>
      </p:pic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3890355" y="1585616"/>
            <a:ext cx="934675" cy="97983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276" y="2107116"/>
            <a:ext cx="1816765" cy="19386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735" y="1763384"/>
            <a:ext cx="2255716" cy="29629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65" b="89686" l="9968" r="890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1573" y="3388911"/>
            <a:ext cx="2165182" cy="15525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4377" y="3783041"/>
            <a:ext cx="1238208" cy="8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6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5695 L -0.03711 0.03287 C -0.04271 0.02755 -0.0526 0.02546 -0.06237 0.02546 C -0.07396 0.02546 -0.08281 0.02755 -0.0888 0.03287 L -0.11849 0.0569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6" y="487933"/>
            <a:ext cx="5112617" cy="6103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540" y="384556"/>
            <a:ext cx="5114987" cy="6108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997" y="3237387"/>
            <a:ext cx="961270" cy="302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927" y="4171234"/>
            <a:ext cx="961270" cy="302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997" y="2356115"/>
            <a:ext cx="957155" cy="304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112" y="1470661"/>
            <a:ext cx="957155" cy="304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112" y="5268547"/>
            <a:ext cx="957155" cy="304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33" y="4322377"/>
            <a:ext cx="4781287" cy="1740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7527" y="4624663"/>
            <a:ext cx="4620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		ทำให้ระดับน้ำสูงขึ้น </a:t>
            </a:r>
          </a:p>
          <a:p>
            <a:r>
              <a:rPr lang="th-TH" sz="3200" b="1" dirty="0"/>
              <a:t>	จนสามารถกินน้ำได้ดังที่หวัง</a:t>
            </a:r>
            <a:endParaRPr lang="en-US" sz="3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01" y="1755930"/>
            <a:ext cx="2255716" cy="2962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681" y="2752094"/>
            <a:ext cx="1719743" cy="16809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3241" y="1224793"/>
            <a:ext cx="1107346" cy="20125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47F146-C7C1-45C8-8C4C-CC3AB16E70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5014" y="1659499"/>
            <a:ext cx="1816765" cy="21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5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9ABE-770F-4CB6-8F3C-912FEBB8E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04D2A-997B-43ED-93A1-D96DB167D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3245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767</TotalTime>
  <Words>105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Student-07</dc:creator>
  <cp:lastModifiedBy>Student-07</cp:lastModifiedBy>
  <cp:revision>24</cp:revision>
  <dcterms:created xsi:type="dcterms:W3CDTF">2020-05-07T04:24:45Z</dcterms:created>
  <dcterms:modified xsi:type="dcterms:W3CDTF">2020-05-13T05:20:58Z</dcterms:modified>
</cp:coreProperties>
</file>