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626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79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5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81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51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53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264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00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2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74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790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BDE2-E967-4E31-8D83-055F6055A2F6}" type="datetimeFigureOut">
              <a:rPr lang="th-TH" smtClean="0"/>
              <a:t>11/12/60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A040E-2799-478D-9A46-0FCE9E346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6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มฆ 3"/>
          <p:cNvSpPr/>
          <p:nvPr/>
        </p:nvSpPr>
        <p:spPr>
          <a:xfrm>
            <a:off x="1450428" y="472966"/>
            <a:ext cx="9506607" cy="400444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121573" y="583656"/>
            <a:ext cx="65205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600" dirty="0" smtClean="0">
                <a:solidFill>
                  <a:schemeClr val="accent2">
                    <a:lumMod val="75000"/>
                  </a:schemeClr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ปริศนา??</a:t>
            </a:r>
          </a:p>
          <a:p>
            <a:pPr algn="ctr"/>
            <a:r>
              <a:rPr lang="th-TH" sz="8000" dirty="0" smtClean="0">
                <a:solidFill>
                  <a:schemeClr val="accent2">
                    <a:lumMod val="75000"/>
                  </a:schemeClr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ภัตตาหาร</a:t>
            </a:r>
            <a:endParaRPr lang="th-TH" sz="8000" dirty="0">
              <a:solidFill>
                <a:schemeClr val="accent2">
                  <a:lumMod val="75000"/>
                </a:schemeClr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3" y="2522648"/>
            <a:ext cx="3095625" cy="37242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2403585"/>
            <a:ext cx="22002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9933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43" y="3914775"/>
            <a:ext cx="1714500" cy="2686050"/>
          </a:xfrm>
          <a:prstGeom prst="rect">
            <a:avLst/>
          </a:prstGeom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141890" y="126124"/>
            <a:ext cx="9270124" cy="651424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10121462" y="5013434"/>
            <a:ext cx="110359" cy="788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9632733" y="4855779"/>
            <a:ext cx="351440" cy="23648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030594" y="346841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กติกา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!!!</a:t>
            </a:r>
            <a:endParaRPr lang="th-TH" sz="48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41159" y="1177838"/>
            <a:ext cx="631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นักเรียนต้องแข่งกันตอบคำถามทบทวนความรู้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41159" y="2008835"/>
            <a:ext cx="8334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นักเรียนกลุ่มที่ตอบคำถามถูกต้อง มีสิทธ์เปิดแผ่นป้าย 2 แผ่นป้าย</a:t>
            </a:r>
          </a:p>
          <a:p>
            <a:r>
              <a:rPr lang="th-TH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พร้อมทายชื่ออาหารที่อยู่ในรูปปริศนา </a:t>
            </a:r>
            <a:endParaRPr lang="th-TH" sz="3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41158" y="3224048"/>
            <a:ext cx="84561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กลุ่มนักเรียนที่ตอบคำถามถูกได้รับคะแนน ตามลำดับต่อไปนี้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  กรณีข้อดังกล่าว   เปิดแผ่นป้ายแล้ว 2 แผ่น ได้รับ 5 คะแนน 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	                3 แผ่น ได้รับ 4 คะแนน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		    4 แผ่น ได้รับ 3 คะแนน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     		    5 แผ่น ได้รับ 2 คะแนน</a:t>
            </a:r>
          </a:p>
          <a:p>
            <a:r>
              <a:rPr lang="th-TH" sz="3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6 แผ่น ได้รับ 1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30511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3" y="349385"/>
            <a:ext cx="8736036" cy="6389039"/>
          </a:xfrm>
          <a:prstGeom prst="rect">
            <a:avLst/>
          </a:prstGeom>
        </p:spPr>
      </p:pic>
      <p:sp>
        <p:nvSpPr>
          <p:cNvPr id="5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2363924" y="34938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1</a:t>
            </a:r>
          </a:p>
        </p:txBody>
      </p:sp>
      <p:sp>
        <p:nvSpPr>
          <p:cNvPr id="6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3827279" y="34938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2</a:t>
            </a:r>
          </a:p>
        </p:txBody>
      </p:sp>
      <p:sp>
        <p:nvSpPr>
          <p:cNvPr id="7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5291847" y="34938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3</a:t>
            </a:r>
          </a:p>
        </p:txBody>
      </p:sp>
      <p:sp>
        <p:nvSpPr>
          <p:cNvPr id="8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756415" y="34938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4</a:t>
            </a:r>
          </a:p>
        </p:txBody>
      </p:sp>
      <p:sp>
        <p:nvSpPr>
          <p:cNvPr id="9" name="สี่เหลี่ยมผืนผ้า 29">
            <a:extLst>
              <a:ext uri="{FF2B5EF4-FFF2-40B4-BE49-F238E27FC236}">
                <a16:creationId xmlns:a16="http://schemas.microsoft.com/office/drawing/2014/main" xmlns="" id="{FC97E09E-2253-4A59-A2DA-146F944C5589}"/>
              </a:ext>
            </a:extLst>
          </p:cNvPr>
          <p:cNvSpPr/>
          <p:nvPr/>
        </p:nvSpPr>
        <p:spPr>
          <a:xfrm>
            <a:off x="2363373" y="166537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0" name="สี่เหลี่ยมผืนผ้า 30">
            <a:extLst>
              <a:ext uri="{FF2B5EF4-FFF2-40B4-BE49-F238E27FC236}">
                <a16:creationId xmlns:a16="http://schemas.microsoft.com/office/drawing/2014/main" xmlns="" id="{03A5F4D3-063C-47E1-A7D8-8A0958BBAFB6}"/>
              </a:ext>
            </a:extLst>
          </p:cNvPr>
          <p:cNvSpPr/>
          <p:nvPr/>
        </p:nvSpPr>
        <p:spPr>
          <a:xfrm>
            <a:off x="3827279" y="166537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1" name="สี่เหลี่ยมผืนผ้า 31">
            <a:extLst>
              <a:ext uri="{FF2B5EF4-FFF2-40B4-BE49-F238E27FC236}">
                <a16:creationId xmlns:a16="http://schemas.microsoft.com/office/drawing/2014/main" xmlns="" id="{59E98E6F-5E35-4C0A-9CD7-0BB5F16BBE62}"/>
              </a:ext>
            </a:extLst>
          </p:cNvPr>
          <p:cNvSpPr/>
          <p:nvPr/>
        </p:nvSpPr>
        <p:spPr>
          <a:xfrm>
            <a:off x="5291847" y="166537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2" name="สี่เหลี่ยมผืนผ้า 32">
            <a:extLst>
              <a:ext uri="{FF2B5EF4-FFF2-40B4-BE49-F238E27FC236}">
                <a16:creationId xmlns:a16="http://schemas.microsoft.com/office/drawing/2014/main" xmlns="" id="{DB2D999A-7483-47C0-9A63-80D8E81FDE5F}"/>
              </a:ext>
            </a:extLst>
          </p:cNvPr>
          <p:cNvSpPr/>
          <p:nvPr/>
        </p:nvSpPr>
        <p:spPr>
          <a:xfrm>
            <a:off x="6756415" y="166537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3" name="สี่เหลี่ยมผืนผ้า 34">
            <a:extLst>
              <a:ext uri="{FF2B5EF4-FFF2-40B4-BE49-F238E27FC236}">
                <a16:creationId xmlns:a16="http://schemas.microsoft.com/office/drawing/2014/main" xmlns="" id="{90FF2ADA-D868-44A8-A570-4E658DEF4A60}"/>
              </a:ext>
            </a:extLst>
          </p:cNvPr>
          <p:cNvSpPr/>
          <p:nvPr/>
        </p:nvSpPr>
        <p:spPr>
          <a:xfrm>
            <a:off x="2363924" y="29813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4" name="สี่เหลี่ยมผืนผ้า 35">
            <a:extLst>
              <a:ext uri="{FF2B5EF4-FFF2-40B4-BE49-F238E27FC236}">
                <a16:creationId xmlns:a16="http://schemas.microsoft.com/office/drawing/2014/main" xmlns="" id="{7AFDB8EF-D342-489B-AB7F-FB442DA763B5}"/>
              </a:ext>
            </a:extLst>
          </p:cNvPr>
          <p:cNvSpPr/>
          <p:nvPr/>
        </p:nvSpPr>
        <p:spPr>
          <a:xfrm>
            <a:off x="3838567" y="29709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5" name="สี่เหลี่ยมผืนผ้า 36">
            <a:extLst>
              <a:ext uri="{FF2B5EF4-FFF2-40B4-BE49-F238E27FC236}">
                <a16:creationId xmlns:a16="http://schemas.microsoft.com/office/drawing/2014/main" xmlns="" id="{AE6B3344-F9D1-441D-8786-1034B3AD21B1}"/>
              </a:ext>
            </a:extLst>
          </p:cNvPr>
          <p:cNvSpPr/>
          <p:nvPr/>
        </p:nvSpPr>
        <p:spPr>
          <a:xfrm>
            <a:off x="5308454" y="29709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6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6756415" y="29813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7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8208241" y="34938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8" name="สี่เหลี่ยมผืนผ้า 32">
            <a:extLst>
              <a:ext uri="{FF2B5EF4-FFF2-40B4-BE49-F238E27FC236}">
                <a16:creationId xmlns:a16="http://schemas.microsoft.com/office/drawing/2014/main" xmlns="" id="{DB2D999A-7483-47C0-9A63-80D8E81FDE5F}"/>
              </a:ext>
            </a:extLst>
          </p:cNvPr>
          <p:cNvSpPr/>
          <p:nvPr/>
        </p:nvSpPr>
        <p:spPr>
          <a:xfrm>
            <a:off x="8208241" y="166537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9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8219657" y="2977859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0" name="สี่เหลี่ยมผืนผ้า 34">
            <a:extLst>
              <a:ext uri="{FF2B5EF4-FFF2-40B4-BE49-F238E27FC236}">
                <a16:creationId xmlns:a16="http://schemas.microsoft.com/office/drawing/2014/main" xmlns="" id="{90FF2ADA-D868-44A8-A570-4E658DEF4A60}"/>
              </a:ext>
            </a:extLst>
          </p:cNvPr>
          <p:cNvSpPr/>
          <p:nvPr/>
        </p:nvSpPr>
        <p:spPr>
          <a:xfrm>
            <a:off x="2348530" y="430782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1" name="สี่เหลี่ยมผืนผ้า 35">
            <a:extLst>
              <a:ext uri="{FF2B5EF4-FFF2-40B4-BE49-F238E27FC236}">
                <a16:creationId xmlns:a16="http://schemas.microsoft.com/office/drawing/2014/main" xmlns="" id="{7AFDB8EF-D342-489B-AB7F-FB442DA763B5}"/>
              </a:ext>
            </a:extLst>
          </p:cNvPr>
          <p:cNvSpPr/>
          <p:nvPr/>
        </p:nvSpPr>
        <p:spPr>
          <a:xfrm>
            <a:off x="3823173" y="42973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2" name="สี่เหลี่ยมผืนผ้า 36">
            <a:extLst>
              <a:ext uri="{FF2B5EF4-FFF2-40B4-BE49-F238E27FC236}">
                <a16:creationId xmlns:a16="http://schemas.microsoft.com/office/drawing/2014/main" xmlns="" id="{AE6B3344-F9D1-441D-8786-1034B3AD21B1}"/>
              </a:ext>
            </a:extLst>
          </p:cNvPr>
          <p:cNvSpPr/>
          <p:nvPr/>
        </p:nvSpPr>
        <p:spPr>
          <a:xfrm>
            <a:off x="5293060" y="42973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3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6741021" y="430782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4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8206915" y="430782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5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683416" y="34938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6" name="สี่เหลี่ยมผืนผ้า 32">
            <a:extLst>
              <a:ext uri="{FF2B5EF4-FFF2-40B4-BE49-F238E27FC236}">
                <a16:creationId xmlns:a16="http://schemas.microsoft.com/office/drawing/2014/main" xmlns="" id="{DB2D999A-7483-47C0-9A63-80D8E81FDE5F}"/>
              </a:ext>
            </a:extLst>
          </p:cNvPr>
          <p:cNvSpPr/>
          <p:nvPr/>
        </p:nvSpPr>
        <p:spPr>
          <a:xfrm>
            <a:off x="9683416" y="166537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7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9683416" y="29813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8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9668022" y="430782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9" name="สี่เหลี่ยมผืนผ้า 34">
            <a:extLst>
              <a:ext uri="{FF2B5EF4-FFF2-40B4-BE49-F238E27FC236}">
                <a16:creationId xmlns:a16="http://schemas.microsoft.com/office/drawing/2014/main" xmlns="" id="{90FF2ADA-D868-44A8-A570-4E658DEF4A60}"/>
              </a:ext>
            </a:extLst>
          </p:cNvPr>
          <p:cNvSpPr/>
          <p:nvPr/>
        </p:nvSpPr>
        <p:spPr>
          <a:xfrm>
            <a:off x="2348530" y="545451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0" name="สี่เหลี่ยมผืนผ้า 35">
            <a:extLst>
              <a:ext uri="{FF2B5EF4-FFF2-40B4-BE49-F238E27FC236}">
                <a16:creationId xmlns:a16="http://schemas.microsoft.com/office/drawing/2014/main" xmlns="" id="{7AFDB8EF-D342-489B-AB7F-FB442DA763B5}"/>
              </a:ext>
            </a:extLst>
          </p:cNvPr>
          <p:cNvSpPr/>
          <p:nvPr/>
        </p:nvSpPr>
        <p:spPr>
          <a:xfrm>
            <a:off x="3823173" y="544405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1" name="สี่เหลี่ยมผืนผ้า 36">
            <a:extLst>
              <a:ext uri="{FF2B5EF4-FFF2-40B4-BE49-F238E27FC236}">
                <a16:creationId xmlns:a16="http://schemas.microsoft.com/office/drawing/2014/main" xmlns="" id="{AE6B3344-F9D1-441D-8786-1034B3AD21B1}"/>
              </a:ext>
            </a:extLst>
          </p:cNvPr>
          <p:cNvSpPr/>
          <p:nvPr/>
        </p:nvSpPr>
        <p:spPr>
          <a:xfrm>
            <a:off x="5293060" y="544405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2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6741021" y="545451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3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8206915" y="545451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4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9668022" y="545451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43" name="กระจาย 1 42"/>
          <p:cNvSpPr/>
          <p:nvPr/>
        </p:nvSpPr>
        <p:spPr>
          <a:xfrm>
            <a:off x="1631853" y="418705"/>
            <a:ext cx="9706707" cy="5683347"/>
          </a:xfrm>
          <a:prstGeom prst="irregularSeal1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สเต็ก</a:t>
            </a:r>
            <a:r>
              <a:rPr lang="th-TH" sz="115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เนื้อ</a:t>
            </a:r>
            <a:endParaRPr lang="th-TH" sz="115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4" name="รูปภาพ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" y="1665378"/>
            <a:ext cx="1518679" cy="38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45" y="284003"/>
            <a:ext cx="8839443" cy="5190573"/>
          </a:xfrm>
        </p:spPr>
      </p:pic>
      <p:sp>
        <p:nvSpPr>
          <p:cNvPr id="5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1955539" y="23684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1</a:t>
            </a:r>
          </a:p>
        </p:txBody>
      </p:sp>
      <p:sp>
        <p:nvSpPr>
          <p:cNvPr id="6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3418894" y="23684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2</a:t>
            </a:r>
          </a:p>
        </p:txBody>
      </p:sp>
      <p:sp>
        <p:nvSpPr>
          <p:cNvPr id="7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4883462" y="23684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3</a:t>
            </a:r>
          </a:p>
        </p:txBody>
      </p:sp>
      <p:sp>
        <p:nvSpPr>
          <p:cNvPr id="8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348030" y="23684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4</a:t>
            </a:r>
          </a:p>
        </p:txBody>
      </p:sp>
      <p:sp>
        <p:nvSpPr>
          <p:cNvPr id="9" name="สี่เหลี่ยมผืนผ้า 29">
            <a:extLst>
              <a:ext uri="{FF2B5EF4-FFF2-40B4-BE49-F238E27FC236}">
                <a16:creationId xmlns:a16="http://schemas.microsoft.com/office/drawing/2014/main" xmlns="" id="{FC97E09E-2253-4A59-A2DA-146F944C5589}"/>
              </a:ext>
            </a:extLst>
          </p:cNvPr>
          <p:cNvSpPr/>
          <p:nvPr/>
        </p:nvSpPr>
        <p:spPr>
          <a:xfrm>
            <a:off x="1954988" y="155283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0" name="สี่เหลี่ยมผืนผ้า 30">
            <a:extLst>
              <a:ext uri="{FF2B5EF4-FFF2-40B4-BE49-F238E27FC236}">
                <a16:creationId xmlns:a16="http://schemas.microsoft.com/office/drawing/2014/main" xmlns="" id="{03A5F4D3-063C-47E1-A7D8-8A0958BBAFB6}"/>
              </a:ext>
            </a:extLst>
          </p:cNvPr>
          <p:cNvSpPr/>
          <p:nvPr/>
        </p:nvSpPr>
        <p:spPr>
          <a:xfrm>
            <a:off x="3418894" y="155283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1" name="สี่เหลี่ยมผืนผ้า 31">
            <a:extLst>
              <a:ext uri="{FF2B5EF4-FFF2-40B4-BE49-F238E27FC236}">
                <a16:creationId xmlns:a16="http://schemas.microsoft.com/office/drawing/2014/main" xmlns="" id="{59E98E6F-5E35-4C0A-9CD7-0BB5F16BBE62}"/>
              </a:ext>
            </a:extLst>
          </p:cNvPr>
          <p:cNvSpPr/>
          <p:nvPr/>
        </p:nvSpPr>
        <p:spPr>
          <a:xfrm>
            <a:off x="4883462" y="155283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2" name="สี่เหลี่ยมผืนผ้า 32">
            <a:extLst>
              <a:ext uri="{FF2B5EF4-FFF2-40B4-BE49-F238E27FC236}">
                <a16:creationId xmlns:a16="http://schemas.microsoft.com/office/drawing/2014/main" xmlns="" id="{DB2D999A-7483-47C0-9A63-80D8E81FDE5F}"/>
              </a:ext>
            </a:extLst>
          </p:cNvPr>
          <p:cNvSpPr/>
          <p:nvPr/>
        </p:nvSpPr>
        <p:spPr>
          <a:xfrm>
            <a:off x="6348030" y="155283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3" name="สี่เหลี่ยมผืนผ้า 34">
            <a:extLst>
              <a:ext uri="{FF2B5EF4-FFF2-40B4-BE49-F238E27FC236}">
                <a16:creationId xmlns:a16="http://schemas.microsoft.com/office/drawing/2014/main" xmlns="" id="{90FF2ADA-D868-44A8-A570-4E658DEF4A60}"/>
              </a:ext>
            </a:extLst>
          </p:cNvPr>
          <p:cNvSpPr/>
          <p:nvPr/>
        </p:nvSpPr>
        <p:spPr>
          <a:xfrm>
            <a:off x="1955539" y="286882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4" name="สี่เหลี่ยมผืนผ้า 35">
            <a:extLst>
              <a:ext uri="{FF2B5EF4-FFF2-40B4-BE49-F238E27FC236}">
                <a16:creationId xmlns:a16="http://schemas.microsoft.com/office/drawing/2014/main" xmlns="" id="{7AFDB8EF-D342-489B-AB7F-FB442DA763B5}"/>
              </a:ext>
            </a:extLst>
          </p:cNvPr>
          <p:cNvSpPr/>
          <p:nvPr/>
        </p:nvSpPr>
        <p:spPr>
          <a:xfrm>
            <a:off x="3430182" y="285836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5" name="สี่เหลี่ยมผืนผ้า 36">
            <a:extLst>
              <a:ext uri="{FF2B5EF4-FFF2-40B4-BE49-F238E27FC236}">
                <a16:creationId xmlns:a16="http://schemas.microsoft.com/office/drawing/2014/main" xmlns="" id="{AE6B3344-F9D1-441D-8786-1034B3AD21B1}"/>
              </a:ext>
            </a:extLst>
          </p:cNvPr>
          <p:cNvSpPr/>
          <p:nvPr/>
        </p:nvSpPr>
        <p:spPr>
          <a:xfrm>
            <a:off x="4900069" y="285836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6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6348030" y="286882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0" name="สี่เหลี่ยมผืนผ้า 34">
            <a:extLst>
              <a:ext uri="{FF2B5EF4-FFF2-40B4-BE49-F238E27FC236}">
                <a16:creationId xmlns:a16="http://schemas.microsoft.com/office/drawing/2014/main" xmlns="" id="{90FF2ADA-D868-44A8-A570-4E658DEF4A60}"/>
              </a:ext>
            </a:extLst>
          </p:cNvPr>
          <p:cNvSpPr/>
          <p:nvPr/>
        </p:nvSpPr>
        <p:spPr>
          <a:xfrm>
            <a:off x="1954213" y="419528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1" name="สี่เหลี่ยมผืนผ้า 35">
            <a:extLst>
              <a:ext uri="{FF2B5EF4-FFF2-40B4-BE49-F238E27FC236}">
                <a16:creationId xmlns:a16="http://schemas.microsoft.com/office/drawing/2014/main" xmlns="" id="{7AFDB8EF-D342-489B-AB7F-FB442DA763B5}"/>
              </a:ext>
            </a:extLst>
          </p:cNvPr>
          <p:cNvSpPr/>
          <p:nvPr/>
        </p:nvSpPr>
        <p:spPr>
          <a:xfrm>
            <a:off x="3428856" y="417075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2" name="สี่เหลี่ยมผืนผ้า 36">
            <a:extLst>
              <a:ext uri="{FF2B5EF4-FFF2-40B4-BE49-F238E27FC236}">
                <a16:creationId xmlns:a16="http://schemas.microsoft.com/office/drawing/2014/main" xmlns="" id="{AE6B3344-F9D1-441D-8786-1034B3AD21B1}"/>
              </a:ext>
            </a:extLst>
          </p:cNvPr>
          <p:cNvSpPr/>
          <p:nvPr/>
        </p:nvSpPr>
        <p:spPr>
          <a:xfrm>
            <a:off x="4898743" y="417075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23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6346704" y="418121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5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7826779" y="23684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6" name="สี่เหลี่ยมผืนผ้า 32">
            <a:extLst>
              <a:ext uri="{FF2B5EF4-FFF2-40B4-BE49-F238E27FC236}">
                <a16:creationId xmlns:a16="http://schemas.microsoft.com/office/drawing/2014/main" xmlns="" id="{DB2D999A-7483-47C0-9A63-80D8E81FDE5F}"/>
              </a:ext>
            </a:extLst>
          </p:cNvPr>
          <p:cNvSpPr/>
          <p:nvPr/>
        </p:nvSpPr>
        <p:spPr>
          <a:xfrm>
            <a:off x="7826779" y="155283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7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7826779" y="286882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7811385" y="419528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39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300952" y="236844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40" name="สี่เหลี่ยมผืนผ้า 32">
            <a:extLst>
              <a:ext uri="{FF2B5EF4-FFF2-40B4-BE49-F238E27FC236}">
                <a16:creationId xmlns:a16="http://schemas.microsoft.com/office/drawing/2014/main" xmlns="" id="{DB2D999A-7483-47C0-9A63-80D8E81FDE5F}"/>
              </a:ext>
            </a:extLst>
          </p:cNvPr>
          <p:cNvSpPr/>
          <p:nvPr/>
        </p:nvSpPr>
        <p:spPr>
          <a:xfrm>
            <a:off x="9300952" y="1552836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41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9300952" y="286882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42" name="สี่เหลี่ยมผืนผ้า 37">
            <a:extLst>
              <a:ext uri="{FF2B5EF4-FFF2-40B4-BE49-F238E27FC236}">
                <a16:creationId xmlns:a16="http://schemas.microsoft.com/office/drawing/2014/main" xmlns="" id="{849ED4EB-5FB9-4240-84EA-45E26FDC57CD}"/>
              </a:ext>
            </a:extLst>
          </p:cNvPr>
          <p:cNvSpPr/>
          <p:nvPr/>
        </p:nvSpPr>
        <p:spPr>
          <a:xfrm>
            <a:off x="9285558" y="419528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43" name="เมฆ 42"/>
          <p:cNvSpPr/>
          <p:nvPr/>
        </p:nvSpPr>
        <p:spPr>
          <a:xfrm>
            <a:off x="4576866" y="5439437"/>
            <a:ext cx="3610538" cy="1237957"/>
          </a:xfrm>
          <a:prstGeom prst="clou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สลัดผัก</a:t>
            </a:r>
            <a:endParaRPr lang="th-TH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4" name="รูปภาพ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6" y="3896789"/>
            <a:ext cx="2693878" cy="30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86" y="211651"/>
            <a:ext cx="10099758" cy="6281224"/>
          </a:xfrm>
        </p:spPr>
      </p:pic>
      <p:sp>
        <p:nvSpPr>
          <p:cNvPr id="41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1062976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1</a:t>
            </a:r>
          </a:p>
        </p:txBody>
      </p:sp>
      <p:sp>
        <p:nvSpPr>
          <p:cNvPr id="42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2526331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2</a:t>
            </a:r>
          </a:p>
        </p:txBody>
      </p:sp>
      <p:sp>
        <p:nvSpPr>
          <p:cNvPr id="43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3990899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3</a:t>
            </a:r>
          </a:p>
        </p:txBody>
      </p:sp>
      <p:sp>
        <p:nvSpPr>
          <p:cNvPr id="44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5455467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4</a:t>
            </a:r>
          </a:p>
        </p:txBody>
      </p:sp>
      <p:sp>
        <p:nvSpPr>
          <p:cNvPr id="57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920148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61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8394321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65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724976" y="20617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7</a:t>
            </a:r>
          </a:p>
        </p:txBody>
      </p:sp>
      <p:sp>
        <p:nvSpPr>
          <p:cNvPr id="71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1072488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2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2535843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Nithan" pitchFamily="2" charset="-34"/>
                <a:cs typeface="Nithan" pitchFamily="2" charset="-34"/>
              </a:rPr>
              <a:t>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3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4000411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4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5464979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5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929660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6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8403833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7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720420" y="1522162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8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1062976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79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2526331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0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3990899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1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5455467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2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920148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19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3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8394321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4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724976" y="2843635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5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1072488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6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2535843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7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4000411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8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5464979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89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929660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26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0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8403833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27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1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720420" y="4165108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28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2" name="สี่เหลี่ยมผืนผ้า 24">
            <a:extLst>
              <a:ext uri="{FF2B5EF4-FFF2-40B4-BE49-F238E27FC236}">
                <a16:creationId xmlns:a16="http://schemas.microsoft.com/office/drawing/2014/main" xmlns="" id="{E64B51CD-998A-4730-9885-5B050005C3B3}"/>
              </a:ext>
            </a:extLst>
          </p:cNvPr>
          <p:cNvSpPr/>
          <p:nvPr/>
        </p:nvSpPr>
        <p:spPr>
          <a:xfrm>
            <a:off x="1072488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29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3" name="สี่เหลี่ยมผืนผ้า 25">
            <a:extLst>
              <a:ext uri="{FF2B5EF4-FFF2-40B4-BE49-F238E27FC236}">
                <a16:creationId xmlns:a16="http://schemas.microsoft.com/office/drawing/2014/main" xmlns="" id="{0E325ABB-66CF-48C3-BC2A-FC7FC6DFAD23}"/>
              </a:ext>
            </a:extLst>
          </p:cNvPr>
          <p:cNvSpPr/>
          <p:nvPr/>
        </p:nvSpPr>
        <p:spPr>
          <a:xfrm>
            <a:off x="2535843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30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4" name="สี่เหลี่ยมผืนผ้า 26">
            <a:extLst>
              <a:ext uri="{FF2B5EF4-FFF2-40B4-BE49-F238E27FC236}">
                <a16:creationId xmlns:a16="http://schemas.microsoft.com/office/drawing/2014/main" xmlns="" id="{5481E697-B44E-45DF-A277-774C39DA6851}"/>
              </a:ext>
            </a:extLst>
          </p:cNvPr>
          <p:cNvSpPr/>
          <p:nvPr/>
        </p:nvSpPr>
        <p:spPr>
          <a:xfrm>
            <a:off x="4000411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31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5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5464979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32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6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6929660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33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7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8403833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34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98" name="สี่เหลี่ยมผืนผ้า 27">
            <a:extLst>
              <a:ext uri="{FF2B5EF4-FFF2-40B4-BE49-F238E27FC236}">
                <a16:creationId xmlns:a16="http://schemas.microsoft.com/office/drawing/2014/main" xmlns="" id="{82AA560E-C225-4F04-B140-399C7CA4337E}"/>
              </a:ext>
            </a:extLst>
          </p:cNvPr>
          <p:cNvSpPr/>
          <p:nvPr/>
        </p:nvSpPr>
        <p:spPr>
          <a:xfrm>
            <a:off x="9720420" y="5481100"/>
            <a:ext cx="1464568" cy="1315992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latin typeface="Nithan" pitchFamily="2" charset="-34"/>
                <a:cs typeface="Nithan" pitchFamily="2" charset="-34"/>
              </a:rPr>
              <a:t>35</a:t>
            </a:r>
            <a:endParaRPr lang="th-TH" sz="6600" b="1" dirty="0">
              <a:latin typeface="Nithan" pitchFamily="2" charset="-34"/>
              <a:cs typeface="Nithan" pitchFamily="2" charset="-34"/>
            </a:endParaRPr>
          </a:p>
        </p:txBody>
      </p:sp>
      <p:sp>
        <p:nvSpPr>
          <p:cNvPr id="100" name="สี่เหลี่ยมผืนผ้ามุมมน 99"/>
          <p:cNvSpPr/>
          <p:nvPr/>
        </p:nvSpPr>
        <p:spPr>
          <a:xfrm>
            <a:off x="4268366" y="4000"/>
            <a:ext cx="3972910" cy="882869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บัวลอยไข่หวานทรงเครื่อง</a:t>
            </a:r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1" name="รูปภาพ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34" y="4478474"/>
            <a:ext cx="1456411" cy="22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57" grpId="0" animBg="1"/>
      <p:bldP spid="61" grpId="0" animBg="1"/>
      <p:bldP spid="65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เมฆ 3"/>
          <p:cNvSpPr/>
          <p:nvPr/>
        </p:nvSpPr>
        <p:spPr>
          <a:xfrm>
            <a:off x="1450428" y="472966"/>
            <a:ext cx="9506607" cy="400444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121573" y="583656"/>
            <a:ext cx="65205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600" dirty="0" smtClean="0">
                <a:solidFill>
                  <a:schemeClr val="accent2">
                    <a:lumMod val="75000"/>
                  </a:schemeClr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ปริศนา??</a:t>
            </a:r>
          </a:p>
          <a:p>
            <a:pPr algn="ctr"/>
            <a:r>
              <a:rPr lang="th-TH" sz="8000" dirty="0" smtClean="0">
                <a:solidFill>
                  <a:schemeClr val="accent2">
                    <a:lumMod val="75000"/>
                  </a:schemeClr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ภัตตาหาร</a:t>
            </a:r>
            <a:endParaRPr lang="th-TH" sz="8000" dirty="0">
              <a:solidFill>
                <a:schemeClr val="accent2">
                  <a:lumMod val="75000"/>
                </a:schemeClr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3" y="2522648"/>
            <a:ext cx="3095625" cy="372427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2403585"/>
            <a:ext cx="22002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155</Words>
  <Application>Microsoft Office PowerPoint</Application>
  <PresentationFormat>แบบจอกว้าง</PresentationFormat>
  <Paragraphs>106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Angsana New</vt:lpstr>
      <vt:lpstr>AngsanaUPC</vt:lpstr>
      <vt:lpstr>Arial</vt:lpstr>
      <vt:lpstr>Calibri</vt:lpstr>
      <vt:lpstr>Calibri Light</vt:lpstr>
      <vt:lpstr>Cordia New</vt:lpstr>
      <vt:lpstr>DSN MonTaNa</vt:lpstr>
      <vt:lpstr>Nithan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GGG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ddsoftware</dc:creator>
  <cp:lastModifiedBy>ddsoftware</cp:lastModifiedBy>
  <cp:revision>9</cp:revision>
  <dcterms:created xsi:type="dcterms:W3CDTF">2017-12-11T12:34:27Z</dcterms:created>
  <dcterms:modified xsi:type="dcterms:W3CDTF">2017-12-11T17:32:43Z</dcterms:modified>
</cp:coreProperties>
</file>