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5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1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6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92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35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2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80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8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1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43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18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64F0-BF58-44A7-83B9-630F0F7552E3}" type="datetimeFigureOut">
              <a:rPr lang="th-TH" smtClean="0"/>
              <a:t>18/05/64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70AC-A049-4D2B-A716-573EBDFBC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8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71C7DCC-4F06-4F0A-A39B-D4CFACE0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6ABAA-F8BF-493D-AE73-F0E96035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454AC8F-D2FD-4516-A285-62ABCFE9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696" cy="6858000"/>
          </a:xfrm>
        </p:spPr>
      </p:pic>
    </p:spTree>
    <p:extLst>
      <p:ext uri="{BB962C8B-B14F-4D97-AF65-F5344CB8AC3E}">
        <p14:creationId xmlns:p14="http://schemas.microsoft.com/office/powerpoint/2010/main" val="23631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02ECCB-2F5C-4B7A-8BF2-88F70074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0CC8FEC-D360-49E0-8352-A12C47CF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41483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24AEE7-1425-4FFD-BAA3-64AC8742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68ABA19-04B6-4A36-9C38-A1F4F8915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34885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496956-4A69-4122-B200-16C37513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C4E48B56-0E1B-449E-B55A-44797C737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494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CC125F-EEF1-464F-BFB3-D36508F2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BE43A036-DA82-40A9-8AB4-17442E0A6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000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7763A9-A9F8-4FF8-9C9C-5D1F4256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BCED0CB-A72B-4F00-B0F6-531A4E0DE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3013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A97B05-A5F4-4CD1-BD88-E5DC504C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63693EB0-3BFD-4EDA-B839-C30F73223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23000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DCFA1-15B4-48DD-AA77-BD5554F3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95B1AC8-3413-4E80-96A7-58DD7B8CE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7280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612D8A-EEED-4A93-8D87-3E361AEF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77FB928-9BE5-44DB-A38E-717422E9F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0210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AB78F6-2310-4C55-A704-1F9EF063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EC4DD25B-5E29-47B3-A4A2-72A895234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76851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นำเสนอทางหน้าจอ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9</cp:revision>
  <dcterms:created xsi:type="dcterms:W3CDTF">2021-05-11T13:30:15Z</dcterms:created>
  <dcterms:modified xsi:type="dcterms:W3CDTF">2021-05-18T15:56:55Z</dcterms:modified>
</cp:coreProperties>
</file>