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36" r:id="rId1"/>
    <p:sldMasterId id="2147483960" r:id="rId2"/>
  </p:sldMasterIdLst>
  <p:sldIdLst>
    <p:sldId id="256" r:id="rId3"/>
    <p:sldId id="293" r:id="rId4"/>
    <p:sldId id="258" r:id="rId5"/>
    <p:sldId id="282" r:id="rId6"/>
    <p:sldId id="259" r:id="rId7"/>
    <p:sldId id="284" r:id="rId8"/>
    <p:sldId id="285" r:id="rId9"/>
    <p:sldId id="302" r:id="rId10"/>
    <p:sldId id="286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295" r:id="rId21"/>
    <p:sldId id="261" r:id="rId22"/>
    <p:sldId id="263" r:id="rId23"/>
    <p:sldId id="287" r:id="rId24"/>
    <p:sldId id="294" r:id="rId25"/>
    <p:sldId id="288" r:id="rId26"/>
    <p:sldId id="298" r:id="rId27"/>
    <p:sldId id="264" r:id="rId28"/>
    <p:sldId id="296" r:id="rId29"/>
    <p:sldId id="265" r:id="rId30"/>
    <p:sldId id="299" r:id="rId31"/>
    <p:sldId id="290" r:id="rId32"/>
    <p:sldId id="262" r:id="rId33"/>
    <p:sldId id="291" r:id="rId34"/>
    <p:sldId id="292" r:id="rId35"/>
    <p:sldId id="303" r:id="rId36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CFF99"/>
    <a:srgbClr val="FFCCCC"/>
    <a:srgbClr val="FFCC66"/>
    <a:srgbClr val="FFFF66"/>
    <a:srgbClr val="FF6699"/>
    <a:srgbClr val="99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66" autoAdjust="0"/>
  </p:normalViewPr>
  <p:slideViewPr>
    <p:cSldViewPr snapToGrid="0">
      <p:cViewPr varScale="1">
        <p:scale>
          <a:sx n="63" d="100"/>
          <a:sy n="63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14T11:48:07.27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9788">
    <iact:property name="dataType"/>
    <iact:actionData xml:id="d0">
      <inkml:trace xmlns:inkml="http://www.w3.org/2003/InkML" xml:id="stk0" contextRef="#ctx0" brushRef="#br0">22983 3824 0,'-208'-104'124,"103"104"-112,36 0-6,34 0 4,0 0-3,0 0 10,1 0-4,-1 0-7,0 0 4,35 35-2,-69 0 0,34-35 0,0 69 0,-35-69 0,36 70 0,-36-70 0,70 69 0,-35-69-2,35 35 2,-34-35 0,-1 35 0,35 34-2,-35-34 2,0 34 2,1 1-5,-1-1 6,35-34-3,-35 0-2,35 69 1,-35-69 2,35 0-2,-35 34 2,35 1-2,-34-35 2,34-1-2,0 1 2,-35 0-2,35 34 0,0-34 0,0 0 2,0 35-2,0 34 1,0-69 0,-35 34 1,35-34-2,0 34 1,0 36 0,0-71-2,0 1 1,0 0 2,0 34 0,0 1-2,0 34 2,0-34-2,0-1-1,0 1 4,0-1 0,35 1-4,0-1 0,-1 1 3,1-35-1,-35 34-1,70 1 2,-35-1-2,-1 1 2,1-35-1,35-1 0,-36 36 0,1-35 4,0-1-3,34-34 0,-69 35-2,70 0 1,0 0-2,34 34 5,-35-69-4,-34 35 2,35 0-2,-1 0 0,1-1 1,34 1 0,-34-35 0,34 70 0,0-70 0,1 34-3,-1 1 6,35 0-3,-35 0 1,1-1-4,-36 1 0,35-35 5,-34 0-2,-35 0 0,34 35 0,1-35 0,-70 35 0,69-35 0,-34 0 0,35 0-4,34 0 6,0 0-1,1 0-2,-1 0 2,35 0-2,-35 0 1,1 0 0,-1 0 0,0 0 0,1 0 0,-36 0-1,1 0 0,-1 0 2,70 0-2,-34 0 2,-36-35-2,1 35 2,34-35-1,-69 35-3,0 0 5,34 0-1,-34-35 4,34 35-5,-34-34 1,35 34-2,-1-35 2,1 35-2,-1 0 1,-34 0 0,35 0 0,-1 0-1,-34 0 0,0 0 0,0-35 2,69 35 0,-35-35-1,1 35-1,34 0 1,-34 0 0,34 0 0,0-34 0,1 34-2,-1-35 3,0 35-1,1 0-1,-36 0 2,36 0-2,34 0-1,-70 0 4,35 0-1,36 0-2,-36 0-1,0 0 3,35-35-2,-69 35 1,-35 0 0,-1 0 8,1-35-7,0 1-2,34-1 2,-34 0-3,35 0 3,-1 0-2,1 1 2,-1-36-2,1 1 2,34-1-2,-34 35 1,34-69 0,-34 69 0,34-34 0,0-36-2,1 36 2,-1-1 0,70-34 0,-140 69 0,36-34 1,0 34-2,-1-34 1,-34 69-3,34-35 6,-34 0-6,0 0 1,0 35 4,-35-34-2,34 34 0,-34-70 9,35 70-10,-35-35 1,0 0 0,70 1-1,-70-36 0,0 35 2,0 1-2,0-1 3,0-35-4,0 36 3,0-1-2,0 0 9,0-34-10,0 34 10,0-35-8,0 36 0,0-1 1,-35 0-2,35 0 2,-35 0-1,0 1 0,1-36-3,-1 70 3,0-35 1,35 1-2,-69-1 2,34 0-2,0 0 2,-34 1-1,34-1 0,-35 0 0,1 0 0,-70 1 0,69-1-2,-34-35-1,34 70 3,-34-35 3,34 1-2,-69-1-2,70 35 1,-1 0-1,1-35 1,-70 0 1,34 1-3,-69-1 2,105 35-1,-70 0 1,-35-35 0,70 35 1,-70-35-1,69 1 0,1 34-1,-35 0-1,35-35 2,-1 35 0,1 0 1,-35-35-2,35 35 2,-1 0-2,1 0 1,0 0-2,69 0 4,-35 0-1,-34 0-3,35 0 1,-1 0 2,-69 0-2,35 0 2,-1 0-2,1 0 3,0 0-4,-1 0 3,1 0-1,0 0-1,-1 0 0,36 0 1,-1 0-1,-34 0 1,35 0 0,-36 0 0,36 0 1,-36 0-2,36 35 2,-1 0-2,1-35-1,-70 0 2,104 0 0,-69 34 0,-1 36 0,36-70 0,34 0 0,-69 35 0,69-1 0,-35 1 8,1 0-8,34-35-2,-35 35 4,1 34-4,34-69 3,-34 70-1,34-35 1,-35 34-2,36-34 3,-1 34-4,-35-34 0,1 69 2,34-34 0,-35-1 0,36 1 0,-36 0 0,35 34 0,1-35 0,-1 1 0,0 34 1,0-34-4,0-1 4,1 1-2,34 34 0,0-69 1,-35 34 0,35-34 0,0 35 0,0-36 0,0 36 0,0-35 0,0 34-2,0-34 3,0 0-2,0-1 2,0 1-2,0 0 2,0 0-2,0-1 2,35 1-2,-35 35 1,69-35 1,-34-1-4,0 36 4,0-35-1,-1 34 0,1-69-1,35 70 2,-1-36-2,1 1 3,34 35-3,35-70 1,-35 69-2,-34-69 1,34 70 2,1-70-2,68 35 2,-33-1-2,-71 1 2,105 0-1,69 0 0,-104-35-1,70 34 0,-70-34 0,-35 0 2,105 0-4,-35 35 6,35-35-4,34 35 2,-69-35-2,69 35 3,1-35-4,-36 0 2,1 0-2,-70 0 2,0 0 0,0 0 0,70 0 0,-35 0 0,34 0 0,-69 0 0,0-35 1,35 0-2,-70-34 1,36-1-1,33 35 3,36-34-7,-139 34 8,138-69-3,-69 69 0,0-35 0,105-34 0,-140 0 0,-34 69-2,-36 0 2,1 1 0,0-36 1,-35 0-3,35 1 3,-1-1-2,-34 1-1,0-1 4,35-34 0,0 35-4,-35-1 0,0-34 2,35 34 0,-35-34 1,0 34-2,0 1 1,0-35 0,-35-35 0,0 69 0,35-34 1,-35 34-1,1-34-1,-1 34 0,-35 1 3,36-1-4,-71-34 2,1 0 0,-35-35 0,-35 34 0,105 36 0,-71-70-1,1 69 0,0-34 2,0 0-2,-35 34 2,70 35-2,-105-69-2,105 35 6,-209-36-6,244 71 6,-105-1-2,0 0-4,0 0 3,70 1 0,-70-1 0,0 0 0,-69 0 0,34 35-1,70 0 1,-70 0 1,105 0-2,-105-34 2,-104 34-4,140 0 5,68 0-4,-69 0 2,-34 0 0,-70 0 0,104 0 0,35 34 0,-35 1-2,0 0 5,104-35-6,-69 35 4,-69 34-3,-1 35 4,35-34-1,0-1-2,1 36-2,-1-1 6,35-69-2,69 69-2,35-104-2,-69 70 4,69-36-2,0 1 2,35 0-2,-69-35 1,34 69 0,0-34 0,1 0 1,-36 0-1,1 34-2,69-34-1,-70 0 6,35 34-2,-34-34-2,69 0 0,-70 34 2,70-34-2,-69 35 2,34-1-2,0-34-1,0 34 5,35-34-5,-35 35 2,1-1 0,-1 1 0,35-35 0,-35 34 0,0 1-3,35-1 5,0-34 0,0 0-4,0 69 0,0 0 2,0-34 0,0 34 0,0 0 0,0 70 0,0-104 8,0-1-8,0-34 1,35-35-4,-35 69 4,35-69-2,-35 70 2,69-35-1,-34-1-1,0 1 2,35 0-1,-36 35 0,36-70-3,34 69 4,1-34 6,-1 0-6,0 34 0,0-69-3,105 70 0,-105-36 4,70 1-1,-35 0-1,139 34-2,-208-34 2,173-35-1,-69 35 2,35-35-2,-140 35 2,105 0-2,35-1-1,-35 1 5,69 35-3,105-36-3,-105 1 5,-34 0-3,0-35 2,34 0-3,105 0 4,-140 0-4,-34 0 2,35 0 0,-105 0 0,-69 0 0,69 0 0,0-35-2,1 35 2,-1-35 2,0 1-4,-34-1 4,-1 35-4,36-35 4,-36-34-4,1 69 0,-1-35 5,1-35-6,-1 70 3,-34-69 1,35 69-4,-35-70 6,-1 35-4,1 35 1,-35-34 1,0-1 93</inkml:trace>
    </iact:actionData>
  </iact:action>
  <iact:action type="add" startTime="16152">
    <iact:property name="dataType" value="strokeEraser"/>
    <iact:actionData xml:id="d1">
      <inkml:trace xmlns:inkml="http://www.w3.org/2003/InkML" xml:id="stk1" contextRef="#ctx0" brushRef="#br1">29346 7544 0,'0'34'23,"0"36"-14,0-1 7</inkml:trace>
    </iact:actionData>
  </iact:action>
  <iact:action type="remove" startTime="16520">
    <iact:property name="style" value="instant"/>
    <iact:actionData xml:id="d2" ref="#d0"/>
  </iact:action>
  <iact:action type="add" startTime="16559">
    <iact:property name="dataType" value="strokeEraser"/>
    <iact:actionData xml:id="d3">
      <inkml:trace xmlns:inkml="http://www.w3.org/2003/InkML" xml:id="stk2" contextRef="#ctx0" brushRef="#br1">29729 8343 0,'0'0'41,"0"104"-39</inkml:trace>
    </iact:actionData>
  </iact:action>
  <iact:action type="add" startTime="16747">
    <iact:property name="dataType" value="strokeEraser"/>
    <iact:actionData xml:id="d4">
      <inkml:trace xmlns:inkml="http://www.w3.org/2003/InkML" xml:id="stk3" contextRef="#ctx0" brushRef="#br1">29694 8517 0,'0'0'1,"0"35"13,-35-35 2</inkml:trace>
    </iact:actionData>
  </iact:action>
  <iact:action type="add" startTime="21189">
    <iact:property name="dataType"/>
    <iact:actionData xml:id="d5">
      <inkml:trace xmlns:inkml="http://www.w3.org/2003/InkML" xml:id="stk4" contextRef="#ctx0" brushRef="#br2">20410 5354 0,'35'0'70,"0"0"64,-1 0-120,1 0 1,0 0 3,0 0-8,0 0-2,-1 0-1,1 0 1,0 0 0,34 0 0,-34 0-5,35 0 8,-1 0-3,36 0 0,-71 0 0,36 0 0,-1 0 0,-34 0 0,70 0 0,-105 35 0,69-35-1,-34 0 0,34 0 1,1 0 0,-1 0 1,-34 0-2,0 0 2,35 0-2,-1 0 2,-34 0-2,34 0 1,1 0-2,-1 0 2,1 0 0,0 0 0,-1 0 0,35 0 0,-69 0-2,70 0 1,-36 0 5,35 0-5,-34 0 0,-1 0 0,1 0 1,0 0 0,-36 0 0,71 0 0,-36 0 0,1 0 0,-36 0 0,36 0 0,0 0 0,34 0-2,-35 0 2,1 0 0,-35-35 0,34 35 1,1-35-1,-1 35 0,1-35 0,-35 35 0,69 0-1,-35 0-1,1-34 2,0 34 0,-36-35 1,71 35-2,-71 0 1,1 0 0,35 0 0,-1 0 0,1-35 1,-1 35-4,-34 0 3,35 0 0,34-35 0,-34 35 0,-36 0 0,1 0 0,35 0 0,-36 0 0,71 0 0,-1 0 0,0 0-2,35 0 2,-34 0 0,-1 0 0,-34 35 0,103-35-3,-103 0 6,0 0-2,-1 35-2,1-35 2,-36 35-3,71-35 1,-71 0 1,36 34 0,0-34 0,-1 0 0,-34 0 8,-35 35-8,35-35 0,34 0 14,-34 0-15,34 0 10,1 0-9,0 0 0,34 0 0,0 0 0,0 35 0,1-35 0,-70 0-2,69 0 2,0 0 0,1 0 0,-36 0 9,1 0-11,34 0 4,-69 0-3,34 0 1,-34 0-2,35 0 2,34 0-1,-35 0 1,36-35 1,-36 35-1,1 0 0,34-35 0,0 35 0,-34 0 0,34-34 0,-34 34-2,-1 0 2,36 0-3,-36 0 6,-34 0-3,34 0 0,36 0 0,-1 0 0,0 0 0,36 0-1,33 0 0,-103 0 1,34 0 0,-34 0 0,-1 0 0,-34 0 5,0 0 84,-70 0 27,0 0-116,1 0 0,-36 34 0,-69 1-3,-70-35 6,1 35-6,69-35 2,-105 35 3,-69-35-2,70 0-3,104 0 6,-139 0-3,69 34 0,70-34 0,69 0 0,-34 35 0,0-35-5,-1 0 8,1 0-2,0 35-5,-105-35 9,70 0-7,35 0 2,-1 0 0,-34 0 0,-34 35 0,-36-35 0,139 34 1,-69-34-4,35 0 3,34 0 0,1 35 1,-1-35-2,1 35 4,-1-35-6,35 0 4,-69 35-2,35-35 2,34 34-7,-69-34 9,-1 35-1,1-35-4,34 0 2,-69 35 0,-104-35 0,139 35 2,-1-35-4,36 0 2,-36 35 0,1-35-2,0 0 3,-1 0-2,36 0 1,-1 0 0,1 34 0,-1-34 0,1 0 0,-70 35 0,34-35-3,1 0 4,0 0-1,-35 0 0,34 0 0,-34 35 1,35-35-2,-35 0 1,35 0 0,-35 0 1,34 0-2,1 0-1,-35 0 2,34 0-3,1 0 6,35 0-3,34 0 0,0 0 0,0 0 102,1 0-96,-1 0 3,0 0-5,0 0-4,0-35 3,1 0-5,-36 35 5,-34-34-2,69 34-5,-34-35 5,34 35-2,-35 0 1,35-35 6,1 35 2,103 0 127,36 0-135,-1 0-1,0 0-2,35 0 6,0 0-6,0 0 4,35 0-1,-35 0 0,-34 0 1,69 0-2,34 0 1,-69 0 0,105 0 0,-105 0 1,-35 0-2,0 0-4,1 0 8,-36-35-6,35 35 6,-34 0-2,0 0-2,-1 0 1,35 0 0,1 0 0,34-35 0,-35 35 0,0-34 1,1-1-4,-70 35 3,138-35 2,-68 35-3,69-35 2,-70 1-2,0-1 3,0 0-8,36 35 9,68-69 0,-104 69-7,70 0 3,0-35 1,104 0 0,-104 35 0,0-35 3,-35 35-6,35 0 3,-70 0 0,70 0 0,-35 0-5,105-34 8,-105 34-2,104 0-2,-69 0 2,35 0-2,-70 0 1,-35 0 0,-34 0 0,-1 0 0,1 0-2,-36 0 10,1 0-8,0 0 0,0 0 0,-1 0 0,1 0 1,35 0-2,34 0-2,0 0 6,-69 0-5,69 0 8,36 0-4,-71 0-2,1 34 0,-36-34 0,1 35 2,-35 35 75,-104-70-77,-35 69-2,-174-34 2,69 0 3,-103-1-1,-36 1-3,-69 0-1,105 34 2,-36-34 0,-69 0 1,139 0-2,174-35-5,-174 35 10,104-35-7,-138 34 6,69-34-9,104 0 9,0 35-3,-35-35 0,-34 0 0,69 0 0,-35 0 0,36 0 0,103 0-2,-34 0-1,-35 0 6,-35 0-6,35 0 6,34 0-2,-34 0-2,-35 0 1,35 0-3,0 0 6,-69 0-5,69 0 2,69 0 0,-34 0 0,69 0 0,35 35 78,35 0-72,34-35-7,70 0 4,70 0-5,-70 0-1,139 0 7,35 0-5,-35 34 1,313-34 1,-278 0-2,0 35 2,-35-35-2,1 0 3,68 0-4,-208 0 2,35 0-2,-69 0 2,-1 0 0,-35 0 0,36 0 0,-70 0 0,34 0 1,1 0-2,34 0-2,-35 0 6,36 0-5,-1 0 2,35 0 0,0 0 0,0 0 0,35 0 0,104 0 0,-139 0 0,1-35 0,-106 35 0,105-34 0,-34 34-1,-1-35 2,0 0-2,1 35 0,-1 0 2,0 0-2,1 0 2,-1 0-2,35 0 1,0 0 0,-69 0-2,-36 0 2,1 0 0,0 0 24,34 0-8,1 0-18,69 0 2,-35 0 0,-34 0 0,-35 0 16,34-35 31,36 35-46,-36 0-2,35 0 2,-69 0-2,104 0 2,0 0-6,0-34 10,-69 34-8,-105 0 88,-69 0-85,69 0 0,-104 0 0,-174 0 0,104 0 0,36 0 0,-71 0-3,-34 0 4,0 0 0,-105 0-2,70 0 1,140 0 0,-71 34-3,1-34 6,-35 0-2,34 0-2,140 0 2,-70 0-2,70 0-1,-1 0 2,-34 0 0,35 0 0,0 0 0,-35 0 0,34 0 0,-69 0 1,70 0-2,-104 0 2,103 0-4,-138 0 4,-1 0-2,140 0 1,-70 0 0,-34 0 0,69 0 0,-105 0 0,175 0 0,-140 0 0,-34 0 0,104 0-2,-35 0 3,-35 0-2,35 0 1,-34 0 0,103 0 1,1 0-2,0 0 2,34 0-2,1 0 2,34 0-4,0 0 3,0 0 24,70 0 87,69 0-112,140-34-1,-36-1 3,279 0 2,-139 0-3,382-69-1,-139 69-5,-243 35 9,243 0-2,-174 0-1,105-69 1,-244 69-4,-139-35 6,0 35-7,-35-35 7,-69 35-6,0 0 3,0 0 8,-70 0 90</inkml:trace>
    </iact:actionData>
  </iact:action>
  <iact:action type="remove" startTime="28132">
    <iact:property name="style" value="instant"/>
    <iact:actionData xml:id="d6" ref="#d5"/>
  </iact:action>
  <iact:action type="add" startTime="28134">
    <iact:property name="dataType" value="strokeEraser"/>
    <iact:actionData xml:id="d7">
      <inkml:trace xmlns:inkml="http://www.w3.org/2003/InkML" xml:id="stk5" contextRef="#ctx0" brushRef="#br1">29659 9942 0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5-14T11:48:07.27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978">
    <iact:property name="dataType"/>
    <iact:actionData xml:id="d0">
      <inkml:trace xmlns:inkml="http://www.w3.org/2003/InkML" xml:id="stk0" contextRef="#ctx0" brushRef="#br0">22079 3720 0,'35'0'110,"0"0"-31,-1 0-71,1 0-1,70 0 1,-71 0 1,36 0-2,-1 0 1,1 0 0,0 0 0,-36 0 6,71 0-9,-71 0 4,1 0 0,35 0-1,-1 0 0,36 0-2,-71 0 4,36 0-4,-35 0 2,-1 0-2,1-35 4,0 35-4,0 0 10,-1 0-6,1 0 4,35 0-4,-35 0-2,-1 0-2,36 0 3,-35-35-2,-1 35 9,1 0-8,35 0 0,34 0 0,-69 0 0,0 0 0,34 0-2,1 0 2,-1 0 0,-34 0 9,0 0-10,-1 0 9,1 0 6,0 0-14,0 0 0,0 0 0,34 0 0,1 0 0,-36 0 0,36-34-1,-35 34 8,0 0-5,-1 0 13,1 0-16,0 0-2,34 0 6,-34 0-3,0 0 0,34 0 0,36-35 0,-70 35 0,34 0-2,-34 0 1,0 0 2,-1 0-1,1 0 1,0 0-2,0 0 2,-1 0-5,1 0 15,0 0-13,0 0 2,69 0-1,-34 0 2,-1 0 5,1 0-4,-36 0-2,36 0 6,-35 0 3,0 0-4,34 35-3,1-35 6,-1 0-8,-34 0 0,0 0 0,34 0 0,-34 0 4,0 0-2,0 0-2,-1 0 9,1 0-10,35 0 9,-36 0-7,1 0-4,0 0 3,0 0 0,34 0 0,-34 0 0,35 0 0,-1 0 0,1 0 7,-36 0-6,36 0-1,-35 0 4,0 0 14,-1 0-19,1 0 18</inkml:trace>
    </iact:actionData>
  </iact:action>
  <iact:action type="remove" startTime="14420">
    <iact:property name="style" value="instant"/>
    <iact:actionData xml:id="d1" ref="#d0"/>
  </iact:action>
  <iact:action type="add" startTime="14422">
    <iact:property name="dataType" value="strokeEraser"/>
    <iact:actionData xml:id="d2">
      <inkml:trace xmlns:inkml="http://www.w3.org/2003/InkML" xml:id="stk1" contextRef="#ctx0" brushRef="#br1">30355 8134 0</inkml:trace>
    </iact:actionData>
  </iact:action>
  <iact:action type="add" startTime="17177">
    <iact:property name="dataType"/>
    <iact:actionData xml:id="d3">
      <inkml:trace xmlns:inkml="http://www.w3.org/2003/InkML" xml:id="stk2" contextRef="#ctx0" brushRef="#br2">22114 4033 0,'35'0'366,"-1"0"-356,1 0-2,0 0-1,0 35 2,0-35-2,34 0 9,-34 0-3,0 0 4,-1 0-9,36 0 0,0 0 0,-1 0 0,1 0 0,-1 0 0,-34 0-2,0 0 3,-1 0 7,1 0 1,0 0 5,0 0-6,0 0-10,-1 0 2,1 0 0,35 0 0,-36 0 0,36 0 1,-35 0-2,34 0 2,-34 34-2,0-34 2,69 0-4,-104 35 3,35-35 0,0 0 8,-1 0-7,1 0-2,35 0 1,-36 0-2,1 0 4,0 0-3,35 0 0,34 0 2,-69 0-4,-1 0 3,1 0 3,0 0 4,0 0 15,-1 0-22,36 0 8,-35 0-8,34 0 0,1 0 1,-35 0-2,34 0 2,1 0-2,-35 0-1,-1 0 9,1 0 11,0 0 5,34 0-23,-34 0-1,0 0 0,0 0 2,34 0-2,-34 0 2,0 0-2,0 0 2,-1 0-2,36 0 1,-1 0 1,1 0-4,-1 0 3,1 0 7,0 0-6,-1 0 7,-34 35-7,0-35-2,-1 0 2,1 0-2,0 0-1,0 0 2,-1 0 0,36 0 1,0 0 7,-1 0-9,-34 0 1,34 0 1,1 0-2,0 0-1,34 0 3,-35 0-2,36 0 2,-1 0-2,0 0 3,-34 0-4,-1 0 3,1 0-2,34 0 1,-69 0-1,0 0 0,34 0 1,-34 0 0,35 0 0,-1 0 0,1 0 0,-36 0 0,1 0 1,0 35-2,0-35 2,0 0-4,-1 0 11,36 0 0,-1 0-8,-34 0 0,0 0 1,0 0-2,34 0 1,-34 0 5,0 0 122</inkml:trace>
    </iact:actionData>
  </iact:action>
  <iact:action type="add" startTime="19465">
    <iact:property name="dataType"/>
    <iact:actionData xml:id="d4">
      <inkml:trace xmlns:inkml="http://www.w3.org/2003/InkML" xml:id="stk3" contextRef="#ctx0" brushRef="#br2">30633 3372 0,'-35'0'71,"0"0"-61,-34 0-5,34 0 6,-35 35-8,1-35 7,-70 35-2,34 0 0,1-35 0,35 0 0,-1 0 0,0 0 0,1 34 0,-1-34 0,1 0-2,-1 35 2,36-35 0,-71 35 0,36-35-3,-36 0 6,36 35-5,-1-35 4,36 34-1,-36-34-2,0 0-1,36 0 2,-1 0 0,0 0 0,-34 35 0,-1-35 0,35 35 0,1-35 0,34-35 98,0 0-97,0-34-1,34-1 2,-34 1-3,35-35 2,0 34-2,0 1-1,-35 34 4,0 0-4,34 0 10,-34 105 133,0-35-142,0-1-2,-34 36 6,34-1-3,0-34 0,0 0 0,0 0 0,0-1 0,0 1 0,0 0 0,0 34 4,0-34 4,0 0 9,0 0-8,0 0-1,0-1 7,-35 1-10,35 35 5,0-36-2,0 1 0,0 0-10,0 0 2,0-1 16,35-34 107,34 35-123,70-35 2,0 0-4,-34 35 3,138-35-4,-104 0 5,-69 0-2,34 0 0,0 0-1,-69 0 0,0 0 18</inkml:trace>
    </iact:actionData>
  </iact:action>
  <iact:action type="add" startTime="22908">
    <iact:property name="dataType"/>
    <iact:actionData xml:id="d5">
      <inkml:trace xmlns:inkml="http://www.w3.org/2003/InkML" xml:id="stk4" contextRef="#ctx0" brushRef="#br2">28720 3616 0,'-34'0'8,"34"34"8</inkml:trace>
    </iact:actionData>
  </iact:action>
  <iact:action type="remove" startTime="25220">
    <iact:property name="style" value="instant"/>
    <iact:actionData xml:id="d6" ref="#d4"/>
  </iact:action>
  <iact:action type="add" startTime="25224">
    <iact:property name="dataType" value="strokeEraser"/>
    <iact:actionData xml:id="d7">
      <inkml:trace xmlns:inkml="http://www.w3.org/2003/InkML" xml:id="stk5" contextRef="#ctx0" brushRef="#br1">35397 7613 0</inkml:trace>
    </iact:actionData>
  </iact:action>
  <iact:action type="add" startTime="26002">
    <iact:property name="dataType" value="strokeEraser"/>
    <iact:actionData xml:id="d8">
      <inkml:trace xmlns:inkml="http://www.w3.org/2003/InkML" xml:id="stk6" contextRef="#ctx0" brushRef="#br1">35292 7752 0</inkml:trace>
    </iact:actionData>
  </iact:action>
  <iact:action type="add" startTime="26212">
    <iact:property name="dataType" value="strokeEraser"/>
    <iact:actionData xml:id="d9">
      <inkml:trace xmlns:inkml="http://www.w3.org/2003/InkML" xml:id="stk7" contextRef="#ctx0" brushRef="#br1">35466 7648 0,'35'0'32</inkml:trace>
    </iact:actionData>
  </iact:action>
  <iact:action type="add" startTime="26790">
    <iact:property name="dataType" value="strokeEraser"/>
    <iact:actionData xml:id="d10">
      <inkml:trace xmlns:inkml="http://www.w3.org/2003/InkML" xml:id="stk8" contextRef="#ctx0" brushRef="#br1">32719 8725 0</inkml:trace>
    </iact:actionData>
  </iact:action>
  <iact:action type="add" startTime="27065">
    <iact:property name="dataType" value="strokeEraser"/>
    <iact:actionData xml:id="d11">
      <inkml:trace xmlns:inkml="http://www.w3.org/2003/InkML" xml:id="stk9" contextRef="#ctx0" brushRef="#br1">31850 8656 0,'0'0'1,"-35"0"5,35 35 64,-35-35-56</inkml:trace>
    </iact:actionData>
  </iact:action>
  <iact:action type="remove" startTime="27290">
    <iact:property name="style" value="instant"/>
    <iact:actionData xml:id="d12" ref="#d3"/>
  </iact:action>
  <iact:action type="add" startTime="27294">
    <iact:property name="dataType" value="strokeEraser"/>
    <iact:actionData xml:id="d13">
      <inkml:trace xmlns:inkml="http://www.w3.org/2003/InkML" xml:id="stk10" contextRef="#ctx0" brushRef="#br1">30111 8378 0</inkml:trace>
    </iact:actionData>
  </iact:action>
  <iact:action type="add" startTime="27548">
    <iact:property name="dataType" value="strokeEraser"/>
    <iact:actionData xml:id="d14">
      <inkml:trace xmlns:inkml="http://www.w3.org/2003/InkML" xml:id="stk11" contextRef="#ctx0" brushRef="#br1">31467 8447 0</inkml:trace>
    </iact:actionData>
  </iact:action>
  <iact:action type="add" startTime="27766">
    <iact:property name="dataType" value="strokeEraser"/>
    <iact:actionData xml:id="d15">
      <inkml:trace xmlns:inkml="http://www.w3.org/2003/InkML" xml:id="stk12" contextRef="#ctx0" brushRef="#br1">31850 8239 0,'35'0'24,"-35"35"13,35-35-28,34 0 7</inkml:trace>
    </iact:actionData>
  </iact:action>
  <iact:action type="add" startTime="27962">
    <iact:property name="dataType" value="strokeEraser"/>
    <iact:actionData xml:id="d16">
      <inkml:trace xmlns:inkml="http://www.w3.org/2003/InkML" xml:id="stk13" contextRef="#ctx0" brushRef="#br1">33102 8134 0,'34'70'14,"-34"-35"10</inkml:trace>
    </iact:actionData>
  </iact:action>
  <iact:action type="add" startTime="28212">
    <iact:property name="dataType" value="strokeEraser"/>
    <iact:actionData xml:id="d17">
      <inkml:trace xmlns:inkml="http://www.w3.org/2003/InkML" xml:id="stk14" contextRef="#ctx0" brushRef="#br1">31467 8030 0,'-34'35'8,"-1"0"-2,35-1 10</inkml:trace>
    </iact:actionData>
  </iact:action>
  <iact:action type="add" startTime="28453">
    <iact:property name="dataType" value="strokeEraser"/>
    <iact:actionData xml:id="d18">
      <inkml:trace xmlns:inkml="http://www.w3.org/2003/InkML" xml:id="stk15" contextRef="#ctx0" brushRef="#br1">31676 8065 0,'0'0'1,"0"35"7,-35-1-3,35 36 12,-34-70-9,34 35 0,-35-35 0,35 35 24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56AB1-80E9-48E1-B120-9BA8984C0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265D2-8037-476B-9B14-D78AE5F35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0EC3B-A21E-45E3-8BDF-C7D79E5B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E7718-C0E0-4B03-8B4A-2AF2D5D0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38C0B-1CB7-4F34-A48A-FB9BA01A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38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5F869-0375-4374-8FBC-5797CEA4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F1347-D914-4F7B-865E-06A51ABC2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62B5B-67FB-41E3-B22A-9E563C5F2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C3084-AFAD-49E2-884C-00B862E35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08212-2751-4D39-8F41-D32D8282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4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236CD8-2615-468D-8BCD-B2607C706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01383-53B8-441B-BBC1-02CB1387D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B4821-2B3A-4C18-80F9-845FD283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1F3CE-B50B-44D6-9097-D40983139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57042-9B1C-4C05-9E39-7972AA98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57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1153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2184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48872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28770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27022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7313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840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0794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10331-856A-43D9-B190-E3A7FAF4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51383-B94B-4163-BBF6-7D4F8DACA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C4359-EA2C-4CC9-880D-7788DA76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15A2A-5394-4F44-8FFA-5BEFADE0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18F18-1A67-48E4-A425-D458A208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209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17325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01410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3003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E09F8-C694-40E4-ADFD-4071EAA8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E1EBF-3784-4550-904F-8E2D2259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D1D74-5202-4DC7-9B1C-4AEB291D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C0D34-80C9-41BC-8C31-E221A8DA6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7DF35-B423-458C-AB47-95E1A1C6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FFB5F-9A15-473F-A03D-117E1C975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9FB31-5F24-4CF1-AD7A-0E1C61253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B6995-706B-4C07-A917-65EA87A40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A3D9-3C73-42FC-AB43-D9A931A9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B95A8-3B50-4759-9041-0F4605500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26E61-5D17-4081-8027-AC80F458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5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7D00D-AA66-4DEF-980F-0D3EEE848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53760-E1CC-4A77-AFE1-20A4311DD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A460E-BEC2-4115-9B43-82B1E54AD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B361B-D96F-4F5F-8C45-37E22D6F3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C3F1DC-2764-4402-8ABE-B8C69404F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7E5B94-184C-49C2-BB85-8AAA5AA5F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ED55A3-C301-49E9-A6CC-3F724475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89ADB3-1B0A-4D3E-8F47-BACFEB2B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52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C6337-68DB-4E0C-8113-256485408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452602-A220-45D8-A22D-CA3E14A8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4B143-DD54-4D85-9FA8-27DC2E7A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F14D5-4B56-41B3-9CFF-52DF1FAF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54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4109CC-4536-4520-A400-F5471382C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E814A8-76A3-4665-A23E-0B73283B4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C6B31-A6F6-402E-8E02-FF518875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17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40263-052C-4FE7-9D15-411A6ABA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4B454-2BE6-4B61-844A-F80523A5B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7BC02-136B-4D99-8F41-FEA9DE8D6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2DCD2-D932-4800-B89D-8056E8D0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86509-E4CC-4DC0-B9C1-41002A197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C6683-B9C2-49DE-A1AC-4040D7D7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92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0212-E563-47F6-BBFC-4677DB470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A5375F-481B-44AA-8724-9CCC04403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78141-D9A0-430D-A462-41DDD19A7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98669-C541-4C6A-862E-77ADC578F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3EFD9-108B-4A81-9325-2C3CE635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406E5-10DB-459A-A881-26A77B37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37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169A88-9F8B-4F51-AA3E-DAD069E59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4BBFB-6DE1-4904-ADFE-B15830814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E9FC-0511-481A-AFD0-C6D7B0938C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6/4/2021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29EBA-9910-46F4-B2DA-51D527805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0454F-ED89-46DA-855E-23630CD82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5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F5321-7359-49EC-9C5D-1B90BF11709A}" type="datetimeFigureOut">
              <a:rPr lang="th-TH" smtClean="0"/>
              <a:t>04/06/64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FD001-3C2E-4BD6-ADDE-F32BA3D1D583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7637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2.web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eb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11/relationships/inkAction" Target="../ink/inkAction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1/relationships/inkAction" Target="../ink/inkAction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551789-CE0F-47E4-A49A-3502651A8ABD}"/>
              </a:ext>
            </a:extLst>
          </p:cNvPr>
          <p:cNvSpPr txBox="1"/>
          <p:nvPr/>
        </p:nvSpPr>
        <p:spPr>
          <a:xfrm>
            <a:off x="251791" y="1491227"/>
            <a:ext cx="7315200" cy="31085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การอ่านจับใจความ</a:t>
            </a:r>
          </a:p>
          <a:p>
            <a:pPr algn="ctr"/>
            <a:r>
              <a:rPr lang="th-TH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ชั้นประถมศึกษาปีที่ ๕</a:t>
            </a:r>
          </a:p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โรงเรียนสาธิตมหาวิทยาลัยราชภัฏสวนสุนันทา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5EA39-CC9A-43B2-B322-AA2D734ED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756" y="717895"/>
            <a:ext cx="4349471" cy="542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5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สิ้นสุด 1">
            <a:extLst>
              <a:ext uri="{FF2B5EF4-FFF2-40B4-BE49-F238E27FC236}">
                <a16:creationId xmlns:a16="http://schemas.microsoft.com/office/drawing/2014/main" id="{75275C52-19B4-420F-98CF-4740C8AA7FEE}"/>
              </a:ext>
            </a:extLst>
          </p:cNvPr>
          <p:cNvSpPr/>
          <p:nvPr/>
        </p:nvSpPr>
        <p:spPr>
          <a:xfrm>
            <a:off x="665871" y="801860"/>
            <a:ext cx="10424160" cy="1153550"/>
          </a:xfrm>
          <a:prstGeom prst="flowChartTerminator">
            <a:avLst/>
          </a:prstGeom>
          <a:solidFill>
            <a:srgbClr val="FFFF00"/>
          </a:solidFill>
          <a:ln w="76200"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rgbClr val="0033CC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เราสามารถค้นหาใจความสำคัญของเรื่องได้ ดังนี้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BCAD8B9-80C8-48DF-A2F8-DED0E1D8828D}"/>
              </a:ext>
            </a:extLst>
          </p:cNvPr>
          <p:cNvSpPr txBox="1"/>
          <p:nvPr/>
        </p:nvSpPr>
        <p:spPr>
          <a:xfrm>
            <a:off x="665871" y="2813538"/>
            <a:ext cx="10860258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thaiDist"/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๑. ต้องอ่านชื่อเรื่องแล้วทำความเข้าใจความหมายก่อนอ่านเนื้อเรื่อง                     เพราะชื่อเรื่องบางเรื่องสามารถบอกความมุ่งหมายหรือใจความสำคัญของเรื่องได้ครอบคลุมเนื้อหาทั้งหมด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สิ้นสุด 1">
            <a:extLst>
              <a:ext uri="{FF2B5EF4-FFF2-40B4-BE49-F238E27FC236}">
                <a16:creationId xmlns:a16="http://schemas.microsoft.com/office/drawing/2014/main" id="{75275C52-19B4-420F-98CF-4740C8AA7FEE}"/>
              </a:ext>
            </a:extLst>
          </p:cNvPr>
          <p:cNvSpPr/>
          <p:nvPr/>
        </p:nvSpPr>
        <p:spPr>
          <a:xfrm>
            <a:off x="665871" y="801860"/>
            <a:ext cx="10424160" cy="1153550"/>
          </a:xfrm>
          <a:prstGeom prst="flowChartTerminator">
            <a:avLst/>
          </a:prstGeom>
          <a:solidFill>
            <a:srgbClr val="FFFF00"/>
          </a:solidFill>
          <a:ln w="76200"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NiramitIT๙ " panose="02000506000000020004" pitchFamily="2" charset="-34"/>
                <a:cs typeface="TH NiramitIT๙ " panose="02000506000000020004" pitchFamily="2" charset="-34"/>
              </a:rPr>
              <a:t>เราสามารถค้นหาใจความสำคัญของเรื่องได้ ดังนี้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BCAD8B9-80C8-48DF-A2F8-DED0E1D8828D}"/>
              </a:ext>
            </a:extLst>
          </p:cNvPr>
          <p:cNvSpPr txBox="1"/>
          <p:nvPr/>
        </p:nvSpPr>
        <p:spPr>
          <a:xfrm>
            <a:off x="665871" y="2813538"/>
            <a:ext cx="10860258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 ๒. </a:t>
            </a:r>
            <a:r>
              <a:rPr lang="th-TH" sz="40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อ่านทีละย่อหน้าอย่างละเอียด เมื่ออ่านจบหาประโยคใจความสำคัญ        ย่อหน้าหนึ่ง ๆ </a:t>
            </a:r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จะมีประโยคที่เป็นใจความสำคัญ และประโยคที่ขยายใจความสำคัญ</a:t>
            </a:r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หลายประโยค ซึ่งอาจเป็นการยกตัวอย่าง อธิบายหรือเปรียบเทียบ 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67A8F12-289C-44BF-9059-48C6697401E9}"/>
              </a:ext>
            </a:extLst>
          </p:cNvPr>
          <p:cNvSpPr txBox="1"/>
          <p:nvPr/>
        </p:nvSpPr>
        <p:spPr>
          <a:xfrm>
            <a:off x="583809" y="5533284"/>
            <a:ext cx="11024381" cy="76944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***</a:t>
            </a:r>
            <a:r>
              <a:rPr lang="th-TH" sz="44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ประโยคใจความสำคัญมักจะอยู่ตอนต้น ตอนกลางหรือตอนท้ายเรื่อง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02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BFEC35D-3A78-4629-87F1-3BB18EFAE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0128" y="0"/>
            <a:ext cx="3821906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292F1FC-1977-4D12-99FE-F4B53F8117B9}"/>
              </a:ext>
            </a:extLst>
          </p:cNvPr>
          <p:cNvSpPr txBox="1"/>
          <p:nvPr/>
        </p:nvSpPr>
        <p:spPr>
          <a:xfrm>
            <a:off x="2869597" y="1351793"/>
            <a:ext cx="91896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u="sng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การลงแขกทำนา ช่วยให้งานหนักของกลุ่มชาวนาสำเร็จ    ในเวลาอันสั้นและเป็นการปลูกฝังความรักและความสามัคคี       ในหมู่คณะ </a:t>
            </a:r>
            <a:r>
              <a:rPr lang="th-TH" sz="40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ความเหน็ดเหนื่อยขณะทำงานจะผ่อนคลายด้วยความเพลิดเพลิน เนื่องจากจะมีการร้องเพลงและการละเล่นสนุกสนาน เช่น เพลงเกี่ยวข้าว เพลงเต้นกำรำเคียว การเล่น</a:t>
            </a:r>
            <a:r>
              <a:rPr lang="th-TH" sz="4000" b="1" dirty="0" err="1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ผญา</a:t>
            </a:r>
            <a:r>
              <a:rPr lang="th-TH" sz="40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เป็นต้น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4574CC8-67D5-4CA5-A5E6-27BD81CF6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1346" y1="38214" x2="51538" y2="25000"/>
                        <a14:foregroundMark x1="54319" y1="22874" x2="54808" y2="22500"/>
                        <a14:foregroundMark x1="51538" y1="25000" x2="52743" y2="24078"/>
                        <a14:foregroundMark x1="29808" y1="41786" x2="29423" y2="46071"/>
                        <a14:foregroundMark x1="22885" y1="47143" x2="21346" y2="45714"/>
                        <a14:foregroundMark x1="55962" y1="32500" x2="58654" y2="32500"/>
                        <a14:foregroundMark x1="66346" y1="31071" x2="66923" y2="36786"/>
                        <a14:foregroundMark x1="77500" y1="26071" x2="79038" y2="26071"/>
                        <a14:backgroundMark x1="52885" y1="23571" x2="54423" y2="2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8321" y="-146682"/>
            <a:ext cx="4374127" cy="235529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0C7B1F1-9466-4686-AC2B-5B8ECF5A7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17" y="4521892"/>
            <a:ext cx="3821906" cy="222256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DA3270D-F793-4787-BD9B-DEBEC62B7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735" y="4541699"/>
            <a:ext cx="4018977" cy="220275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13DA67E-BCE1-4603-ADC2-24E961FF59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721" t="32196" r="26210" b="32034"/>
          <a:stretch/>
        </p:blipFill>
        <p:spPr>
          <a:xfrm>
            <a:off x="8675807" y="4541699"/>
            <a:ext cx="3267771" cy="220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BFEC35D-3A78-4629-87F1-3BB18EFAE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0128" y="0"/>
            <a:ext cx="3821906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292F1FC-1977-4D12-99FE-F4B53F8117B9}"/>
              </a:ext>
            </a:extLst>
          </p:cNvPr>
          <p:cNvSpPr txBox="1"/>
          <p:nvPr/>
        </p:nvSpPr>
        <p:spPr>
          <a:xfrm>
            <a:off x="3029173" y="1700330"/>
            <a:ext cx="65686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สังคมไทยทุกวันนี้ ใคร ๆ ก็พูดให้ทุกคนมีวินัยกันทั้งนั้น วางหลักการ ออกคำสั่งให้คำแนะนำสั่งสอน แต่แล้วตนเองก้ไม่ทำ      การสอนที่ดีที่สุดคือการทำตนให้เป็นแบบอย่างที่ดี เด็ก ๆ จะซึมซับและทำจนเคยชินจนเป็นนิสัย เมื่อเราปฏิบัติให้เห็น ทุกคนปฏิบัติตาม สังคมไทยก็จะมีระเบียบวินัยอย่างแน่นอน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4574CC8-67D5-4CA5-A5E6-27BD81CF6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1346" y1="38214" x2="51538" y2="25000"/>
                        <a14:foregroundMark x1="54319" y1="22874" x2="54808" y2="22500"/>
                        <a14:foregroundMark x1="51538" y1="25000" x2="52743" y2="24078"/>
                        <a14:foregroundMark x1="29808" y1="41786" x2="29423" y2="46071"/>
                        <a14:foregroundMark x1="22885" y1="47143" x2="21346" y2="45714"/>
                        <a14:foregroundMark x1="55962" y1="32500" x2="58654" y2="32500"/>
                        <a14:foregroundMark x1="66346" y1="31071" x2="66923" y2="36786"/>
                        <a14:foregroundMark x1="77500" y1="26071" x2="79038" y2="26071"/>
                        <a14:backgroundMark x1="52885" y1="23571" x2="54423" y2="2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4372" y="0"/>
            <a:ext cx="4374127" cy="2355299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A751E24-57A9-4766-BC09-5EE74D7DF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750" l="10000" r="90000">
                        <a14:foregroundMark x1="36625" y1="91583" x2="37000" y2="94417"/>
                        <a14:foregroundMark x1="34750" y1="94833" x2="34750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6002" y="185157"/>
            <a:ext cx="3490452" cy="523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A5D3BB7-1720-47BE-A225-C17435404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89844" l="1931" r="89575">
                        <a14:foregroundMark x1="10039" y1="4883" x2="10039" y2="4883"/>
                        <a14:foregroundMark x1="46139" y1="2246" x2="46139" y2="2246"/>
                        <a14:foregroundMark x1="1931" y1="13086" x2="1931" y2="13086"/>
                        <a14:foregroundMark x1="89575" y1="32031" x2="89575" y2="32031"/>
                      </a14:backgroundRemoval>
                    </a14:imgEffect>
                  </a14:imgLayer>
                </a14:imgProps>
              </a:ext>
            </a:extLst>
          </a:blip>
          <a:srcRect b="41128"/>
          <a:stretch/>
        </p:blipFill>
        <p:spPr>
          <a:xfrm>
            <a:off x="0" y="0"/>
            <a:ext cx="2979174" cy="346715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E1F1D54-AAAB-4AC2-BB38-B0123A42D7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094" y1="17969" x2="51094" y2="17969"/>
                        <a14:foregroundMark x1="51719" y1="18906" x2="51719" y2="18906"/>
                        <a14:foregroundMark x1="52500" y1="45938" x2="52500" y2="45938"/>
                        <a14:foregroundMark x1="51719" y1="46875" x2="51719" y2="46875"/>
                        <a14:backgroundMark x1="55000" y1="43125" x2="55000" y2="43125"/>
                        <a14:backgroundMark x1="55000" y1="44219" x2="55000" y2="44219"/>
                        <a14:backgroundMark x1="57031" y1="38125" x2="57031" y2="38125"/>
                        <a14:backgroundMark x1="54531" y1="45000" x2="54531" y2="45000"/>
                        <a14:backgroundMark x1="52969" y1="45469" x2="52969" y2="45469"/>
                        <a14:backgroundMark x1="51563" y1="45469" x2="51563" y2="45469"/>
                      </a14:backgroundRemoval>
                    </a14:imgEffect>
                  </a14:imgLayer>
                </a14:imgProps>
              </a:ext>
            </a:extLst>
          </a:blip>
          <a:srcRect l="10460" r="10786" b="8559"/>
          <a:stretch/>
        </p:blipFill>
        <p:spPr>
          <a:xfrm>
            <a:off x="9984658" y="-306477"/>
            <a:ext cx="2344994" cy="2722811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AF50BD1-8233-48E9-9CD1-D9DB0C3BFAF7}"/>
              </a:ext>
            </a:extLst>
          </p:cNvPr>
          <p:cNvSpPr txBox="1"/>
          <p:nvPr/>
        </p:nvSpPr>
        <p:spPr>
          <a:xfrm>
            <a:off x="2261726" y="634466"/>
            <a:ext cx="8110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0033CC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ใจความสำคัญอยู่</a:t>
            </a:r>
            <a:r>
              <a:rPr lang="th-TH" sz="4800" b="1" u="sng" dirty="0">
                <a:solidFill>
                  <a:srgbClr val="FF0000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ตอนต้นและตอนท้าย</a:t>
            </a:r>
          </a:p>
          <a:p>
            <a:pPr algn="ctr"/>
            <a:r>
              <a:rPr lang="th-TH" sz="4800" b="1" dirty="0">
                <a:solidFill>
                  <a:srgbClr val="0033CC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ของย่อหน้า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63B13E7A-97DE-4D5E-8557-77FB997E6DCE}"/>
              </a:ext>
            </a:extLst>
          </p:cNvPr>
          <p:cNvSpPr txBox="1"/>
          <p:nvPr/>
        </p:nvSpPr>
        <p:spPr>
          <a:xfrm>
            <a:off x="1810081" y="2547064"/>
            <a:ext cx="9347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u="sng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ดอกไม้นานาชนิด หลากสี หลายพันธุ์ </a:t>
            </a:r>
            <a:r>
              <a:rPr lang="th-TH" sz="4000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หากผู้จัดดอกไม้สามารถนำมาจัดตกแต่งสรรค์สร้างในแจกันได้อย่างเหมาะสม มีศิลปะ         และเป็นระเบียบก็จะเกิดความลังเลและความสวยงามเป็นที่ชื่นชอบ    แก่ผู้ชมได้ ซึ่ง</a:t>
            </a:r>
            <a:r>
              <a:rPr lang="th-TH" sz="4000" b="1" u="sng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หมือนกับบุคคลที่มาจากต่างฐานะและครอบครัวเมื่อมาอยู่ร่วมกันในสังคมก็ต้องปฏิบัติตามกฎระเบียบข้อตกลงเดียวกัน สังคมจึงจะสงบสุข</a:t>
            </a:r>
            <a:endParaRPr kumimoji="0" lang="th-TH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01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E1F1D54-AAAB-4AC2-BB38-B0123A42D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094" y1="17969" x2="51094" y2="17969"/>
                        <a14:foregroundMark x1="51719" y1="18906" x2="51719" y2="18906"/>
                        <a14:foregroundMark x1="52500" y1="45938" x2="52500" y2="45938"/>
                        <a14:foregroundMark x1="51719" y1="46875" x2="51719" y2="46875"/>
                        <a14:backgroundMark x1="55000" y1="43125" x2="55000" y2="43125"/>
                        <a14:backgroundMark x1="55000" y1="44219" x2="55000" y2="44219"/>
                        <a14:backgroundMark x1="57031" y1="38125" x2="57031" y2="38125"/>
                        <a14:backgroundMark x1="54531" y1="45000" x2="54531" y2="45000"/>
                        <a14:backgroundMark x1="52969" y1="45469" x2="52969" y2="45469"/>
                        <a14:backgroundMark x1="51563" y1="45469" x2="51563" y2="45469"/>
                      </a14:backgroundRemoval>
                    </a14:imgEffect>
                  </a14:imgLayer>
                </a14:imgProps>
              </a:ext>
            </a:extLst>
          </a:blip>
          <a:srcRect l="10460" r="10786" b="8559"/>
          <a:stretch/>
        </p:blipFill>
        <p:spPr>
          <a:xfrm>
            <a:off x="9984658" y="-306477"/>
            <a:ext cx="2344994" cy="2722811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AF50BD1-8233-48E9-9CD1-D9DB0C3BFAF7}"/>
              </a:ext>
            </a:extLst>
          </p:cNvPr>
          <p:cNvSpPr txBox="1"/>
          <p:nvPr/>
        </p:nvSpPr>
        <p:spPr>
          <a:xfrm>
            <a:off x="2538484" y="869199"/>
            <a:ext cx="7871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NiramitIT๙ " panose="02000506000000020004" pitchFamily="2" charset="-34"/>
                <a:cs typeface="TH NiramitIT๙ " panose="02000506000000020004" pitchFamily="2" charset="-34"/>
              </a:rPr>
              <a:t>ใจความสำคัญอยู่</a:t>
            </a:r>
            <a:r>
              <a:rPr kumimoji="0" lang="th-TH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NiramitIT๙ " panose="02000506000000020004" pitchFamily="2" charset="-34"/>
                <a:cs typeface="TH NiramitIT๙ " panose="02000506000000020004" pitchFamily="2" charset="-34"/>
              </a:rPr>
              <a:t>ตอน</a:t>
            </a:r>
            <a:r>
              <a:rPr lang="th-TH" sz="4800" b="1" u="sng" dirty="0">
                <a:solidFill>
                  <a:srgbClr val="FF0000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ท้าย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NiramitIT๙ " panose="02000506000000020004" pitchFamily="2" charset="-34"/>
                <a:cs typeface="TH NiramitIT๙ " panose="02000506000000020004" pitchFamily="2" charset="-34"/>
              </a:rPr>
              <a:t>ของย่อหน้า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63B13E7A-97DE-4D5E-8557-77FB997E6DCE}"/>
              </a:ext>
            </a:extLst>
          </p:cNvPr>
          <p:cNvSpPr txBox="1"/>
          <p:nvPr/>
        </p:nvSpPr>
        <p:spPr>
          <a:xfrm>
            <a:off x="1967750" y="2158045"/>
            <a:ext cx="9347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คำที่มีความหมายว่า “คนรัก” มีให้หลายคำและสะท้อน         ถึงการเปลี่ยนแปลงของสังคมไทยที่ยึดมั่นวัฒนธรรมดีงามในอดีตน้อยลง และใช้คำว่า กิ๊ก กันอย่างกว้างขวางทุกเพศทุกวัน เชื่อได้ว่า    ในอนาคตอาจมีคำอื่นที่มีความหมายทำนองนี้เกิดขึ้นอีก อย่างไรก็ตาม</a:t>
            </a:r>
            <a:r>
              <a:rPr kumimoji="0" lang="th-TH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ในฐานะผู้ใช้ภาษาไทยควรพิจารณาเลือกใช้คำที่มีอย่างหลาหลายนี้ให้เหมาะสมกับกาลเทศะและบุคคล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5A8B7C5-290F-4A4F-9180-90515197F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3" b="94746" l="7413" r="93314">
                        <a14:foregroundMark x1="47238" y1="5512" x2="47238" y2="5512"/>
                        <a14:foregroundMark x1="41570" y1="4393" x2="41570" y2="4393"/>
                        <a14:foregroundMark x1="46076" y1="1034" x2="46076" y2="1034"/>
                        <a14:foregroundMark x1="7558" y1="26098" x2="7558" y2="26098"/>
                        <a14:foregroundMark x1="93314" y1="29027" x2="93314" y2="29027"/>
                        <a14:foregroundMark x1="49419" y1="92593" x2="49419" y2="92593"/>
                        <a14:foregroundMark x1="62645" y1="93540" x2="62645" y2="93540"/>
                        <a14:foregroundMark x1="46076" y1="94143" x2="46076" y2="94143"/>
                        <a14:foregroundMark x1="63808" y1="94832" x2="63808" y2="94832"/>
                        <a14:foregroundMark x1="43459" y1="18949" x2="43459" y2="18949"/>
                        <a14:foregroundMark x1="43023" y1="603" x2="45785" y2="8269"/>
                        <a14:foregroundMark x1="45785" y1="8269" x2="44913" y2="11542"/>
                        <a14:foregroundMark x1="44622" y1="15159" x2="43459" y2="22997"/>
                        <a14:foregroundMark x1="43459" y1="22997" x2="43459" y2="22997"/>
                        <a14:foregroundMark x1="44913" y1="12489" x2="44913" y2="12489"/>
                        <a14:foregroundMark x1="44622" y1="15590" x2="44622" y2="97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078" y="20555"/>
            <a:ext cx="2429284" cy="399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สิ้นสุด 1">
            <a:extLst>
              <a:ext uri="{FF2B5EF4-FFF2-40B4-BE49-F238E27FC236}">
                <a16:creationId xmlns:a16="http://schemas.microsoft.com/office/drawing/2014/main" id="{75275C52-19B4-420F-98CF-4740C8AA7FEE}"/>
              </a:ext>
            </a:extLst>
          </p:cNvPr>
          <p:cNvSpPr/>
          <p:nvPr/>
        </p:nvSpPr>
        <p:spPr>
          <a:xfrm>
            <a:off x="665871" y="501609"/>
            <a:ext cx="10424160" cy="1153550"/>
          </a:xfrm>
          <a:prstGeom prst="flowChartTerminator">
            <a:avLst/>
          </a:prstGeom>
          <a:solidFill>
            <a:srgbClr val="FFFF00"/>
          </a:solidFill>
          <a:ln w="76200"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NiramitIT๙ " panose="02000506000000020004" pitchFamily="2" charset="-34"/>
                <a:cs typeface="TH NiramitIT๙ " panose="02000506000000020004" pitchFamily="2" charset="-34"/>
              </a:rPr>
              <a:t>เราสามารถค้นหาใจความสำคัญของเรื่องได้ ดังนี้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BCAD8B9-80C8-48DF-A2F8-DED0E1D8828D}"/>
              </a:ext>
            </a:extLst>
          </p:cNvPr>
          <p:cNvSpPr txBox="1"/>
          <p:nvPr/>
        </p:nvSpPr>
        <p:spPr>
          <a:xfrm>
            <a:off x="665871" y="2151727"/>
            <a:ext cx="10860258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๓. จดบันทึกประเด็นที่เป็นใจความของแต่ละย่อหน้า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๔. นำใจความทุกย่อหน้ามาเรียงลำดับและเรียบเรียงให้เป็นเรื่องราวที่มีความต่อเนื่องกัน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๕. ถ้าข้อความหรือย่อหน้านั้น ๆ ไม่มีประโยคใจความสำคัญเขียนไว้อย่างชัดเจน เราต้องตั้งคำถามเพื่อจับใจความสำคัญให้ได้ว่า ใคร ทำอะไร ที่ไหน เมื่อไร ผลเป็นอย่างไร จากนั้นคำคำสำคัญหรือคำหลักมาเรียบเรียงก็จะได้ใจความสำคัญของข้อความ</a:t>
            </a:r>
            <a:endParaRPr kumimoji="0" lang="th-TH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3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: รูปร่าง 6">
            <a:extLst>
              <a:ext uri="{FF2B5EF4-FFF2-40B4-BE49-F238E27FC236}">
                <a16:creationId xmlns:a16="http://schemas.microsoft.com/office/drawing/2014/main" id="{CCF68B1B-5B94-4B2D-95F1-D27AFBC6F59A}"/>
              </a:ext>
            </a:extLst>
          </p:cNvPr>
          <p:cNvSpPr/>
          <p:nvPr/>
        </p:nvSpPr>
        <p:spPr>
          <a:xfrm>
            <a:off x="468839" y="130857"/>
            <a:ext cx="7896973" cy="3248167"/>
          </a:xfrm>
          <a:custGeom>
            <a:avLst/>
            <a:gdLst>
              <a:gd name="connsiteX0" fmla="*/ 254227 w 7896973"/>
              <a:gd name="connsiteY0" fmla="*/ 327546 h 3248167"/>
              <a:gd name="connsiteX1" fmla="*/ 267875 w 7896973"/>
              <a:gd name="connsiteY1" fmla="*/ 259307 h 3248167"/>
              <a:gd name="connsiteX2" fmla="*/ 363409 w 7896973"/>
              <a:gd name="connsiteY2" fmla="*/ 204716 h 3248167"/>
              <a:gd name="connsiteX3" fmla="*/ 404352 w 7896973"/>
              <a:gd name="connsiteY3" fmla="*/ 177421 h 3248167"/>
              <a:gd name="connsiteX4" fmla="*/ 472591 w 7896973"/>
              <a:gd name="connsiteY4" fmla="*/ 150125 h 3248167"/>
              <a:gd name="connsiteX5" fmla="*/ 513534 w 7896973"/>
              <a:gd name="connsiteY5" fmla="*/ 136477 h 3248167"/>
              <a:gd name="connsiteX6" fmla="*/ 609069 w 7896973"/>
              <a:gd name="connsiteY6" fmla="*/ 95534 h 3248167"/>
              <a:gd name="connsiteX7" fmla="*/ 977558 w 7896973"/>
              <a:gd name="connsiteY7" fmla="*/ 109182 h 3248167"/>
              <a:gd name="connsiteX8" fmla="*/ 1073093 w 7896973"/>
              <a:gd name="connsiteY8" fmla="*/ 150125 h 3248167"/>
              <a:gd name="connsiteX9" fmla="*/ 1114036 w 7896973"/>
              <a:gd name="connsiteY9" fmla="*/ 163773 h 3248167"/>
              <a:gd name="connsiteX10" fmla="*/ 1223218 w 7896973"/>
              <a:gd name="connsiteY10" fmla="*/ 218364 h 3248167"/>
              <a:gd name="connsiteX11" fmla="*/ 1305104 w 7896973"/>
              <a:gd name="connsiteY11" fmla="*/ 259307 h 3248167"/>
              <a:gd name="connsiteX12" fmla="*/ 1400639 w 7896973"/>
              <a:gd name="connsiteY12" fmla="*/ 286603 h 3248167"/>
              <a:gd name="connsiteX13" fmla="*/ 1523469 w 7896973"/>
              <a:gd name="connsiteY13" fmla="*/ 327546 h 3248167"/>
              <a:gd name="connsiteX14" fmla="*/ 1837367 w 7896973"/>
              <a:gd name="connsiteY14" fmla="*/ 313898 h 3248167"/>
              <a:gd name="connsiteX15" fmla="*/ 1905606 w 7896973"/>
              <a:gd name="connsiteY15" fmla="*/ 286603 h 3248167"/>
              <a:gd name="connsiteX16" fmla="*/ 1960197 w 7896973"/>
              <a:gd name="connsiteY16" fmla="*/ 272955 h 3248167"/>
              <a:gd name="connsiteX17" fmla="*/ 2069379 w 7896973"/>
              <a:gd name="connsiteY17" fmla="*/ 218364 h 3248167"/>
              <a:gd name="connsiteX18" fmla="*/ 2123970 w 7896973"/>
              <a:gd name="connsiteY18" fmla="*/ 191068 h 3248167"/>
              <a:gd name="connsiteX19" fmla="*/ 2178561 w 7896973"/>
              <a:gd name="connsiteY19" fmla="*/ 177421 h 3248167"/>
              <a:gd name="connsiteX20" fmla="*/ 2246800 w 7896973"/>
              <a:gd name="connsiteY20" fmla="*/ 150125 h 3248167"/>
              <a:gd name="connsiteX21" fmla="*/ 2328687 w 7896973"/>
              <a:gd name="connsiteY21" fmla="*/ 136477 h 3248167"/>
              <a:gd name="connsiteX22" fmla="*/ 2369630 w 7896973"/>
              <a:gd name="connsiteY22" fmla="*/ 122830 h 3248167"/>
              <a:gd name="connsiteX23" fmla="*/ 2437869 w 7896973"/>
              <a:gd name="connsiteY23" fmla="*/ 109182 h 3248167"/>
              <a:gd name="connsiteX24" fmla="*/ 2492460 w 7896973"/>
              <a:gd name="connsiteY24" fmla="*/ 95534 h 3248167"/>
              <a:gd name="connsiteX25" fmla="*/ 2874597 w 7896973"/>
              <a:gd name="connsiteY25" fmla="*/ 109182 h 3248167"/>
              <a:gd name="connsiteX26" fmla="*/ 2956484 w 7896973"/>
              <a:gd name="connsiteY26" fmla="*/ 163773 h 3248167"/>
              <a:gd name="connsiteX27" fmla="*/ 3038370 w 7896973"/>
              <a:gd name="connsiteY27" fmla="*/ 204716 h 3248167"/>
              <a:gd name="connsiteX28" fmla="*/ 3092961 w 7896973"/>
              <a:gd name="connsiteY28" fmla="*/ 218364 h 3248167"/>
              <a:gd name="connsiteX29" fmla="*/ 3133904 w 7896973"/>
              <a:gd name="connsiteY29" fmla="*/ 232012 h 3248167"/>
              <a:gd name="connsiteX30" fmla="*/ 3488746 w 7896973"/>
              <a:gd name="connsiteY30" fmla="*/ 218364 h 3248167"/>
              <a:gd name="connsiteX31" fmla="*/ 3611576 w 7896973"/>
              <a:gd name="connsiteY31" fmla="*/ 177421 h 3248167"/>
              <a:gd name="connsiteX32" fmla="*/ 3720758 w 7896973"/>
              <a:gd name="connsiteY32" fmla="*/ 150125 h 3248167"/>
              <a:gd name="connsiteX33" fmla="*/ 3775349 w 7896973"/>
              <a:gd name="connsiteY33" fmla="*/ 122830 h 3248167"/>
              <a:gd name="connsiteX34" fmla="*/ 3952770 w 7896973"/>
              <a:gd name="connsiteY34" fmla="*/ 81886 h 3248167"/>
              <a:gd name="connsiteX35" fmla="*/ 4116543 w 7896973"/>
              <a:gd name="connsiteY35" fmla="*/ 54591 h 3248167"/>
              <a:gd name="connsiteX36" fmla="*/ 4239373 w 7896973"/>
              <a:gd name="connsiteY36" fmla="*/ 27295 h 3248167"/>
              <a:gd name="connsiteX37" fmla="*/ 4512328 w 7896973"/>
              <a:gd name="connsiteY37" fmla="*/ 0 h 3248167"/>
              <a:gd name="connsiteX38" fmla="*/ 4798931 w 7896973"/>
              <a:gd name="connsiteY38" fmla="*/ 13647 h 3248167"/>
              <a:gd name="connsiteX39" fmla="*/ 4867170 w 7896973"/>
              <a:gd name="connsiteY39" fmla="*/ 27295 h 3248167"/>
              <a:gd name="connsiteX40" fmla="*/ 4935409 w 7896973"/>
              <a:gd name="connsiteY40" fmla="*/ 68238 h 3248167"/>
              <a:gd name="connsiteX41" fmla="*/ 5017296 w 7896973"/>
              <a:gd name="connsiteY41" fmla="*/ 122830 h 3248167"/>
              <a:gd name="connsiteX42" fmla="*/ 5085534 w 7896973"/>
              <a:gd name="connsiteY42" fmla="*/ 136477 h 3248167"/>
              <a:gd name="connsiteX43" fmla="*/ 5140125 w 7896973"/>
              <a:gd name="connsiteY43" fmla="*/ 163773 h 3248167"/>
              <a:gd name="connsiteX44" fmla="*/ 5208364 w 7896973"/>
              <a:gd name="connsiteY44" fmla="*/ 177421 h 3248167"/>
              <a:gd name="connsiteX45" fmla="*/ 5303899 w 7896973"/>
              <a:gd name="connsiteY45" fmla="*/ 204716 h 3248167"/>
              <a:gd name="connsiteX46" fmla="*/ 5849809 w 7896973"/>
              <a:gd name="connsiteY46" fmla="*/ 191068 h 3248167"/>
              <a:gd name="connsiteX47" fmla="*/ 6013582 w 7896973"/>
              <a:gd name="connsiteY47" fmla="*/ 177421 h 3248167"/>
              <a:gd name="connsiteX48" fmla="*/ 6163707 w 7896973"/>
              <a:gd name="connsiteY48" fmla="*/ 150125 h 3248167"/>
              <a:gd name="connsiteX49" fmla="*/ 6259242 w 7896973"/>
              <a:gd name="connsiteY49" fmla="*/ 136477 h 3248167"/>
              <a:gd name="connsiteX50" fmla="*/ 6341128 w 7896973"/>
              <a:gd name="connsiteY50" fmla="*/ 122830 h 3248167"/>
              <a:gd name="connsiteX51" fmla="*/ 6791504 w 7896973"/>
              <a:gd name="connsiteY51" fmla="*/ 109182 h 3248167"/>
              <a:gd name="connsiteX52" fmla="*/ 7446597 w 7896973"/>
              <a:gd name="connsiteY52" fmla="*/ 122830 h 3248167"/>
              <a:gd name="connsiteX53" fmla="*/ 7610370 w 7896973"/>
              <a:gd name="connsiteY53" fmla="*/ 163773 h 3248167"/>
              <a:gd name="connsiteX54" fmla="*/ 7705904 w 7896973"/>
              <a:gd name="connsiteY54" fmla="*/ 232012 h 3248167"/>
              <a:gd name="connsiteX55" fmla="*/ 7760496 w 7896973"/>
              <a:gd name="connsiteY55" fmla="*/ 286603 h 3248167"/>
              <a:gd name="connsiteX56" fmla="*/ 7828734 w 7896973"/>
              <a:gd name="connsiteY56" fmla="*/ 395785 h 3248167"/>
              <a:gd name="connsiteX57" fmla="*/ 7856030 w 7896973"/>
              <a:gd name="connsiteY57" fmla="*/ 450376 h 3248167"/>
              <a:gd name="connsiteX58" fmla="*/ 7869678 w 7896973"/>
              <a:gd name="connsiteY58" fmla="*/ 504967 h 3248167"/>
              <a:gd name="connsiteX59" fmla="*/ 7896973 w 7896973"/>
              <a:gd name="connsiteY59" fmla="*/ 641444 h 3248167"/>
              <a:gd name="connsiteX60" fmla="*/ 7883325 w 7896973"/>
              <a:gd name="connsiteY60" fmla="*/ 941695 h 3248167"/>
              <a:gd name="connsiteX61" fmla="*/ 7869678 w 7896973"/>
              <a:gd name="connsiteY61" fmla="*/ 996286 h 3248167"/>
              <a:gd name="connsiteX62" fmla="*/ 7801439 w 7896973"/>
              <a:gd name="connsiteY62" fmla="*/ 1078173 h 3248167"/>
              <a:gd name="connsiteX63" fmla="*/ 7760496 w 7896973"/>
              <a:gd name="connsiteY63" fmla="*/ 1132764 h 3248167"/>
              <a:gd name="connsiteX64" fmla="*/ 7651313 w 7896973"/>
              <a:gd name="connsiteY64" fmla="*/ 1187355 h 3248167"/>
              <a:gd name="connsiteX65" fmla="*/ 7514836 w 7896973"/>
              <a:gd name="connsiteY65" fmla="*/ 1241946 h 3248167"/>
              <a:gd name="connsiteX66" fmla="*/ 7473893 w 7896973"/>
              <a:gd name="connsiteY66" fmla="*/ 1269241 h 3248167"/>
              <a:gd name="connsiteX67" fmla="*/ 7378358 w 7896973"/>
              <a:gd name="connsiteY67" fmla="*/ 1282889 h 3248167"/>
              <a:gd name="connsiteX68" fmla="*/ 7269176 w 7896973"/>
              <a:gd name="connsiteY68" fmla="*/ 1310185 h 3248167"/>
              <a:gd name="connsiteX69" fmla="*/ 7228233 w 7896973"/>
              <a:gd name="connsiteY69" fmla="*/ 1337480 h 3248167"/>
              <a:gd name="connsiteX70" fmla="*/ 7173642 w 7896973"/>
              <a:gd name="connsiteY70" fmla="*/ 1364776 h 3248167"/>
              <a:gd name="connsiteX71" fmla="*/ 7132699 w 7896973"/>
              <a:gd name="connsiteY71" fmla="*/ 1405719 h 3248167"/>
              <a:gd name="connsiteX72" fmla="*/ 7091755 w 7896973"/>
              <a:gd name="connsiteY72" fmla="*/ 1433015 h 3248167"/>
              <a:gd name="connsiteX73" fmla="*/ 7050812 w 7896973"/>
              <a:gd name="connsiteY73" fmla="*/ 1542197 h 3248167"/>
              <a:gd name="connsiteX74" fmla="*/ 7023516 w 7896973"/>
              <a:gd name="connsiteY74" fmla="*/ 1596788 h 3248167"/>
              <a:gd name="connsiteX75" fmla="*/ 6996221 w 7896973"/>
              <a:gd name="connsiteY75" fmla="*/ 1705970 h 3248167"/>
              <a:gd name="connsiteX76" fmla="*/ 6982573 w 7896973"/>
              <a:gd name="connsiteY76" fmla="*/ 1760561 h 3248167"/>
              <a:gd name="connsiteX77" fmla="*/ 6996221 w 7896973"/>
              <a:gd name="connsiteY77" fmla="*/ 2074459 h 3248167"/>
              <a:gd name="connsiteX78" fmla="*/ 7009869 w 7896973"/>
              <a:gd name="connsiteY78" fmla="*/ 2129050 h 3248167"/>
              <a:gd name="connsiteX79" fmla="*/ 7023516 w 7896973"/>
              <a:gd name="connsiteY79" fmla="*/ 2251880 h 3248167"/>
              <a:gd name="connsiteX80" fmla="*/ 7050812 w 7896973"/>
              <a:gd name="connsiteY80" fmla="*/ 2361062 h 3248167"/>
              <a:gd name="connsiteX81" fmla="*/ 7037164 w 7896973"/>
              <a:gd name="connsiteY81" fmla="*/ 2579427 h 3248167"/>
              <a:gd name="connsiteX82" fmla="*/ 6955278 w 7896973"/>
              <a:gd name="connsiteY82" fmla="*/ 2647665 h 3248167"/>
              <a:gd name="connsiteX83" fmla="*/ 6777857 w 7896973"/>
              <a:gd name="connsiteY83" fmla="*/ 2743200 h 3248167"/>
              <a:gd name="connsiteX84" fmla="*/ 6723266 w 7896973"/>
              <a:gd name="connsiteY84" fmla="*/ 2770495 h 3248167"/>
              <a:gd name="connsiteX85" fmla="*/ 6655027 w 7896973"/>
              <a:gd name="connsiteY85" fmla="*/ 2784143 h 3248167"/>
              <a:gd name="connsiteX86" fmla="*/ 6600436 w 7896973"/>
              <a:gd name="connsiteY86" fmla="*/ 2797791 h 3248167"/>
              <a:gd name="connsiteX87" fmla="*/ 6327481 w 7896973"/>
              <a:gd name="connsiteY87" fmla="*/ 2770495 h 3248167"/>
              <a:gd name="connsiteX88" fmla="*/ 6272890 w 7896973"/>
              <a:gd name="connsiteY88" fmla="*/ 2743200 h 3248167"/>
              <a:gd name="connsiteX89" fmla="*/ 6122764 w 7896973"/>
              <a:gd name="connsiteY89" fmla="*/ 2702256 h 3248167"/>
              <a:gd name="connsiteX90" fmla="*/ 5863457 w 7896973"/>
              <a:gd name="connsiteY90" fmla="*/ 2715904 h 3248167"/>
              <a:gd name="connsiteX91" fmla="*/ 5822513 w 7896973"/>
              <a:gd name="connsiteY91" fmla="*/ 2729552 h 3248167"/>
              <a:gd name="connsiteX92" fmla="*/ 5699684 w 7896973"/>
              <a:gd name="connsiteY92" fmla="*/ 2797791 h 3248167"/>
              <a:gd name="connsiteX93" fmla="*/ 5631445 w 7896973"/>
              <a:gd name="connsiteY93" fmla="*/ 2825086 h 3248167"/>
              <a:gd name="connsiteX94" fmla="*/ 5549558 w 7896973"/>
              <a:gd name="connsiteY94" fmla="*/ 2893325 h 3248167"/>
              <a:gd name="connsiteX95" fmla="*/ 5508615 w 7896973"/>
              <a:gd name="connsiteY95" fmla="*/ 2934268 h 3248167"/>
              <a:gd name="connsiteX96" fmla="*/ 5454024 w 7896973"/>
              <a:gd name="connsiteY96" fmla="*/ 2961564 h 3248167"/>
              <a:gd name="connsiteX97" fmla="*/ 5399433 w 7896973"/>
              <a:gd name="connsiteY97" fmla="*/ 3002507 h 3248167"/>
              <a:gd name="connsiteX98" fmla="*/ 5071887 w 7896973"/>
              <a:gd name="connsiteY98" fmla="*/ 2975212 h 3248167"/>
              <a:gd name="connsiteX99" fmla="*/ 5030943 w 7896973"/>
              <a:gd name="connsiteY99" fmla="*/ 2961564 h 3248167"/>
              <a:gd name="connsiteX100" fmla="*/ 4894466 w 7896973"/>
              <a:gd name="connsiteY100" fmla="*/ 2906973 h 3248167"/>
              <a:gd name="connsiteX101" fmla="*/ 4853522 w 7896973"/>
              <a:gd name="connsiteY101" fmla="*/ 2893325 h 3248167"/>
              <a:gd name="connsiteX102" fmla="*/ 4757988 w 7896973"/>
              <a:gd name="connsiteY102" fmla="*/ 2934268 h 3248167"/>
              <a:gd name="connsiteX103" fmla="*/ 4703397 w 7896973"/>
              <a:gd name="connsiteY103" fmla="*/ 2975212 h 3248167"/>
              <a:gd name="connsiteX104" fmla="*/ 4635158 w 7896973"/>
              <a:gd name="connsiteY104" fmla="*/ 3002507 h 3248167"/>
              <a:gd name="connsiteX105" fmla="*/ 4525976 w 7896973"/>
              <a:gd name="connsiteY105" fmla="*/ 3057098 h 3248167"/>
              <a:gd name="connsiteX106" fmla="*/ 4485033 w 7896973"/>
              <a:gd name="connsiteY106" fmla="*/ 3084394 h 3248167"/>
              <a:gd name="connsiteX107" fmla="*/ 4375851 w 7896973"/>
              <a:gd name="connsiteY107" fmla="*/ 3111689 h 3248167"/>
              <a:gd name="connsiteX108" fmla="*/ 4225725 w 7896973"/>
              <a:gd name="connsiteY108" fmla="*/ 3138985 h 3248167"/>
              <a:gd name="connsiteX109" fmla="*/ 3625224 w 7896973"/>
              <a:gd name="connsiteY109" fmla="*/ 3125337 h 3248167"/>
              <a:gd name="connsiteX110" fmla="*/ 3488746 w 7896973"/>
              <a:gd name="connsiteY110" fmla="*/ 3098041 h 3248167"/>
              <a:gd name="connsiteX111" fmla="*/ 3393212 w 7896973"/>
              <a:gd name="connsiteY111" fmla="*/ 3084394 h 3248167"/>
              <a:gd name="connsiteX112" fmla="*/ 3338621 w 7896973"/>
              <a:gd name="connsiteY112" fmla="*/ 3070746 h 3248167"/>
              <a:gd name="connsiteX113" fmla="*/ 3297678 w 7896973"/>
              <a:gd name="connsiteY113" fmla="*/ 3057098 h 3248167"/>
              <a:gd name="connsiteX114" fmla="*/ 3161200 w 7896973"/>
              <a:gd name="connsiteY114" fmla="*/ 3043450 h 3248167"/>
              <a:gd name="connsiteX115" fmla="*/ 2874597 w 7896973"/>
              <a:gd name="connsiteY115" fmla="*/ 3070746 h 3248167"/>
              <a:gd name="connsiteX116" fmla="*/ 2820006 w 7896973"/>
              <a:gd name="connsiteY116" fmla="*/ 3084394 h 3248167"/>
              <a:gd name="connsiteX117" fmla="*/ 2779063 w 7896973"/>
              <a:gd name="connsiteY117" fmla="*/ 3111689 h 3248167"/>
              <a:gd name="connsiteX118" fmla="*/ 2724472 w 7896973"/>
              <a:gd name="connsiteY118" fmla="*/ 3125337 h 3248167"/>
              <a:gd name="connsiteX119" fmla="*/ 2601642 w 7896973"/>
              <a:gd name="connsiteY119" fmla="*/ 3166280 h 3248167"/>
              <a:gd name="connsiteX120" fmla="*/ 2424221 w 7896973"/>
              <a:gd name="connsiteY120" fmla="*/ 3220871 h 3248167"/>
              <a:gd name="connsiteX121" fmla="*/ 2123970 w 7896973"/>
              <a:gd name="connsiteY121" fmla="*/ 3248167 h 3248167"/>
              <a:gd name="connsiteX122" fmla="*/ 1700890 w 7896973"/>
              <a:gd name="connsiteY122" fmla="*/ 3234519 h 3248167"/>
              <a:gd name="connsiteX123" fmla="*/ 1605355 w 7896973"/>
              <a:gd name="connsiteY123" fmla="*/ 3207224 h 3248167"/>
              <a:gd name="connsiteX124" fmla="*/ 1373343 w 7896973"/>
              <a:gd name="connsiteY124" fmla="*/ 3152633 h 3248167"/>
              <a:gd name="connsiteX125" fmla="*/ 1195922 w 7896973"/>
              <a:gd name="connsiteY125" fmla="*/ 3111689 h 3248167"/>
              <a:gd name="connsiteX126" fmla="*/ 1073093 w 7896973"/>
              <a:gd name="connsiteY126" fmla="*/ 3084394 h 3248167"/>
              <a:gd name="connsiteX127" fmla="*/ 1032149 w 7896973"/>
              <a:gd name="connsiteY127" fmla="*/ 3070746 h 3248167"/>
              <a:gd name="connsiteX128" fmla="*/ 936615 w 7896973"/>
              <a:gd name="connsiteY128" fmla="*/ 3057098 h 3248167"/>
              <a:gd name="connsiteX129" fmla="*/ 609069 w 7896973"/>
              <a:gd name="connsiteY129" fmla="*/ 3070746 h 3248167"/>
              <a:gd name="connsiteX130" fmla="*/ 527182 w 7896973"/>
              <a:gd name="connsiteY130" fmla="*/ 3098041 h 3248167"/>
              <a:gd name="connsiteX131" fmla="*/ 390704 w 7896973"/>
              <a:gd name="connsiteY131" fmla="*/ 3125337 h 3248167"/>
              <a:gd name="connsiteX132" fmla="*/ 281522 w 7896973"/>
              <a:gd name="connsiteY132" fmla="*/ 3111689 h 3248167"/>
              <a:gd name="connsiteX133" fmla="*/ 199636 w 7896973"/>
              <a:gd name="connsiteY133" fmla="*/ 3029803 h 3248167"/>
              <a:gd name="connsiteX134" fmla="*/ 158693 w 7896973"/>
              <a:gd name="connsiteY134" fmla="*/ 2961564 h 3248167"/>
              <a:gd name="connsiteX135" fmla="*/ 104102 w 7896973"/>
              <a:gd name="connsiteY135" fmla="*/ 2866030 h 3248167"/>
              <a:gd name="connsiteX136" fmla="*/ 63158 w 7896973"/>
              <a:gd name="connsiteY136" fmla="*/ 2770495 h 3248167"/>
              <a:gd name="connsiteX137" fmla="*/ 49510 w 7896973"/>
              <a:gd name="connsiteY137" fmla="*/ 2429301 h 3248167"/>
              <a:gd name="connsiteX138" fmla="*/ 63158 w 7896973"/>
              <a:gd name="connsiteY138" fmla="*/ 2388358 h 3248167"/>
              <a:gd name="connsiteX139" fmla="*/ 104102 w 7896973"/>
              <a:gd name="connsiteY139" fmla="*/ 2347415 h 3248167"/>
              <a:gd name="connsiteX140" fmla="*/ 131397 w 7896973"/>
              <a:gd name="connsiteY140" fmla="*/ 2292824 h 3248167"/>
              <a:gd name="connsiteX141" fmla="*/ 158693 w 7896973"/>
              <a:gd name="connsiteY141" fmla="*/ 2251880 h 3248167"/>
              <a:gd name="connsiteX142" fmla="*/ 199636 w 7896973"/>
              <a:gd name="connsiteY142" fmla="*/ 2169994 h 3248167"/>
              <a:gd name="connsiteX143" fmla="*/ 185988 w 7896973"/>
              <a:gd name="connsiteY143" fmla="*/ 1856095 h 3248167"/>
              <a:gd name="connsiteX144" fmla="*/ 145045 w 7896973"/>
              <a:gd name="connsiteY144" fmla="*/ 1760561 h 3248167"/>
              <a:gd name="connsiteX145" fmla="*/ 104102 w 7896973"/>
              <a:gd name="connsiteY145" fmla="*/ 1651379 h 3248167"/>
              <a:gd name="connsiteX146" fmla="*/ 76806 w 7896973"/>
              <a:gd name="connsiteY146" fmla="*/ 1596788 h 3248167"/>
              <a:gd name="connsiteX147" fmla="*/ 35863 w 7896973"/>
              <a:gd name="connsiteY147" fmla="*/ 1405719 h 3248167"/>
              <a:gd name="connsiteX148" fmla="*/ 22215 w 7896973"/>
              <a:gd name="connsiteY148" fmla="*/ 1364776 h 3248167"/>
              <a:gd name="connsiteX149" fmla="*/ 22215 w 7896973"/>
              <a:gd name="connsiteY149" fmla="*/ 846161 h 3248167"/>
              <a:gd name="connsiteX150" fmla="*/ 49510 w 7896973"/>
              <a:gd name="connsiteY150" fmla="*/ 764274 h 3248167"/>
              <a:gd name="connsiteX151" fmla="*/ 90454 w 7896973"/>
              <a:gd name="connsiteY151" fmla="*/ 682388 h 3248167"/>
              <a:gd name="connsiteX152" fmla="*/ 104102 w 7896973"/>
              <a:gd name="connsiteY152" fmla="*/ 641444 h 3248167"/>
              <a:gd name="connsiteX153" fmla="*/ 131397 w 7896973"/>
              <a:gd name="connsiteY153" fmla="*/ 600501 h 3248167"/>
              <a:gd name="connsiteX154" fmla="*/ 145045 w 7896973"/>
              <a:gd name="connsiteY154" fmla="*/ 545910 h 3248167"/>
              <a:gd name="connsiteX155" fmla="*/ 172340 w 7896973"/>
              <a:gd name="connsiteY155" fmla="*/ 464024 h 3248167"/>
              <a:gd name="connsiteX156" fmla="*/ 185988 w 7896973"/>
              <a:gd name="connsiteY156" fmla="*/ 409433 h 3248167"/>
              <a:gd name="connsiteX157" fmla="*/ 199636 w 7896973"/>
              <a:gd name="connsiteY157" fmla="*/ 368489 h 3248167"/>
              <a:gd name="connsiteX158" fmla="*/ 254227 w 7896973"/>
              <a:gd name="connsiteY158" fmla="*/ 327546 h 324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7896973" h="3248167">
                <a:moveTo>
                  <a:pt x="254227" y="327546"/>
                </a:moveTo>
                <a:cubicBezTo>
                  <a:pt x="265600" y="309349"/>
                  <a:pt x="256366" y="279447"/>
                  <a:pt x="267875" y="259307"/>
                </a:cubicBezTo>
                <a:cubicBezTo>
                  <a:pt x="275935" y="245202"/>
                  <a:pt x="355931" y="208989"/>
                  <a:pt x="363409" y="204716"/>
                </a:cubicBezTo>
                <a:cubicBezTo>
                  <a:pt x="377650" y="196578"/>
                  <a:pt x="389681" y="184756"/>
                  <a:pt x="404352" y="177421"/>
                </a:cubicBezTo>
                <a:cubicBezTo>
                  <a:pt x="426264" y="166465"/>
                  <a:pt x="449652" y="158727"/>
                  <a:pt x="472591" y="150125"/>
                </a:cubicBezTo>
                <a:cubicBezTo>
                  <a:pt x="486061" y="145074"/>
                  <a:pt x="500667" y="142911"/>
                  <a:pt x="513534" y="136477"/>
                </a:cubicBezTo>
                <a:cubicBezTo>
                  <a:pt x="607783" y="89353"/>
                  <a:pt x="495456" y="123938"/>
                  <a:pt x="609069" y="95534"/>
                </a:cubicBezTo>
                <a:cubicBezTo>
                  <a:pt x="731899" y="100083"/>
                  <a:pt x="854916" y="101006"/>
                  <a:pt x="977558" y="109182"/>
                </a:cubicBezTo>
                <a:cubicBezTo>
                  <a:pt x="1002826" y="110867"/>
                  <a:pt x="1055099" y="142413"/>
                  <a:pt x="1073093" y="150125"/>
                </a:cubicBezTo>
                <a:cubicBezTo>
                  <a:pt x="1086316" y="155792"/>
                  <a:pt x="1100940" y="157820"/>
                  <a:pt x="1114036" y="163773"/>
                </a:cubicBezTo>
                <a:cubicBezTo>
                  <a:pt x="1151079" y="180611"/>
                  <a:pt x="1184616" y="205496"/>
                  <a:pt x="1223218" y="218364"/>
                </a:cubicBezTo>
                <a:cubicBezTo>
                  <a:pt x="1326133" y="252670"/>
                  <a:pt x="1199274" y="206393"/>
                  <a:pt x="1305104" y="259307"/>
                </a:cubicBezTo>
                <a:cubicBezTo>
                  <a:pt x="1338098" y="275804"/>
                  <a:pt x="1365657" y="273485"/>
                  <a:pt x="1400639" y="286603"/>
                </a:cubicBezTo>
                <a:cubicBezTo>
                  <a:pt x="1529790" y="335034"/>
                  <a:pt x="1373925" y="297637"/>
                  <a:pt x="1523469" y="327546"/>
                </a:cubicBezTo>
                <a:cubicBezTo>
                  <a:pt x="1628102" y="322997"/>
                  <a:pt x="1733231" y="325055"/>
                  <a:pt x="1837367" y="313898"/>
                </a:cubicBezTo>
                <a:cubicBezTo>
                  <a:pt x="1861726" y="311288"/>
                  <a:pt x="1882365" y="294350"/>
                  <a:pt x="1905606" y="286603"/>
                </a:cubicBezTo>
                <a:cubicBezTo>
                  <a:pt x="1923401" y="280672"/>
                  <a:pt x="1942883" y="280169"/>
                  <a:pt x="1960197" y="272955"/>
                </a:cubicBezTo>
                <a:cubicBezTo>
                  <a:pt x="1997757" y="257305"/>
                  <a:pt x="2032985" y="236561"/>
                  <a:pt x="2069379" y="218364"/>
                </a:cubicBezTo>
                <a:cubicBezTo>
                  <a:pt x="2087576" y="209265"/>
                  <a:pt x="2104232" y="196002"/>
                  <a:pt x="2123970" y="191068"/>
                </a:cubicBezTo>
                <a:cubicBezTo>
                  <a:pt x="2142167" y="186519"/>
                  <a:pt x="2160767" y="183352"/>
                  <a:pt x="2178561" y="177421"/>
                </a:cubicBezTo>
                <a:cubicBezTo>
                  <a:pt x="2201802" y="169674"/>
                  <a:pt x="2223165" y="156571"/>
                  <a:pt x="2246800" y="150125"/>
                </a:cubicBezTo>
                <a:cubicBezTo>
                  <a:pt x="2273497" y="142844"/>
                  <a:pt x="2301674" y="142480"/>
                  <a:pt x="2328687" y="136477"/>
                </a:cubicBezTo>
                <a:cubicBezTo>
                  <a:pt x="2342730" y="133356"/>
                  <a:pt x="2355674" y="126319"/>
                  <a:pt x="2369630" y="122830"/>
                </a:cubicBezTo>
                <a:cubicBezTo>
                  <a:pt x="2392134" y="117204"/>
                  <a:pt x="2415225" y="114214"/>
                  <a:pt x="2437869" y="109182"/>
                </a:cubicBezTo>
                <a:cubicBezTo>
                  <a:pt x="2456179" y="105113"/>
                  <a:pt x="2474263" y="100083"/>
                  <a:pt x="2492460" y="95534"/>
                </a:cubicBezTo>
                <a:cubicBezTo>
                  <a:pt x="2619839" y="100083"/>
                  <a:pt x="2748493" y="90637"/>
                  <a:pt x="2874597" y="109182"/>
                </a:cubicBezTo>
                <a:cubicBezTo>
                  <a:pt x="2907053" y="113955"/>
                  <a:pt x="2925362" y="153399"/>
                  <a:pt x="2956484" y="163773"/>
                </a:cubicBezTo>
                <a:cubicBezTo>
                  <a:pt x="3129016" y="221285"/>
                  <a:pt x="2853165" y="125343"/>
                  <a:pt x="3038370" y="204716"/>
                </a:cubicBezTo>
                <a:cubicBezTo>
                  <a:pt x="3055610" y="212105"/>
                  <a:pt x="3074926" y="213211"/>
                  <a:pt x="3092961" y="218364"/>
                </a:cubicBezTo>
                <a:cubicBezTo>
                  <a:pt x="3106793" y="222316"/>
                  <a:pt x="3120256" y="227463"/>
                  <a:pt x="3133904" y="232012"/>
                </a:cubicBezTo>
                <a:cubicBezTo>
                  <a:pt x="3252185" y="227463"/>
                  <a:pt x="3370623" y="225985"/>
                  <a:pt x="3488746" y="218364"/>
                </a:cubicBezTo>
                <a:cubicBezTo>
                  <a:pt x="3585742" y="212106"/>
                  <a:pt x="3528512" y="205109"/>
                  <a:pt x="3611576" y="177421"/>
                </a:cubicBezTo>
                <a:cubicBezTo>
                  <a:pt x="3647165" y="165558"/>
                  <a:pt x="3687204" y="166902"/>
                  <a:pt x="3720758" y="150125"/>
                </a:cubicBezTo>
                <a:cubicBezTo>
                  <a:pt x="3738955" y="141027"/>
                  <a:pt x="3756048" y="129264"/>
                  <a:pt x="3775349" y="122830"/>
                </a:cubicBezTo>
                <a:cubicBezTo>
                  <a:pt x="3811600" y="110746"/>
                  <a:pt x="3906758" y="90006"/>
                  <a:pt x="3952770" y="81886"/>
                </a:cubicBezTo>
                <a:lnTo>
                  <a:pt x="4116543" y="54591"/>
                </a:lnTo>
                <a:cubicBezTo>
                  <a:pt x="4171985" y="36110"/>
                  <a:pt x="4165905" y="35772"/>
                  <a:pt x="4239373" y="27295"/>
                </a:cubicBezTo>
                <a:cubicBezTo>
                  <a:pt x="4330209" y="16814"/>
                  <a:pt x="4512328" y="0"/>
                  <a:pt x="4512328" y="0"/>
                </a:cubicBezTo>
                <a:cubicBezTo>
                  <a:pt x="4607862" y="4549"/>
                  <a:pt x="4703570" y="6312"/>
                  <a:pt x="4798931" y="13647"/>
                </a:cubicBezTo>
                <a:cubicBezTo>
                  <a:pt x="4822059" y="15426"/>
                  <a:pt x="4845632" y="18680"/>
                  <a:pt x="4867170" y="27295"/>
                </a:cubicBezTo>
                <a:cubicBezTo>
                  <a:pt x="4891799" y="37147"/>
                  <a:pt x="4913030" y="53997"/>
                  <a:pt x="4935409" y="68238"/>
                </a:cubicBezTo>
                <a:cubicBezTo>
                  <a:pt x="4963086" y="85850"/>
                  <a:pt x="4985128" y="116397"/>
                  <a:pt x="5017296" y="122830"/>
                </a:cubicBezTo>
                <a:lnTo>
                  <a:pt x="5085534" y="136477"/>
                </a:lnTo>
                <a:cubicBezTo>
                  <a:pt x="5103731" y="145576"/>
                  <a:pt x="5120824" y="157339"/>
                  <a:pt x="5140125" y="163773"/>
                </a:cubicBezTo>
                <a:cubicBezTo>
                  <a:pt x="5162131" y="171109"/>
                  <a:pt x="5185720" y="172389"/>
                  <a:pt x="5208364" y="177421"/>
                </a:cubicBezTo>
                <a:cubicBezTo>
                  <a:pt x="5259781" y="188847"/>
                  <a:pt x="5258299" y="189516"/>
                  <a:pt x="5303899" y="204716"/>
                </a:cubicBezTo>
                <a:lnTo>
                  <a:pt x="5849809" y="191068"/>
                </a:lnTo>
                <a:cubicBezTo>
                  <a:pt x="5904549" y="188963"/>
                  <a:pt x="5959137" y="183470"/>
                  <a:pt x="6013582" y="177421"/>
                </a:cubicBezTo>
                <a:cubicBezTo>
                  <a:pt x="6081848" y="169836"/>
                  <a:pt x="6098932" y="160921"/>
                  <a:pt x="6163707" y="150125"/>
                </a:cubicBezTo>
                <a:cubicBezTo>
                  <a:pt x="6195438" y="144836"/>
                  <a:pt x="6227448" y="141368"/>
                  <a:pt x="6259242" y="136477"/>
                </a:cubicBezTo>
                <a:cubicBezTo>
                  <a:pt x="6286592" y="132269"/>
                  <a:pt x="6313493" y="124247"/>
                  <a:pt x="6341128" y="122830"/>
                </a:cubicBezTo>
                <a:cubicBezTo>
                  <a:pt x="6491125" y="115138"/>
                  <a:pt x="6641379" y="113731"/>
                  <a:pt x="6791504" y="109182"/>
                </a:cubicBezTo>
                <a:lnTo>
                  <a:pt x="7446597" y="122830"/>
                </a:lnTo>
                <a:cubicBezTo>
                  <a:pt x="7479104" y="124034"/>
                  <a:pt x="7583082" y="145581"/>
                  <a:pt x="7610370" y="163773"/>
                </a:cubicBezTo>
                <a:cubicBezTo>
                  <a:pt x="7640947" y="184158"/>
                  <a:pt x="7678813" y="208307"/>
                  <a:pt x="7705904" y="232012"/>
                </a:cubicBezTo>
                <a:cubicBezTo>
                  <a:pt x="7725271" y="248958"/>
                  <a:pt x="7743748" y="267064"/>
                  <a:pt x="7760496" y="286603"/>
                </a:cubicBezTo>
                <a:cubicBezTo>
                  <a:pt x="7773966" y="302318"/>
                  <a:pt x="7825506" y="389975"/>
                  <a:pt x="7828734" y="395785"/>
                </a:cubicBezTo>
                <a:cubicBezTo>
                  <a:pt x="7838614" y="413570"/>
                  <a:pt x="7848886" y="431326"/>
                  <a:pt x="7856030" y="450376"/>
                </a:cubicBezTo>
                <a:cubicBezTo>
                  <a:pt x="7862616" y="467939"/>
                  <a:pt x="7865748" y="486626"/>
                  <a:pt x="7869678" y="504967"/>
                </a:cubicBezTo>
                <a:cubicBezTo>
                  <a:pt x="7879399" y="550330"/>
                  <a:pt x="7896973" y="641444"/>
                  <a:pt x="7896973" y="641444"/>
                </a:cubicBezTo>
                <a:cubicBezTo>
                  <a:pt x="7892424" y="741528"/>
                  <a:pt x="7891009" y="841803"/>
                  <a:pt x="7883325" y="941695"/>
                </a:cubicBezTo>
                <a:cubicBezTo>
                  <a:pt x="7881886" y="960397"/>
                  <a:pt x="7877067" y="979046"/>
                  <a:pt x="7869678" y="996286"/>
                </a:cubicBezTo>
                <a:cubicBezTo>
                  <a:pt x="7852442" y="1036505"/>
                  <a:pt x="7829546" y="1045381"/>
                  <a:pt x="7801439" y="1078173"/>
                </a:cubicBezTo>
                <a:cubicBezTo>
                  <a:pt x="7786636" y="1095443"/>
                  <a:pt x="7777614" y="1117786"/>
                  <a:pt x="7760496" y="1132764"/>
                </a:cubicBezTo>
                <a:cubicBezTo>
                  <a:pt x="7720829" y="1167473"/>
                  <a:pt x="7695236" y="1172714"/>
                  <a:pt x="7651313" y="1187355"/>
                </a:cubicBezTo>
                <a:cubicBezTo>
                  <a:pt x="7540284" y="1270626"/>
                  <a:pt x="7660887" y="1193262"/>
                  <a:pt x="7514836" y="1241946"/>
                </a:cubicBezTo>
                <a:cubicBezTo>
                  <a:pt x="7499275" y="1247133"/>
                  <a:pt x="7489604" y="1264528"/>
                  <a:pt x="7473893" y="1269241"/>
                </a:cubicBezTo>
                <a:cubicBezTo>
                  <a:pt x="7443081" y="1278484"/>
                  <a:pt x="7409902" y="1276580"/>
                  <a:pt x="7378358" y="1282889"/>
                </a:cubicBezTo>
                <a:cubicBezTo>
                  <a:pt x="7341572" y="1290246"/>
                  <a:pt x="7269176" y="1310185"/>
                  <a:pt x="7269176" y="1310185"/>
                </a:cubicBezTo>
                <a:cubicBezTo>
                  <a:pt x="7255528" y="1319283"/>
                  <a:pt x="7242474" y="1329342"/>
                  <a:pt x="7228233" y="1337480"/>
                </a:cubicBezTo>
                <a:cubicBezTo>
                  <a:pt x="7210569" y="1347574"/>
                  <a:pt x="7190197" y="1352951"/>
                  <a:pt x="7173642" y="1364776"/>
                </a:cubicBezTo>
                <a:cubicBezTo>
                  <a:pt x="7157936" y="1375994"/>
                  <a:pt x="7147526" y="1393363"/>
                  <a:pt x="7132699" y="1405719"/>
                </a:cubicBezTo>
                <a:cubicBezTo>
                  <a:pt x="7120098" y="1416220"/>
                  <a:pt x="7105403" y="1423916"/>
                  <a:pt x="7091755" y="1433015"/>
                </a:cubicBezTo>
                <a:cubicBezTo>
                  <a:pt x="7035692" y="1517110"/>
                  <a:pt x="7090164" y="1424143"/>
                  <a:pt x="7050812" y="1542197"/>
                </a:cubicBezTo>
                <a:cubicBezTo>
                  <a:pt x="7044378" y="1561498"/>
                  <a:pt x="7032615" y="1578591"/>
                  <a:pt x="7023516" y="1596788"/>
                </a:cubicBezTo>
                <a:lnTo>
                  <a:pt x="6996221" y="1705970"/>
                </a:lnTo>
                <a:lnTo>
                  <a:pt x="6982573" y="1760561"/>
                </a:lnTo>
                <a:cubicBezTo>
                  <a:pt x="6987122" y="1865194"/>
                  <a:pt x="6988484" y="1970014"/>
                  <a:pt x="6996221" y="2074459"/>
                </a:cubicBezTo>
                <a:cubicBezTo>
                  <a:pt x="6997607" y="2093165"/>
                  <a:pt x="7007017" y="2110511"/>
                  <a:pt x="7009869" y="2129050"/>
                </a:cubicBezTo>
                <a:cubicBezTo>
                  <a:pt x="7016133" y="2169766"/>
                  <a:pt x="7017690" y="2211099"/>
                  <a:pt x="7023516" y="2251880"/>
                </a:cubicBezTo>
                <a:cubicBezTo>
                  <a:pt x="7031750" y="2309521"/>
                  <a:pt x="7034936" y="2313434"/>
                  <a:pt x="7050812" y="2361062"/>
                </a:cubicBezTo>
                <a:cubicBezTo>
                  <a:pt x="7046263" y="2433850"/>
                  <a:pt x="7048538" y="2507389"/>
                  <a:pt x="7037164" y="2579427"/>
                </a:cubicBezTo>
                <a:cubicBezTo>
                  <a:pt x="7030204" y="2623507"/>
                  <a:pt x="6985319" y="2630141"/>
                  <a:pt x="6955278" y="2647665"/>
                </a:cubicBezTo>
                <a:cubicBezTo>
                  <a:pt x="6725747" y="2781558"/>
                  <a:pt x="6942784" y="2669899"/>
                  <a:pt x="6777857" y="2743200"/>
                </a:cubicBezTo>
                <a:cubicBezTo>
                  <a:pt x="6759266" y="2751463"/>
                  <a:pt x="6742567" y="2764061"/>
                  <a:pt x="6723266" y="2770495"/>
                </a:cubicBezTo>
                <a:cubicBezTo>
                  <a:pt x="6701260" y="2777830"/>
                  <a:pt x="6677671" y="2779111"/>
                  <a:pt x="6655027" y="2784143"/>
                </a:cubicBezTo>
                <a:cubicBezTo>
                  <a:pt x="6636717" y="2788212"/>
                  <a:pt x="6618633" y="2793242"/>
                  <a:pt x="6600436" y="2797791"/>
                </a:cubicBezTo>
                <a:cubicBezTo>
                  <a:pt x="6509451" y="2788692"/>
                  <a:pt x="6417676" y="2785527"/>
                  <a:pt x="6327481" y="2770495"/>
                </a:cubicBezTo>
                <a:cubicBezTo>
                  <a:pt x="6307413" y="2767150"/>
                  <a:pt x="6291780" y="2750756"/>
                  <a:pt x="6272890" y="2743200"/>
                </a:cubicBezTo>
                <a:cubicBezTo>
                  <a:pt x="6203626" y="2715494"/>
                  <a:pt x="6191298" y="2715963"/>
                  <a:pt x="6122764" y="2702256"/>
                </a:cubicBezTo>
                <a:cubicBezTo>
                  <a:pt x="6036328" y="2706805"/>
                  <a:pt x="5949657" y="2708068"/>
                  <a:pt x="5863457" y="2715904"/>
                </a:cubicBezTo>
                <a:cubicBezTo>
                  <a:pt x="5849130" y="2717206"/>
                  <a:pt x="5835736" y="2723885"/>
                  <a:pt x="5822513" y="2729552"/>
                </a:cubicBezTo>
                <a:cubicBezTo>
                  <a:pt x="5730496" y="2768987"/>
                  <a:pt x="5803230" y="2746018"/>
                  <a:pt x="5699684" y="2797791"/>
                </a:cubicBezTo>
                <a:cubicBezTo>
                  <a:pt x="5677772" y="2808747"/>
                  <a:pt x="5654191" y="2815988"/>
                  <a:pt x="5631445" y="2825086"/>
                </a:cubicBezTo>
                <a:cubicBezTo>
                  <a:pt x="5577634" y="2905803"/>
                  <a:pt x="5637710" y="2830360"/>
                  <a:pt x="5549558" y="2893325"/>
                </a:cubicBezTo>
                <a:cubicBezTo>
                  <a:pt x="5533852" y="2904543"/>
                  <a:pt x="5524321" y="2923050"/>
                  <a:pt x="5508615" y="2934268"/>
                </a:cubicBezTo>
                <a:cubicBezTo>
                  <a:pt x="5492060" y="2946093"/>
                  <a:pt x="5471276" y="2950781"/>
                  <a:pt x="5454024" y="2961564"/>
                </a:cubicBezTo>
                <a:cubicBezTo>
                  <a:pt x="5434735" y="2973619"/>
                  <a:pt x="5417630" y="2988859"/>
                  <a:pt x="5399433" y="3002507"/>
                </a:cubicBezTo>
                <a:cubicBezTo>
                  <a:pt x="5212975" y="2993184"/>
                  <a:pt x="5193190" y="3009869"/>
                  <a:pt x="5071887" y="2975212"/>
                </a:cubicBezTo>
                <a:cubicBezTo>
                  <a:pt x="5058054" y="2971260"/>
                  <a:pt x="5044166" y="2967231"/>
                  <a:pt x="5030943" y="2961564"/>
                </a:cubicBezTo>
                <a:cubicBezTo>
                  <a:pt x="4890374" y="2901319"/>
                  <a:pt x="5080850" y="2969101"/>
                  <a:pt x="4894466" y="2906973"/>
                </a:cubicBezTo>
                <a:lnTo>
                  <a:pt x="4853522" y="2893325"/>
                </a:lnTo>
                <a:cubicBezTo>
                  <a:pt x="4813723" y="2906591"/>
                  <a:pt x="4796532" y="2910178"/>
                  <a:pt x="4757988" y="2934268"/>
                </a:cubicBezTo>
                <a:cubicBezTo>
                  <a:pt x="4738699" y="2946324"/>
                  <a:pt x="4723281" y="2964165"/>
                  <a:pt x="4703397" y="2975212"/>
                </a:cubicBezTo>
                <a:cubicBezTo>
                  <a:pt x="4681981" y="2987110"/>
                  <a:pt x="4657402" y="2992241"/>
                  <a:pt x="4635158" y="3002507"/>
                </a:cubicBezTo>
                <a:cubicBezTo>
                  <a:pt x="4598213" y="3019558"/>
                  <a:pt x="4559832" y="3034527"/>
                  <a:pt x="4525976" y="3057098"/>
                </a:cubicBezTo>
                <a:cubicBezTo>
                  <a:pt x="4512328" y="3066197"/>
                  <a:pt x="4499704" y="3077059"/>
                  <a:pt x="4485033" y="3084394"/>
                </a:cubicBezTo>
                <a:cubicBezTo>
                  <a:pt x="4455772" y="3099025"/>
                  <a:pt x="4403875" y="3105461"/>
                  <a:pt x="4375851" y="3111689"/>
                </a:cubicBezTo>
                <a:cubicBezTo>
                  <a:pt x="4260022" y="3137429"/>
                  <a:pt x="4391330" y="3115327"/>
                  <a:pt x="4225725" y="3138985"/>
                </a:cubicBezTo>
                <a:lnTo>
                  <a:pt x="3625224" y="3125337"/>
                </a:lnTo>
                <a:cubicBezTo>
                  <a:pt x="3453697" y="3118610"/>
                  <a:pt x="3587824" y="3117856"/>
                  <a:pt x="3488746" y="3098041"/>
                </a:cubicBezTo>
                <a:cubicBezTo>
                  <a:pt x="3457203" y="3091732"/>
                  <a:pt x="3424861" y="3090148"/>
                  <a:pt x="3393212" y="3084394"/>
                </a:cubicBezTo>
                <a:cubicBezTo>
                  <a:pt x="3374757" y="3081039"/>
                  <a:pt x="3356656" y="3075899"/>
                  <a:pt x="3338621" y="3070746"/>
                </a:cubicBezTo>
                <a:cubicBezTo>
                  <a:pt x="3324789" y="3066794"/>
                  <a:pt x="3311897" y="3059286"/>
                  <a:pt x="3297678" y="3057098"/>
                </a:cubicBezTo>
                <a:cubicBezTo>
                  <a:pt x="3252490" y="3050146"/>
                  <a:pt x="3206693" y="3047999"/>
                  <a:pt x="3161200" y="3043450"/>
                </a:cubicBezTo>
                <a:cubicBezTo>
                  <a:pt x="3049256" y="3051446"/>
                  <a:pt x="2977314" y="3052070"/>
                  <a:pt x="2874597" y="3070746"/>
                </a:cubicBezTo>
                <a:cubicBezTo>
                  <a:pt x="2856143" y="3074101"/>
                  <a:pt x="2838203" y="3079845"/>
                  <a:pt x="2820006" y="3084394"/>
                </a:cubicBezTo>
                <a:cubicBezTo>
                  <a:pt x="2806358" y="3093492"/>
                  <a:pt x="2794139" y="3105228"/>
                  <a:pt x="2779063" y="3111689"/>
                </a:cubicBezTo>
                <a:cubicBezTo>
                  <a:pt x="2761823" y="3119078"/>
                  <a:pt x="2742400" y="3119821"/>
                  <a:pt x="2724472" y="3125337"/>
                </a:cubicBezTo>
                <a:cubicBezTo>
                  <a:pt x="2683222" y="3138029"/>
                  <a:pt x="2641713" y="3150251"/>
                  <a:pt x="2601642" y="3166280"/>
                </a:cubicBezTo>
                <a:cubicBezTo>
                  <a:pt x="2544266" y="3189231"/>
                  <a:pt x="2487200" y="3215623"/>
                  <a:pt x="2424221" y="3220871"/>
                </a:cubicBezTo>
                <a:cubicBezTo>
                  <a:pt x="2214886" y="3238316"/>
                  <a:pt x="2314956" y="3229068"/>
                  <a:pt x="2123970" y="3248167"/>
                </a:cubicBezTo>
                <a:cubicBezTo>
                  <a:pt x="1982943" y="3243618"/>
                  <a:pt x="1841760" y="3242569"/>
                  <a:pt x="1700890" y="3234519"/>
                </a:cubicBezTo>
                <a:cubicBezTo>
                  <a:pt x="1667808" y="3232629"/>
                  <a:pt x="1636892" y="3215108"/>
                  <a:pt x="1605355" y="3207224"/>
                </a:cubicBezTo>
                <a:cubicBezTo>
                  <a:pt x="1583949" y="3201873"/>
                  <a:pt x="1399744" y="3163194"/>
                  <a:pt x="1373343" y="3152633"/>
                </a:cubicBezTo>
                <a:cubicBezTo>
                  <a:pt x="1271050" y="3111715"/>
                  <a:pt x="1329413" y="3128376"/>
                  <a:pt x="1195922" y="3111689"/>
                </a:cubicBezTo>
                <a:cubicBezTo>
                  <a:pt x="1103755" y="3080966"/>
                  <a:pt x="1217205" y="3116418"/>
                  <a:pt x="1073093" y="3084394"/>
                </a:cubicBezTo>
                <a:cubicBezTo>
                  <a:pt x="1059049" y="3081273"/>
                  <a:pt x="1046256" y="3073567"/>
                  <a:pt x="1032149" y="3070746"/>
                </a:cubicBezTo>
                <a:cubicBezTo>
                  <a:pt x="1000606" y="3064437"/>
                  <a:pt x="968460" y="3061647"/>
                  <a:pt x="936615" y="3057098"/>
                </a:cubicBezTo>
                <a:cubicBezTo>
                  <a:pt x="827433" y="3061647"/>
                  <a:pt x="717803" y="3059873"/>
                  <a:pt x="609069" y="3070746"/>
                </a:cubicBezTo>
                <a:cubicBezTo>
                  <a:pt x="580440" y="3073609"/>
                  <a:pt x="555563" y="3093311"/>
                  <a:pt x="527182" y="3098041"/>
                </a:cubicBezTo>
                <a:cubicBezTo>
                  <a:pt x="426794" y="3114773"/>
                  <a:pt x="472142" y="3104978"/>
                  <a:pt x="390704" y="3125337"/>
                </a:cubicBezTo>
                <a:cubicBezTo>
                  <a:pt x="354310" y="3120788"/>
                  <a:pt x="316907" y="3121339"/>
                  <a:pt x="281522" y="3111689"/>
                </a:cubicBezTo>
                <a:cubicBezTo>
                  <a:pt x="245843" y="3101958"/>
                  <a:pt x="216875" y="3055661"/>
                  <a:pt x="199636" y="3029803"/>
                </a:cubicBezTo>
                <a:cubicBezTo>
                  <a:pt x="184922" y="3007732"/>
                  <a:pt x="172752" y="2984058"/>
                  <a:pt x="158693" y="2961564"/>
                </a:cubicBezTo>
                <a:cubicBezTo>
                  <a:pt x="133943" y="2921964"/>
                  <a:pt x="121577" y="2912630"/>
                  <a:pt x="104102" y="2866030"/>
                </a:cubicBezTo>
                <a:cubicBezTo>
                  <a:pt x="66334" y="2765312"/>
                  <a:pt x="118473" y="2853465"/>
                  <a:pt x="63158" y="2770495"/>
                </a:cubicBezTo>
                <a:cubicBezTo>
                  <a:pt x="27316" y="2591282"/>
                  <a:pt x="25605" y="2644448"/>
                  <a:pt x="49510" y="2429301"/>
                </a:cubicBezTo>
                <a:cubicBezTo>
                  <a:pt x="51099" y="2415003"/>
                  <a:pt x="55178" y="2400328"/>
                  <a:pt x="63158" y="2388358"/>
                </a:cubicBezTo>
                <a:cubicBezTo>
                  <a:pt x="73864" y="2372299"/>
                  <a:pt x="90454" y="2361063"/>
                  <a:pt x="104102" y="2347415"/>
                </a:cubicBezTo>
                <a:cubicBezTo>
                  <a:pt x="113200" y="2329218"/>
                  <a:pt x="121303" y="2310488"/>
                  <a:pt x="131397" y="2292824"/>
                </a:cubicBezTo>
                <a:cubicBezTo>
                  <a:pt x="139535" y="2278582"/>
                  <a:pt x="151357" y="2266551"/>
                  <a:pt x="158693" y="2251880"/>
                </a:cubicBezTo>
                <a:cubicBezTo>
                  <a:pt x="215194" y="2138876"/>
                  <a:pt x="121412" y="2287327"/>
                  <a:pt x="199636" y="2169994"/>
                </a:cubicBezTo>
                <a:cubicBezTo>
                  <a:pt x="195087" y="2065361"/>
                  <a:pt x="193725" y="1960541"/>
                  <a:pt x="185988" y="1856095"/>
                </a:cubicBezTo>
                <a:cubicBezTo>
                  <a:pt x="181048" y="1789409"/>
                  <a:pt x="171651" y="1813772"/>
                  <a:pt x="145045" y="1760561"/>
                </a:cubicBezTo>
                <a:cubicBezTo>
                  <a:pt x="88480" y="1647432"/>
                  <a:pt x="139545" y="1734080"/>
                  <a:pt x="104102" y="1651379"/>
                </a:cubicBezTo>
                <a:cubicBezTo>
                  <a:pt x="96088" y="1632679"/>
                  <a:pt x="83240" y="1616089"/>
                  <a:pt x="76806" y="1596788"/>
                </a:cubicBezTo>
                <a:cubicBezTo>
                  <a:pt x="38604" y="1482185"/>
                  <a:pt x="58771" y="1508806"/>
                  <a:pt x="35863" y="1405719"/>
                </a:cubicBezTo>
                <a:cubicBezTo>
                  <a:pt x="32742" y="1391676"/>
                  <a:pt x="26764" y="1378424"/>
                  <a:pt x="22215" y="1364776"/>
                </a:cubicBezTo>
                <a:cubicBezTo>
                  <a:pt x="-8155" y="1152186"/>
                  <a:pt x="-6648" y="1202146"/>
                  <a:pt x="22215" y="846161"/>
                </a:cubicBezTo>
                <a:cubicBezTo>
                  <a:pt x="24540" y="817483"/>
                  <a:pt x="40412" y="791570"/>
                  <a:pt x="49510" y="764274"/>
                </a:cubicBezTo>
                <a:cubicBezTo>
                  <a:pt x="68344" y="707772"/>
                  <a:pt x="55179" y="735299"/>
                  <a:pt x="90454" y="682388"/>
                </a:cubicBezTo>
                <a:cubicBezTo>
                  <a:pt x="95003" y="668740"/>
                  <a:pt x="97668" y="654311"/>
                  <a:pt x="104102" y="641444"/>
                </a:cubicBezTo>
                <a:cubicBezTo>
                  <a:pt x="111437" y="626773"/>
                  <a:pt x="124936" y="615577"/>
                  <a:pt x="131397" y="600501"/>
                </a:cubicBezTo>
                <a:cubicBezTo>
                  <a:pt x="138786" y="583261"/>
                  <a:pt x="139655" y="563876"/>
                  <a:pt x="145045" y="545910"/>
                </a:cubicBezTo>
                <a:cubicBezTo>
                  <a:pt x="153312" y="518352"/>
                  <a:pt x="165362" y="491937"/>
                  <a:pt x="172340" y="464024"/>
                </a:cubicBezTo>
                <a:cubicBezTo>
                  <a:pt x="176889" y="445827"/>
                  <a:pt x="180835" y="427468"/>
                  <a:pt x="185988" y="409433"/>
                </a:cubicBezTo>
                <a:cubicBezTo>
                  <a:pt x="189940" y="395600"/>
                  <a:pt x="190649" y="379723"/>
                  <a:pt x="199636" y="368489"/>
                </a:cubicBezTo>
                <a:cubicBezTo>
                  <a:pt x="209882" y="355681"/>
                  <a:pt x="242854" y="345743"/>
                  <a:pt x="254227" y="32754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DCE4AAB3-0277-4D0F-9392-9765E6573DDE}"/>
              </a:ext>
            </a:extLst>
          </p:cNvPr>
          <p:cNvSpPr txBox="1"/>
          <p:nvPr/>
        </p:nvSpPr>
        <p:spPr>
          <a:xfrm>
            <a:off x="818866" y="477669"/>
            <a:ext cx="76700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“วันนี้เรามาหาของป่ากัน นั่งลง</a:t>
            </a:r>
            <a:r>
              <a:rPr lang="en-US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! </a:t>
            </a:r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แล้วก็อยู่เงียบ ๆ อย่าเคลื่อนไหว</a:t>
            </a:r>
            <a:r>
              <a:rPr lang="en-US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!</a:t>
            </a:r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”</a:t>
            </a:r>
          </a:p>
          <a:p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“แต่เสือกำลังจะมา</a:t>
            </a:r>
            <a:r>
              <a:rPr lang="en-US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!</a:t>
            </a:r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” เสียงนทีสั่นเทิ้มทีเดียว</a:t>
            </a:r>
          </a:p>
          <a:p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“รู้แล้วละ....</a:t>
            </a:r>
            <a:r>
              <a:rPr lang="en-US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! </a:t>
            </a:r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หูข้าไม่แตก” ตาเก</a:t>
            </a:r>
            <a:r>
              <a:rPr lang="th-TH" sz="3200" b="1" dirty="0" err="1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ิ้นต</a:t>
            </a:r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อบ</a:t>
            </a:r>
          </a:p>
          <a:p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“แต่เอ็งอย่าอึงไป ป่าเงียบ ๆ อย่างนี้ได้ยินไปไกลเหลือเกิน</a:t>
            </a:r>
          </a:p>
          <a:p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อ้ายวายร้ายนั่นก็หูทิพย์ด้วย อยู่เฉย ๆ”</a:t>
            </a:r>
          </a:p>
        </p:txBody>
      </p:sp>
      <p:sp>
        <p:nvSpPr>
          <p:cNvPr id="9" name="รูปแบบอิสระ: รูปร่าง 8">
            <a:extLst>
              <a:ext uri="{FF2B5EF4-FFF2-40B4-BE49-F238E27FC236}">
                <a16:creationId xmlns:a16="http://schemas.microsoft.com/office/drawing/2014/main" id="{57F8D0AE-1CD6-4034-81C9-1714713BD433}"/>
              </a:ext>
            </a:extLst>
          </p:cNvPr>
          <p:cNvSpPr/>
          <p:nvPr/>
        </p:nvSpPr>
        <p:spPr>
          <a:xfrm>
            <a:off x="1021441" y="3478975"/>
            <a:ext cx="6441742" cy="3071950"/>
          </a:xfrm>
          <a:custGeom>
            <a:avLst/>
            <a:gdLst>
              <a:gd name="connsiteX0" fmla="*/ 68239 w 8038531"/>
              <a:gd name="connsiteY0" fmla="*/ 232012 h 2715904"/>
              <a:gd name="connsiteX1" fmla="*/ 81887 w 8038531"/>
              <a:gd name="connsiteY1" fmla="*/ 68239 h 2715904"/>
              <a:gd name="connsiteX2" fmla="*/ 109182 w 8038531"/>
              <a:gd name="connsiteY2" fmla="*/ 27295 h 2715904"/>
              <a:gd name="connsiteX3" fmla="*/ 218364 w 8038531"/>
              <a:gd name="connsiteY3" fmla="*/ 13648 h 2715904"/>
              <a:gd name="connsiteX4" fmla="*/ 545911 w 8038531"/>
              <a:gd name="connsiteY4" fmla="*/ 27295 h 2715904"/>
              <a:gd name="connsiteX5" fmla="*/ 696036 w 8038531"/>
              <a:gd name="connsiteY5" fmla="*/ 68239 h 2715904"/>
              <a:gd name="connsiteX6" fmla="*/ 736979 w 8038531"/>
              <a:gd name="connsiteY6" fmla="*/ 81886 h 2715904"/>
              <a:gd name="connsiteX7" fmla="*/ 805218 w 8038531"/>
              <a:gd name="connsiteY7" fmla="*/ 150125 h 2715904"/>
              <a:gd name="connsiteX8" fmla="*/ 846161 w 8038531"/>
              <a:gd name="connsiteY8" fmla="*/ 177421 h 2715904"/>
              <a:gd name="connsiteX9" fmla="*/ 887105 w 8038531"/>
              <a:gd name="connsiteY9" fmla="*/ 218364 h 2715904"/>
              <a:gd name="connsiteX10" fmla="*/ 968991 w 8038531"/>
              <a:gd name="connsiteY10" fmla="*/ 272955 h 2715904"/>
              <a:gd name="connsiteX11" fmla="*/ 1146412 w 8038531"/>
              <a:gd name="connsiteY11" fmla="*/ 259307 h 2715904"/>
              <a:gd name="connsiteX12" fmla="*/ 1241946 w 8038531"/>
              <a:gd name="connsiteY12" fmla="*/ 204716 h 2715904"/>
              <a:gd name="connsiteX13" fmla="*/ 1296537 w 8038531"/>
              <a:gd name="connsiteY13" fmla="*/ 136478 h 2715904"/>
              <a:gd name="connsiteX14" fmla="*/ 1337481 w 8038531"/>
              <a:gd name="connsiteY14" fmla="*/ 95534 h 2715904"/>
              <a:gd name="connsiteX15" fmla="*/ 1433015 w 8038531"/>
              <a:gd name="connsiteY15" fmla="*/ 81886 h 2715904"/>
              <a:gd name="connsiteX16" fmla="*/ 1569493 w 8038531"/>
              <a:gd name="connsiteY16" fmla="*/ 68239 h 2715904"/>
              <a:gd name="connsiteX17" fmla="*/ 2006221 w 8038531"/>
              <a:gd name="connsiteY17" fmla="*/ 81886 h 2715904"/>
              <a:gd name="connsiteX18" fmla="*/ 2088108 w 8038531"/>
              <a:gd name="connsiteY18" fmla="*/ 109182 h 2715904"/>
              <a:gd name="connsiteX19" fmla="*/ 2129051 w 8038531"/>
              <a:gd name="connsiteY19" fmla="*/ 122830 h 2715904"/>
              <a:gd name="connsiteX20" fmla="*/ 2224585 w 8038531"/>
              <a:gd name="connsiteY20" fmla="*/ 177421 h 2715904"/>
              <a:gd name="connsiteX21" fmla="*/ 2306472 w 8038531"/>
              <a:gd name="connsiteY21" fmla="*/ 232012 h 2715904"/>
              <a:gd name="connsiteX22" fmla="*/ 2361063 w 8038531"/>
              <a:gd name="connsiteY22" fmla="*/ 259307 h 2715904"/>
              <a:gd name="connsiteX23" fmla="*/ 2634018 w 8038531"/>
              <a:gd name="connsiteY23" fmla="*/ 245660 h 2715904"/>
              <a:gd name="connsiteX24" fmla="*/ 2715905 w 8038531"/>
              <a:gd name="connsiteY24" fmla="*/ 163773 h 2715904"/>
              <a:gd name="connsiteX25" fmla="*/ 2756848 w 8038531"/>
              <a:gd name="connsiteY25" fmla="*/ 136478 h 2715904"/>
              <a:gd name="connsiteX26" fmla="*/ 2784143 w 8038531"/>
              <a:gd name="connsiteY26" fmla="*/ 95534 h 2715904"/>
              <a:gd name="connsiteX27" fmla="*/ 2838734 w 8038531"/>
              <a:gd name="connsiteY27" fmla="*/ 13648 h 2715904"/>
              <a:gd name="connsiteX28" fmla="*/ 2879678 w 8038531"/>
              <a:gd name="connsiteY28" fmla="*/ 0 h 2715904"/>
              <a:gd name="connsiteX29" fmla="*/ 3343702 w 8038531"/>
              <a:gd name="connsiteY29" fmla="*/ 13648 h 2715904"/>
              <a:gd name="connsiteX30" fmla="*/ 3398293 w 8038531"/>
              <a:gd name="connsiteY30" fmla="*/ 27295 h 2715904"/>
              <a:gd name="connsiteX31" fmla="*/ 3493827 w 8038531"/>
              <a:gd name="connsiteY31" fmla="*/ 40943 h 2715904"/>
              <a:gd name="connsiteX32" fmla="*/ 3548418 w 8038531"/>
              <a:gd name="connsiteY32" fmla="*/ 68239 h 2715904"/>
              <a:gd name="connsiteX33" fmla="*/ 3616657 w 8038531"/>
              <a:gd name="connsiteY33" fmla="*/ 109182 h 2715904"/>
              <a:gd name="connsiteX34" fmla="*/ 3712191 w 8038531"/>
              <a:gd name="connsiteY34" fmla="*/ 150125 h 2715904"/>
              <a:gd name="connsiteX35" fmla="*/ 3807726 w 8038531"/>
              <a:gd name="connsiteY35" fmla="*/ 204716 h 2715904"/>
              <a:gd name="connsiteX36" fmla="*/ 3916908 w 8038531"/>
              <a:gd name="connsiteY36" fmla="*/ 245660 h 2715904"/>
              <a:gd name="connsiteX37" fmla="*/ 4026090 w 8038531"/>
              <a:gd name="connsiteY37" fmla="*/ 272955 h 2715904"/>
              <a:gd name="connsiteX38" fmla="*/ 4326340 w 8038531"/>
              <a:gd name="connsiteY38" fmla="*/ 259307 h 2715904"/>
              <a:gd name="connsiteX39" fmla="*/ 4449170 w 8038531"/>
              <a:gd name="connsiteY39" fmla="*/ 232012 h 2715904"/>
              <a:gd name="connsiteX40" fmla="*/ 4626591 w 8038531"/>
              <a:gd name="connsiteY40" fmla="*/ 204716 h 2715904"/>
              <a:gd name="connsiteX41" fmla="*/ 4749421 w 8038531"/>
              <a:gd name="connsiteY41" fmla="*/ 163773 h 2715904"/>
              <a:gd name="connsiteX42" fmla="*/ 4858603 w 8038531"/>
              <a:gd name="connsiteY42" fmla="*/ 95534 h 2715904"/>
              <a:gd name="connsiteX43" fmla="*/ 4940490 w 8038531"/>
              <a:gd name="connsiteY43" fmla="*/ 68239 h 2715904"/>
              <a:gd name="connsiteX44" fmla="*/ 4981433 w 8038531"/>
              <a:gd name="connsiteY44" fmla="*/ 54591 h 2715904"/>
              <a:gd name="connsiteX45" fmla="*/ 5609230 w 8038531"/>
              <a:gd name="connsiteY45" fmla="*/ 68239 h 2715904"/>
              <a:gd name="connsiteX46" fmla="*/ 5650173 w 8038531"/>
              <a:gd name="connsiteY46" fmla="*/ 81886 h 2715904"/>
              <a:gd name="connsiteX47" fmla="*/ 5704764 w 8038531"/>
              <a:gd name="connsiteY47" fmla="*/ 95534 h 2715904"/>
              <a:gd name="connsiteX48" fmla="*/ 5800299 w 8038531"/>
              <a:gd name="connsiteY48" fmla="*/ 136478 h 2715904"/>
              <a:gd name="connsiteX49" fmla="*/ 5868537 w 8038531"/>
              <a:gd name="connsiteY49" fmla="*/ 177421 h 2715904"/>
              <a:gd name="connsiteX50" fmla="*/ 5950424 w 8038531"/>
              <a:gd name="connsiteY50" fmla="*/ 204716 h 2715904"/>
              <a:gd name="connsiteX51" fmla="*/ 6018663 w 8038531"/>
              <a:gd name="connsiteY51" fmla="*/ 232012 h 2715904"/>
              <a:gd name="connsiteX52" fmla="*/ 6155140 w 8038531"/>
              <a:gd name="connsiteY52" fmla="*/ 259307 h 2715904"/>
              <a:gd name="connsiteX53" fmla="*/ 6660108 w 8038531"/>
              <a:gd name="connsiteY53" fmla="*/ 232012 h 2715904"/>
              <a:gd name="connsiteX54" fmla="*/ 6741994 w 8038531"/>
              <a:gd name="connsiteY54" fmla="*/ 204716 h 2715904"/>
              <a:gd name="connsiteX55" fmla="*/ 6782937 w 8038531"/>
              <a:gd name="connsiteY55" fmla="*/ 177421 h 2715904"/>
              <a:gd name="connsiteX56" fmla="*/ 6864824 w 8038531"/>
              <a:gd name="connsiteY56" fmla="*/ 163773 h 2715904"/>
              <a:gd name="connsiteX57" fmla="*/ 6905767 w 8038531"/>
              <a:gd name="connsiteY57" fmla="*/ 150125 h 2715904"/>
              <a:gd name="connsiteX58" fmla="*/ 6960358 w 8038531"/>
              <a:gd name="connsiteY58" fmla="*/ 136478 h 2715904"/>
              <a:gd name="connsiteX59" fmla="*/ 7069540 w 8038531"/>
              <a:gd name="connsiteY59" fmla="*/ 95534 h 2715904"/>
              <a:gd name="connsiteX60" fmla="*/ 7206018 w 8038531"/>
              <a:gd name="connsiteY60" fmla="*/ 68239 h 2715904"/>
              <a:gd name="connsiteX61" fmla="*/ 7710985 w 8038531"/>
              <a:gd name="connsiteY61" fmla="*/ 81886 h 2715904"/>
              <a:gd name="connsiteX62" fmla="*/ 7751928 w 8038531"/>
              <a:gd name="connsiteY62" fmla="*/ 109182 h 2715904"/>
              <a:gd name="connsiteX63" fmla="*/ 7929349 w 8038531"/>
              <a:gd name="connsiteY63" fmla="*/ 272955 h 2715904"/>
              <a:gd name="connsiteX64" fmla="*/ 7970293 w 8038531"/>
              <a:gd name="connsiteY64" fmla="*/ 313898 h 2715904"/>
              <a:gd name="connsiteX65" fmla="*/ 8024884 w 8038531"/>
              <a:gd name="connsiteY65" fmla="*/ 395785 h 2715904"/>
              <a:gd name="connsiteX66" fmla="*/ 8038531 w 8038531"/>
              <a:gd name="connsiteY66" fmla="*/ 450376 h 2715904"/>
              <a:gd name="connsiteX67" fmla="*/ 7970293 w 8038531"/>
              <a:gd name="connsiteY67" fmla="*/ 668740 h 2715904"/>
              <a:gd name="connsiteX68" fmla="*/ 7874758 w 8038531"/>
              <a:gd name="connsiteY68" fmla="*/ 764275 h 2715904"/>
              <a:gd name="connsiteX69" fmla="*/ 7847463 w 8038531"/>
              <a:gd name="connsiteY69" fmla="*/ 805218 h 2715904"/>
              <a:gd name="connsiteX70" fmla="*/ 7833815 w 8038531"/>
              <a:gd name="connsiteY70" fmla="*/ 846161 h 2715904"/>
              <a:gd name="connsiteX71" fmla="*/ 7792872 w 8038531"/>
              <a:gd name="connsiteY71" fmla="*/ 873457 h 2715904"/>
              <a:gd name="connsiteX72" fmla="*/ 7751928 w 8038531"/>
              <a:gd name="connsiteY72" fmla="*/ 914400 h 2715904"/>
              <a:gd name="connsiteX73" fmla="*/ 7710985 w 8038531"/>
              <a:gd name="connsiteY73" fmla="*/ 996286 h 2715904"/>
              <a:gd name="connsiteX74" fmla="*/ 7670042 w 8038531"/>
              <a:gd name="connsiteY74" fmla="*/ 1037230 h 2715904"/>
              <a:gd name="connsiteX75" fmla="*/ 7642746 w 8038531"/>
              <a:gd name="connsiteY75" fmla="*/ 1132764 h 2715904"/>
              <a:gd name="connsiteX76" fmla="*/ 7601803 w 8038531"/>
              <a:gd name="connsiteY76" fmla="*/ 1228298 h 2715904"/>
              <a:gd name="connsiteX77" fmla="*/ 7629099 w 8038531"/>
              <a:gd name="connsiteY77" fmla="*/ 1514901 h 2715904"/>
              <a:gd name="connsiteX78" fmla="*/ 7683690 w 8038531"/>
              <a:gd name="connsiteY78" fmla="*/ 1610436 h 2715904"/>
              <a:gd name="connsiteX79" fmla="*/ 7765576 w 8038531"/>
              <a:gd name="connsiteY79" fmla="*/ 1705970 h 2715904"/>
              <a:gd name="connsiteX80" fmla="*/ 7847463 w 8038531"/>
              <a:gd name="connsiteY80" fmla="*/ 1774209 h 2715904"/>
              <a:gd name="connsiteX81" fmla="*/ 7915702 w 8038531"/>
              <a:gd name="connsiteY81" fmla="*/ 1856095 h 2715904"/>
              <a:gd name="connsiteX82" fmla="*/ 7956645 w 8038531"/>
              <a:gd name="connsiteY82" fmla="*/ 1992573 h 2715904"/>
              <a:gd name="connsiteX83" fmla="*/ 7942997 w 8038531"/>
              <a:gd name="connsiteY83" fmla="*/ 2292824 h 2715904"/>
              <a:gd name="connsiteX84" fmla="*/ 7915702 w 8038531"/>
              <a:gd name="connsiteY84" fmla="*/ 2388358 h 2715904"/>
              <a:gd name="connsiteX85" fmla="*/ 7874758 w 8038531"/>
              <a:gd name="connsiteY85" fmla="*/ 2429301 h 2715904"/>
              <a:gd name="connsiteX86" fmla="*/ 7847463 w 8038531"/>
              <a:gd name="connsiteY86" fmla="*/ 2470245 h 2715904"/>
              <a:gd name="connsiteX87" fmla="*/ 7724633 w 8038531"/>
              <a:gd name="connsiteY87" fmla="*/ 2538483 h 2715904"/>
              <a:gd name="connsiteX88" fmla="*/ 7642746 w 8038531"/>
              <a:gd name="connsiteY88" fmla="*/ 2579427 h 2715904"/>
              <a:gd name="connsiteX89" fmla="*/ 7560860 w 8038531"/>
              <a:gd name="connsiteY89" fmla="*/ 2620370 h 2715904"/>
              <a:gd name="connsiteX90" fmla="*/ 7451678 w 8038531"/>
              <a:gd name="connsiteY90" fmla="*/ 2634018 h 2715904"/>
              <a:gd name="connsiteX91" fmla="*/ 7206018 w 8038531"/>
              <a:gd name="connsiteY91" fmla="*/ 2606722 h 2715904"/>
              <a:gd name="connsiteX92" fmla="*/ 7165075 w 8038531"/>
              <a:gd name="connsiteY92" fmla="*/ 2579427 h 2715904"/>
              <a:gd name="connsiteX93" fmla="*/ 7096836 w 8038531"/>
              <a:gd name="connsiteY93" fmla="*/ 2565779 h 2715904"/>
              <a:gd name="connsiteX94" fmla="*/ 6987654 w 8038531"/>
              <a:gd name="connsiteY94" fmla="*/ 2511188 h 2715904"/>
              <a:gd name="connsiteX95" fmla="*/ 6892120 w 8038531"/>
              <a:gd name="connsiteY95" fmla="*/ 2524836 h 2715904"/>
              <a:gd name="connsiteX96" fmla="*/ 6837528 w 8038531"/>
              <a:gd name="connsiteY96" fmla="*/ 2552131 h 2715904"/>
              <a:gd name="connsiteX97" fmla="*/ 6782937 w 8038531"/>
              <a:gd name="connsiteY97" fmla="*/ 2565779 h 2715904"/>
              <a:gd name="connsiteX98" fmla="*/ 6728346 w 8038531"/>
              <a:gd name="connsiteY98" fmla="*/ 2593075 h 2715904"/>
              <a:gd name="connsiteX99" fmla="*/ 6632812 w 8038531"/>
              <a:gd name="connsiteY99" fmla="*/ 2620370 h 2715904"/>
              <a:gd name="connsiteX100" fmla="*/ 6550926 w 8038531"/>
              <a:gd name="connsiteY100" fmla="*/ 2647666 h 2715904"/>
              <a:gd name="connsiteX101" fmla="*/ 6509982 w 8038531"/>
              <a:gd name="connsiteY101" fmla="*/ 2661313 h 2715904"/>
              <a:gd name="connsiteX102" fmla="*/ 6469039 w 8038531"/>
              <a:gd name="connsiteY102" fmla="*/ 2674961 h 2715904"/>
              <a:gd name="connsiteX103" fmla="*/ 6400800 w 8038531"/>
              <a:gd name="connsiteY103" fmla="*/ 2688609 h 2715904"/>
              <a:gd name="connsiteX104" fmla="*/ 5923128 w 8038531"/>
              <a:gd name="connsiteY104" fmla="*/ 2674961 h 2715904"/>
              <a:gd name="connsiteX105" fmla="*/ 5813946 w 8038531"/>
              <a:gd name="connsiteY105" fmla="*/ 2647666 h 2715904"/>
              <a:gd name="connsiteX106" fmla="*/ 5759355 w 8038531"/>
              <a:gd name="connsiteY106" fmla="*/ 2634018 h 2715904"/>
              <a:gd name="connsiteX107" fmla="*/ 5718412 w 8038531"/>
              <a:gd name="connsiteY107" fmla="*/ 2606722 h 2715904"/>
              <a:gd name="connsiteX108" fmla="*/ 5554639 w 8038531"/>
              <a:gd name="connsiteY108" fmla="*/ 2579427 h 2715904"/>
              <a:gd name="connsiteX109" fmla="*/ 5158854 w 8038531"/>
              <a:gd name="connsiteY109" fmla="*/ 2593075 h 2715904"/>
              <a:gd name="connsiteX110" fmla="*/ 5076967 w 8038531"/>
              <a:gd name="connsiteY110" fmla="*/ 2606722 h 2715904"/>
              <a:gd name="connsiteX111" fmla="*/ 4967785 w 8038531"/>
              <a:gd name="connsiteY111" fmla="*/ 2661313 h 2715904"/>
              <a:gd name="connsiteX112" fmla="*/ 4763069 w 8038531"/>
              <a:gd name="connsiteY112" fmla="*/ 2702257 h 2715904"/>
              <a:gd name="connsiteX113" fmla="*/ 4353636 w 8038531"/>
              <a:gd name="connsiteY113" fmla="*/ 2688609 h 2715904"/>
              <a:gd name="connsiteX114" fmla="*/ 4299045 w 8038531"/>
              <a:gd name="connsiteY114" fmla="*/ 2674961 h 2715904"/>
              <a:gd name="connsiteX115" fmla="*/ 4217158 w 8038531"/>
              <a:gd name="connsiteY115" fmla="*/ 2647666 h 2715904"/>
              <a:gd name="connsiteX116" fmla="*/ 4176215 w 8038531"/>
              <a:gd name="connsiteY116" fmla="*/ 2634018 h 2715904"/>
              <a:gd name="connsiteX117" fmla="*/ 4107976 w 8038531"/>
              <a:gd name="connsiteY117" fmla="*/ 2606722 h 2715904"/>
              <a:gd name="connsiteX118" fmla="*/ 4012442 w 8038531"/>
              <a:gd name="connsiteY118" fmla="*/ 2593075 h 2715904"/>
              <a:gd name="connsiteX119" fmla="*/ 3766782 w 8038531"/>
              <a:gd name="connsiteY119" fmla="*/ 2606722 h 2715904"/>
              <a:gd name="connsiteX120" fmla="*/ 3630305 w 8038531"/>
              <a:gd name="connsiteY120" fmla="*/ 2634018 h 2715904"/>
              <a:gd name="connsiteX121" fmla="*/ 3589361 w 8038531"/>
              <a:gd name="connsiteY121" fmla="*/ 2647666 h 2715904"/>
              <a:gd name="connsiteX122" fmla="*/ 3493827 w 8038531"/>
              <a:gd name="connsiteY122" fmla="*/ 2661313 h 2715904"/>
              <a:gd name="connsiteX123" fmla="*/ 3411940 w 8038531"/>
              <a:gd name="connsiteY123" fmla="*/ 2674961 h 2715904"/>
              <a:gd name="connsiteX124" fmla="*/ 2961564 w 8038531"/>
              <a:gd name="connsiteY124" fmla="*/ 2634018 h 2715904"/>
              <a:gd name="connsiteX125" fmla="*/ 2920621 w 8038531"/>
              <a:gd name="connsiteY125" fmla="*/ 2620370 h 2715904"/>
              <a:gd name="connsiteX126" fmla="*/ 2852382 w 8038531"/>
              <a:gd name="connsiteY126" fmla="*/ 2606722 h 2715904"/>
              <a:gd name="connsiteX127" fmla="*/ 2770496 w 8038531"/>
              <a:gd name="connsiteY127" fmla="*/ 2579427 h 2715904"/>
              <a:gd name="connsiteX128" fmla="*/ 2279176 w 8038531"/>
              <a:gd name="connsiteY128" fmla="*/ 2593075 h 2715904"/>
              <a:gd name="connsiteX129" fmla="*/ 2183642 w 8038531"/>
              <a:gd name="connsiteY129" fmla="*/ 2634018 h 2715904"/>
              <a:gd name="connsiteX130" fmla="*/ 2142699 w 8038531"/>
              <a:gd name="connsiteY130" fmla="*/ 2647666 h 2715904"/>
              <a:gd name="connsiteX131" fmla="*/ 2088108 w 8038531"/>
              <a:gd name="connsiteY131" fmla="*/ 2674961 h 2715904"/>
              <a:gd name="connsiteX132" fmla="*/ 1937982 w 8038531"/>
              <a:gd name="connsiteY132" fmla="*/ 2688609 h 2715904"/>
              <a:gd name="connsiteX133" fmla="*/ 1787857 w 8038531"/>
              <a:gd name="connsiteY133" fmla="*/ 2715904 h 2715904"/>
              <a:gd name="connsiteX134" fmla="*/ 1487606 w 8038531"/>
              <a:gd name="connsiteY134" fmla="*/ 2702257 h 2715904"/>
              <a:gd name="connsiteX135" fmla="*/ 1378424 w 8038531"/>
              <a:gd name="connsiteY135" fmla="*/ 2674961 h 2715904"/>
              <a:gd name="connsiteX136" fmla="*/ 1269242 w 8038531"/>
              <a:gd name="connsiteY136" fmla="*/ 2620370 h 2715904"/>
              <a:gd name="connsiteX137" fmla="*/ 1214651 w 8038531"/>
              <a:gd name="connsiteY137" fmla="*/ 2606722 h 2715904"/>
              <a:gd name="connsiteX138" fmla="*/ 1132764 w 8038531"/>
              <a:gd name="connsiteY138" fmla="*/ 2579427 h 2715904"/>
              <a:gd name="connsiteX139" fmla="*/ 641445 w 8038531"/>
              <a:gd name="connsiteY139" fmla="*/ 2606722 h 2715904"/>
              <a:gd name="connsiteX140" fmla="*/ 504967 w 8038531"/>
              <a:gd name="connsiteY140" fmla="*/ 2634018 h 2715904"/>
              <a:gd name="connsiteX141" fmla="*/ 423081 w 8038531"/>
              <a:gd name="connsiteY141" fmla="*/ 2661313 h 2715904"/>
              <a:gd name="connsiteX142" fmla="*/ 245660 w 8038531"/>
              <a:gd name="connsiteY142" fmla="*/ 2688609 h 2715904"/>
              <a:gd name="connsiteX143" fmla="*/ 81887 w 8038531"/>
              <a:gd name="connsiteY143" fmla="*/ 2674961 h 2715904"/>
              <a:gd name="connsiteX144" fmla="*/ 40943 w 8038531"/>
              <a:gd name="connsiteY144" fmla="*/ 2661313 h 2715904"/>
              <a:gd name="connsiteX145" fmla="*/ 27296 w 8038531"/>
              <a:gd name="connsiteY145" fmla="*/ 2620370 h 2715904"/>
              <a:gd name="connsiteX146" fmla="*/ 0 w 8038531"/>
              <a:gd name="connsiteY146" fmla="*/ 2524836 h 2715904"/>
              <a:gd name="connsiteX147" fmla="*/ 13648 w 8038531"/>
              <a:gd name="connsiteY147" fmla="*/ 2374710 h 2715904"/>
              <a:gd name="connsiteX148" fmla="*/ 81887 w 8038531"/>
              <a:gd name="connsiteY148" fmla="*/ 2292824 h 2715904"/>
              <a:gd name="connsiteX149" fmla="*/ 177421 w 8038531"/>
              <a:gd name="connsiteY149" fmla="*/ 2169994 h 2715904"/>
              <a:gd name="connsiteX150" fmla="*/ 177421 w 8038531"/>
              <a:gd name="connsiteY150" fmla="*/ 1897039 h 2715904"/>
              <a:gd name="connsiteX151" fmla="*/ 81887 w 8038531"/>
              <a:gd name="connsiteY151" fmla="*/ 1774209 h 2715904"/>
              <a:gd name="connsiteX152" fmla="*/ 40943 w 8038531"/>
              <a:gd name="connsiteY152" fmla="*/ 1665027 h 2715904"/>
              <a:gd name="connsiteX153" fmla="*/ 27296 w 8038531"/>
              <a:gd name="connsiteY153" fmla="*/ 1583140 h 2715904"/>
              <a:gd name="connsiteX154" fmla="*/ 68239 w 8038531"/>
              <a:gd name="connsiteY154" fmla="*/ 1255594 h 2715904"/>
              <a:gd name="connsiteX155" fmla="*/ 95534 w 8038531"/>
              <a:gd name="connsiteY155" fmla="*/ 1173707 h 2715904"/>
              <a:gd name="connsiteX156" fmla="*/ 109182 w 8038531"/>
              <a:gd name="connsiteY156" fmla="*/ 1132764 h 2715904"/>
              <a:gd name="connsiteX157" fmla="*/ 68239 w 8038531"/>
              <a:gd name="connsiteY157" fmla="*/ 941695 h 2715904"/>
              <a:gd name="connsiteX158" fmla="*/ 54591 w 8038531"/>
              <a:gd name="connsiteY158" fmla="*/ 900752 h 2715904"/>
              <a:gd name="connsiteX159" fmla="*/ 27296 w 8038531"/>
              <a:gd name="connsiteY159" fmla="*/ 859809 h 2715904"/>
              <a:gd name="connsiteX160" fmla="*/ 0 w 8038531"/>
              <a:gd name="connsiteY160" fmla="*/ 777922 h 2715904"/>
              <a:gd name="connsiteX161" fmla="*/ 13648 w 8038531"/>
              <a:gd name="connsiteY161" fmla="*/ 477672 h 2715904"/>
              <a:gd name="connsiteX162" fmla="*/ 27296 w 8038531"/>
              <a:gd name="connsiteY162" fmla="*/ 436728 h 2715904"/>
              <a:gd name="connsiteX163" fmla="*/ 81887 w 8038531"/>
              <a:gd name="connsiteY163" fmla="*/ 354842 h 2715904"/>
              <a:gd name="connsiteX164" fmla="*/ 68239 w 8038531"/>
              <a:gd name="connsiteY164" fmla="*/ 232012 h 27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8038531" h="2715904">
                <a:moveTo>
                  <a:pt x="68239" y="232012"/>
                </a:moveTo>
                <a:cubicBezTo>
                  <a:pt x="72788" y="177421"/>
                  <a:pt x="71144" y="121955"/>
                  <a:pt x="81887" y="68239"/>
                </a:cubicBezTo>
                <a:cubicBezTo>
                  <a:pt x="85104" y="52155"/>
                  <a:pt x="93953" y="33387"/>
                  <a:pt x="109182" y="27295"/>
                </a:cubicBezTo>
                <a:cubicBezTo>
                  <a:pt x="143236" y="13673"/>
                  <a:pt x="181970" y="18197"/>
                  <a:pt x="218364" y="13648"/>
                </a:cubicBezTo>
                <a:cubicBezTo>
                  <a:pt x="327546" y="18197"/>
                  <a:pt x="436893" y="19777"/>
                  <a:pt x="545911" y="27295"/>
                </a:cubicBezTo>
                <a:cubicBezTo>
                  <a:pt x="594555" y="30650"/>
                  <a:pt x="651441" y="53374"/>
                  <a:pt x="696036" y="68239"/>
                </a:cubicBezTo>
                <a:lnTo>
                  <a:pt x="736979" y="81886"/>
                </a:lnTo>
                <a:cubicBezTo>
                  <a:pt x="846161" y="154674"/>
                  <a:pt x="714236" y="59142"/>
                  <a:pt x="805218" y="150125"/>
                </a:cubicBezTo>
                <a:cubicBezTo>
                  <a:pt x="816816" y="161723"/>
                  <a:pt x="833560" y="166920"/>
                  <a:pt x="846161" y="177421"/>
                </a:cubicBezTo>
                <a:cubicBezTo>
                  <a:pt x="860988" y="189777"/>
                  <a:pt x="871870" y="206514"/>
                  <a:pt x="887105" y="218364"/>
                </a:cubicBezTo>
                <a:cubicBezTo>
                  <a:pt x="913000" y="238504"/>
                  <a:pt x="968991" y="272955"/>
                  <a:pt x="968991" y="272955"/>
                </a:cubicBezTo>
                <a:cubicBezTo>
                  <a:pt x="1028131" y="268406"/>
                  <a:pt x="1087999" y="269615"/>
                  <a:pt x="1146412" y="259307"/>
                </a:cubicBezTo>
                <a:cubicBezTo>
                  <a:pt x="1169964" y="255151"/>
                  <a:pt x="1220928" y="218728"/>
                  <a:pt x="1241946" y="204716"/>
                </a:cubicBezTo>
                <a:cubicBezTo>
                  <a:pt x="1264351" y="137502"/>
                  <a:pt x="1239554" y="183964"/>
                  <a:pt x="1296537" y="136478"/>
                </a:cubicBezTo>
                <a:cubicBezTo>
                  <a:pt x="1311365" y="124122"/>
                  <a:pt x="1319560" y="102702"/>
                  <a:pt x="1337481" y="95534"/>
                </a:cubicBezTo>
                <a:cubicBezTo>
                  <a:pt x="1367348" y="83587"/>
                  <a:pt x="1401067" y="85644"/>
                  <a:pt x="1433015" y="81886"/>
                </a:cubicBezTo>
                <a:cubicBezTo>
                  <a:pt x="1478421" y="76544"/>
                  <a:pt x="1524000" y="72788"/>
                  <a:pt x="1569493" y="68239"/>
                </a:cubicBezTo>
                <a:cubicBezTo>
                  <a:pt x="1715069" y="72788"/>
                  <a:pt x="1861026" y="70423"/>
                  <a:pt x="2006221" y="81886"/>
                </a:cubicBezTo>
                <a:cubicBezTo>
                  <a:pt x="2034904" y="84150"/>
                  <a:pt x="2060812" y="100083"/>
                  <a:pt x="2088108" y="109182"/>
                </a:cubicBezTo>
                <a:lnTo>
                  <a:pt x="2129051" y="122830"/>
                </a:lnTo>
                <a:cubicBezTo>
                  <a:pt x="2308128" y="257137"/>
                  <a:pt x="2090610" y="102990"/>
                  <a:pt x="2224585" y="177421"/>
                </a:cubicBezTo>
                <a:cubicBezTo>
                  <a:pt x="2253262" y="193353"/>
                  <a:pt x="2277130" y="217341"/>
                  <a:pt x="2306472" y="232012"/>
                </a:cubicBezTo>
                <a:lnTo>
                  <a:pt x="2361063" y="259307"/>
                </a:lnTo>
                <a:lnTo>
                  <a:pt x="2634018" y="245660"/>
                </a:lnTo>
                <a:cubicBezTo>
                  <a:pt x="2671293" y="235625"/>
                  <a:pt x="2683786" y="185185"/>
                  <a:pt x="2715905" y="163773"/>
                </a:cubicBezTo>
                <a:lnTo>
                  <a:pt x="2756848" y="136478"/>
                </a:lnTo>
                <a:cubicBezTo>
                  <a:pt x="2765946" y="122830"/>
                  <a:pt x="2776808" y="110205"/>
                  <a:pt x="2784143" y="95534"/>
                </a:cubicBezTo>
                <a:cubicBezTo>
                  <a:pt x="2809182" y="45456"/>
                  <a:pt x="2780525" y="52454"/>
                  <a:pt x="2838734" y="13648"/>
                </a:cubicBezTo>
                <a:cubicBezTo>
                  <a:pt x="2850704" y="5668"/>
                  <a:pt x="2866030" y="4549"/>
                  <a:pt x="2879678" y="0"/>
                </a:cubicBezTo>
                <a:cubicBezTo>
                  <a:pt x="3034353" y="4549"/>
                  <a:pt x="3189174" y="5515"/>
                  <a:pt x="3343702" y="13648"/>
                </a:cubicBezTo>
                <a:cubicBezTo>
                  <a:pt x="3362433" y="14634"/>
                  <a:pt x="3379839" y="23940"/>
                  <a:pt x="3398293" y="27295"/>
                </a:cubicBezTo>
                <a:cubicBezTo>
                  <a:pt x="3429942" y="33049"/>
                  <a:pt x="3461982" y="36394"/>
                  <a:pt x="3493827" y="40943"/>
                </a:cubicBezTo>
                <a:cubicBezTo>
                  <a:pt x="3512024" y="50042"/>
                  <a:pt x="3530633" y="58359"/>
                  <a:pt x="3548418" y="68239"/>
                </a:cubicBezTo>
                <a:cubicBezTo>
                  <a:pt x="3571606" y="81121"/>
                  <a:pt x="3592931" y="97319"/>
                  <a:pt x="3616657" y="109182"/>
                </a:cubicBezTo>
                <a:cubicBezTo>
                  <a:pt x="3769753" y="185730"/>
                  <a:pt x="3513419" y="36541"/>
                  <a:pt x="3712191" y="150125"/>
                </a:cubicBezTo>
                <a:cubicBezTo>
                  <a:pt x="3789049" y="194044"/>
                  <a:pt x="3714913" y="163466"/>
                  <a:pt x="3807726" y="204716"/>
                </a:cubicBezTo>
                <a:cubicBezTo>
                  <a:pt x="3829631" y="214451"/>
                  <a:pt x="3887775" y="237715"/>
                  <a:pt x="3916908" y="245660"/>
                </a:cubicBezTo>
                <a:cubicBezTo>
                  <a:pt x="3953100" y="255530"/>
                  <a:pt x="4026090" y="272955"/>
                  <a:pt x="4026090" y="272955"/>
                </a:cubicBezTo>
                <a:cubicBezTo>
                  <a:pt x="4126173" y="268406"/>
                  <a:pt x="4226408" y="266445"/>
                  <a:pt x="4326340" y="259307"/>
                </a:cubicBezTo>
                <a:cubicBezTo>
                  <a:pt x="4456985" y="249975"/>
                  <a:pt x="4364004" y="250938"/>
                  <a:pt x="4449170" y="232012"/>
                </a:cubicBezTo>
                <a:cubicBezTo>
                  <a:pt x="4483254" y="224438"/>
                  <a:pt x="4596118" y="209069"/>
                  <a:pt x="4626591" y="204716"/>
                </a:cubicBezTo>
                <a:cubicBezTo>
                  <a:pt x="4667534" y="191068"/>
                  <a:pt x="4714895" y="189668"/>
                  <a:pt x="4749421" y="163773"/>
                </a:cubicBezTo>
                <a:cubicBezTo>
                  <a:pt x="4796348" y="128578"/>
                  <a:pt x="4805080" y="116943"/>
                  <a:pt x="4858603" y="95534"/>
                </a:cubicBezTo>
                <a:cubicBezTo>
                  <a:pt x="4885317" y="84848"/>
                  <a:pt x="4913194" y="77337"/>
                  <a:pt x="4940490" y="68239"/>
                </a:cubicBezTo>
                <a:lnTo>
                  <a:pt x="4981433" y="54591"/>
                </a:lnTo>
                <a:lnTo>
                  <a:pt x="5609230" y="68239"/>
                </a:lnTo>
                <a:cubicBezTo>
                  <a:pt x="5623604" y="68826"/>
                  <a:pt x="5636341" y="77934"/>
                  <a:pt x="5650173" y="81886"/>
                </a:cubicBezTo>
                <a:cubicBezTo>
                  <a:pt x="5668208" y="87039"/>
                  <a:pt x="5686567" y="90985"/>
                  <a:pt x="5704764" y="95534"/>
                </a:cubicBezTo>
                <a:cubicBezTo>
                  <a:pt x="5815263" y="169200"/>
                  <a:pt x="5668104" y="77724"/>
                  <a:pt x="5800299" y="136478"/>
                </a:cubicBezTo>
                <a:cubicBezTo>
                  <a:pt x="5824539" y="147251"/>
                  <a:pt x="5844388" y="166444"/>
                  <a:pt x="5868537" y="177421"/>
                </a:cubicBezTo>
                <a:cubicBezTo>
                  <a:pt x="5894730" y="189327"/>
                  <a:pt x="5923710" y="194030"/>
                  <a:pt x="5950424" y="204716"/>
                </a:cubicBezTo>
                <a:cubicBezTo>
                  <a:pt x="5973170" y="213815"/>
                  <a:pt x="5994992" y="225700"/>
                  <a:pt x="6018663" y="232012"/>
                </a:cubicBezTo>
                <a:cubicBezTo>
                  <a:pt x="6063490" y="243966"/>
                  <a:pt x="6155140" y="259307"/>
                  <a:pt x="6155140" y="259307"/>
                </a:cubicBezTo>
                <a:cubicBezTo>
                  <a:pt x="6160636" y="259124"/>
                  <a:pt x="6532122" y="261548"/>
                  <a:pt x="6660108" y="232012"/>
                </a:cubicBezTo>
                <a:cubicBezTo>
                  <a:pt x="6688143" y="225542"/>
                  <a:pt x="6715702" y="216401"/>
                  <a:pt x="6741994" y="204716"/>
                </a:cubicBezTo>
                <a:cubicBezTo>
                  <a:pt x="6756983" y="198054"/>
                  <a:pt x="6767376" y="182608"/>
                  <a:pt x="6782937" y="177421"/>
                </a:cubicBezTo>
                <a:cubicBezTo>
                  <a:pt x="6809189" y="168670"/>
                  <a:pt x="6837528" y="168322"/>
                  <a:pt x="6864824" y="163773"/>
                </a:cubicBezTo>
                <a:cubicBezTo>
                  <a:pt x="6878472" y="159224"/>
                  <a:pt x="6891935" y="154077"/>
                  <a:pt x="6905767" y="150125"/>
                </a:cubicBezTo>
                <a:cubicBezTo>
                  <a:pt x="6923802" y="144972"/>
                  <a:pt x="6942564" y="142409"/>
                  <a:pt x="6960358" y="136478"/>
                </a:cubicBezTo>
                <a:cubicBezTo>
                  <a:pt x="6985684" y="128036"/>
                  <a:pt x="7038398" y="102721"/>
                  <a:pt x="7069540" y="95534"/>
                </a:cubicBezTo>
                <a:cubicBezTo>
                  <a:pt x="7114745" y="85102"/>
                  <a:pt x="7206018" y="68239"/>
                  <a:pt x="7206018" y="68239"/>
                </a:cubicBezTo>
                <a:cubicBezTo>
                  <a:pt x="7374340" y="72788"/>
                  <a:pt x="7543073" y="69293"/>
                  <a:pt x="7710985" y="81886"/>
                </a:cubicBezTo>
                <a:cubicBezTo>
                  <a:pt x="7727342" y="83113"/>
                  <a:pt x="7739030" y="99048"/>
                  <a:pt x="7751928" y="109182"/>
                </a:cubicBezTo>
                <a:cubicBezTo>
                  <a:pt x="8082305" y="368764"/>
                  <a:pt x="7823683" y="146157"/>
                  <a:pt x="7929349" y="272955"/>
                </a:cubicBezTo>
                <a:cubicBezTo>
                  <a:pt x="7941705" y="287782"/>
                  <a:pt x="7958443" y="298663"/>
                  <a:pt x="7970293" y="313898"/>
                </a:cubicBezTo>
                <a:cubicBezTo>
                  <a:pt x="7990434" y="339793"/>
                  <a:pt x="8024884" y="395785"/>
                  <a:pt x="8024884" y="395785"/>
                </a:cubicBezTo>
                <a:cubicBezTo>
                  <a:pt x="8029433" y="413982"/>
                  <a:pt x="8038531" y="431619"/>
                  <a:pt x="8038531" y="450376"/>
                </a:cubicBezTo>
                <a:cubicBezTo>
                  <a:pt x="8038531" y="517247"/>
                  <a:pt x="8020548" y="618485"/>
                  <a:pt x="7970293" y="668740"/>
                </a:cubicBezTo>
                <a:cubicBezTo>
                  <a:pt x="7938448" y="700585"/>
                  <a:pt x="7899739" y="726803"/>
                  <a:pt x="7874758" y="764275"/>
                </a:cubicBezTo>
                <a:cubicBezTo>
                  <a:pt x="7865660" y="777923"/>
                  <a:pt x="7854798" y="790547"/>
                  <a:pt x="7847463" y="805218"/>
                </a:cubicBezTo>
                <a:cubicBezTo>
                  <a:pt x="7841029" y="818085"/>
                  <a:pt x="7842802" y="834927"/>
                  <a:pt x="7833815" y="846161"/>
                </a:cubicBezTo>
                <a:cubicBezTo>
                  <a:pt x="7823568" y="858969"/>
                  <a:pt x="7805473" y="862956"/>
                  <a:pt x="7792872" y="873457"/>
                </a:cubicBezTo>
                <a:cubicBezTo>
                  <a:pt x="7778045" y="885813"/>
                  <a:pt x="7764284" y="899573"/>
                  <a:pt x="7751928" y="914400"/>
                </a:cubicBezTo>
                <a:cubicBezTo>
                  <a:pt x="7644567" y="1043232"/>
                  <a:pt x="7793044" y="873197"/>
                  <a:pt x="7710985" y="996286"/>
                </a:cubicBezTo>
                <a:cubicBezTo>
                  <a:pt x="7700279" y="1012345"/>
                  <a:pt x="7683690" y="1023582"/>
                  <a:pt x="7670042" y="1037230"/>
                </a:cubicBezTo>
                <a:cubicBezTo>
                  <a:pt x="7663116" y="1064935"/>
                  <a:pt x="7654494" y="1105351"/>
                  <a:pt x="7642746" y="1132764"/>
                </a:cubicBezTo>
                <a:cubicBezTo>
                  <a:pt x="7592153" y="1250816"/>
                  <a:pt x="7633810" y="1132279"/>
                  <a:pt x="7601803" y="1228298"/>
                </a:cubicBezTo>
                <a:cubicBezTo>
                  <a:pt x="7610902" y="1323832"/>
                  <a:pt x="7617196" y="1419675"/>
                  <a:pt x="7629099" y="1514901"/>
                </a:cubicBezTo>
                <a:cubicBezTo>
                  <a:pt x="7634468" y="1557857"/>
                  <a:pt x="7658574" y="1575275"/>
                  <a:pt x="7683690" y="1610436"/>
                </a:cubicBezTo>
                <a:cubicBezTo>
                  <a:pt x="7764866" y="1724082"/>
                  <a:pt x="7637247" y="1559309"/>
                  <a:pt x="7765576" y="1705970"/>
                </a:cubicBezTo>
                <a:cubicBezTo>
                  <a:pt x="7826816" y="1775958"/>
                  <a:pt x="7777564" y="1750909"/>
                  <a:pt x="7847463" y="1774209"/>
                </a:cubicBezTo>
                <a:cubicBezTo>
                  <a:pt x="7873173" y="1799919"/>
                  <a:pt x="7900502" y="1821895"/>
                  <a:pt x="7915702" y="1856095"/>
                </a:cubicBezTo>
                <a:cubicBezTo>
                  <a:pt x="7934687" y="1898810"/>
                  <a:pt x="7945303" y="1947206"/>
                  <a:pt x="7956645" y="1992573"/>
                </a:cubicBezTo>
                <a:cubicBezTo>
                  <a:pt x="7952096" y="2092657"/>
                  <a:pt x="7950681" y="2192932"/>
                  <a:pt x="7942997" y="2292824"/>
                </a:cubicBezTo>
                <a:cubicBezTo>
                  <a:pt x="7942602" y="2297964"/>
                  <a:pt x="7922440" y="2378251"/>
                  <a:pt x="7915702" y="2388358"/>
                </a:cubicBezTo>
                <a:cubicBezTo>
                  <a:pt x="7904996" y="2404417"/>
                  <a:pt x="7887114" y="2414474"/>
                  <a:pt x="7874758" y="2429301"/>
                </a:cubicBezTo>
                <a:cubicBezTo>
                  <a:pt x="7864257" y="2441902"/>
                  <a:pt x="7859807" y="2459444"/>
                  <a:pt x="7847463" y="2470245"/>
                </a:cubicBezTo>
                <a:cubicBezTo>
                  <a:pt x="7789705" y="2520783"/>
                  <a:pt x="7780868" y="2519739"/>
                  <a:pt x="7724633" y="2538483"/>
                </a:cubicBezTo>
                <a:cubicBezTo>
                  <a:pt x="7607307" y="2616702"/>
                  <a:pt x="7755746" y="2522928"/>
                  <a:pt x="7642746" y="2579427"/>
                </a:cubicBezTo>
                <a:cubicBezTo>
                  <a:pt x="7592796" y="2604402"/>
                  <a:pt x="7614765" y="2610569"/>
                  <a:pt x="7560860" y="2620370"/>
                </a:cubicBezTo>
                <a:cubicBezTo>
                  <a:pt x="7524774" y="2626931"/>
                  <a:pt x="7488072" y="2629469"/>
                  <a:pt x="7451678" y="2634018"/>
                </a:cubicBezTo>
                <a:cubicBezTo>
                  <a:pt x="7426092" y="2632312"/>
                  <a:pt x="7271142" y="2639284"/>
                  <a:pt x="7206018" y="2606722"/>
                </a:cubicBezTo>
                <a:cubicBezTo>
                  <a:pt x="7191347" y="2599387"/>
                  <a:pt x="7180433" y="2585186"/>
                  <a:pt x="7165075" y="2579427"/>
                </a:cubicBezTo>
                <a:cubicBezTo>
                  <a:pt x="7143355" y="2571282"/>
                  <a:pt x="7119054" y="2572445"/>
                  <a:pt x="7096836" y="2565779"/>
                </a:cubicBezTo>
                <a:cubicBezTo>
                  <a:pt x="7036133" y="2547568"/>
                  <a:pt x="7033739" y="2541911"/>
                  <a:pt x="6987654" y="2511188"/>
                </a:cubicBezTo>
                <a:cubicBezTo>
                  <a:pt x="6955809" y="2515737"/>
                  <a:pt x="6923155" y="2516372"/>
                  <a:pt x="6892120" y="2524836"/>
                </a:cubicBezTo>
                <a:cubicBezTo>
                  <a:pt x="6872492" y="2530189"/>
                  <a:pt x="6856578" y="2544987"/>
                  <a:pt x="6837528" y="2552131"/>
                </a:cubicBezTo>
                <a:cubicBezTo>
                  <a:pt x="6819965" y="2558717"/>
                  <a:pt x="6800500" y="2559193"/>
                  <a:pt x="6782937" y="2565779"/>
                </a:cubicBezTo>
                <a:cubicBezTo>
                  <a:pt x="6763887" y="2572923"/>
                  <a:pt x="6747046" y="2585061"/>
                  <a:pt x="6728346" y="2593075"/>
                </a:cubicBezTo>
                <a:cubicBezTo>
                  <a:pt x="6692680" y="2608360"/>
                  <a:pt x="6671277" y="2608830"/>
                  <a:pt x="6632812" y="2620370"/>
                </a:cubicBezTo>
                <a:cubicBezTo>
                  <a:pt x="6605254" y="2628638"/>
                  <a:pt x="6578221" y="2638568"/>
                  <a:pt x="6550926" y="2647666"/>
                </a:cubicBezTo>
                <a:lnTo>
                  <a:pt x="6509982" y="2661313"/>
                </a:lnTo>
                <a:cubicBezTo>
                  <a:pt x="6496334" y="2665862"/>
                  <a:pt x="6483146" y="2672140"/>
                  <a:pt x="6469039" y="2674961"/>
                </a:cubicBezTo>
                <a:lnTo>
                  <a:pt x="6400800" y="2688609"/>
                </a:lnTo>
                <a:cubicBezTo>
                  <a:pt x="6241576" y="2684060"/>
                  <a:pt x="6082031" y="2686047"/>
                  <a:pt x="5923128" y="2674961"/>
                </a:cubicBezTo>
                <a:cubicBezTo>
                  <a:pt x="5885705" y="2672350"/>
                  <a:pt x="5850340" y="2656764"/>
                  <a:pt x="5813946" y="2647666"/>
                </a:cubicBezTo>
                <a:lnTo>
                  <a:pt x="5759355" y="2634018"/>
                </a:lnTo>
                <a:cubicBezTo>
                  <a:pt x="5745707" y="2624919"/>
                  <a:pt x="5734261" y="2610948"/>
                  <a:pt x="5718412" y="2606722"/>
                </a:cubicBezTo>
                <a:cubicBezTo>
                  <a:pt x="5664937" y="2592462"/>
                  <a:pt x="5554639" y="2579427"/>
                  <a:pt x="5554639" y="2579427"/>
                </a:cubicBezTo>
                <a:cubicBezTo>
                  <a:pt x="5422711" y="2583976"/>
                  <a:pt x="5290646" y="2585544"/>
                  <a:pt x="5158854" y="2593075"/>
                </a:cubicBezTo>
                <a:cubicBezTo>
                  <a:pt x="5131227" y="2594654"/>
                  <a:pt x="5103027" y="2597415"/>
                  <a:pt x="5076967" y="2606722"/>
                </a:cubicBezTo>
                <a:cubicBezTo>
                  <a:pt x="5038648" y="2620407"/>
                  <a:pt x="5006387" y="2648445"/>
                  <a:pt x="4967785" y="2661313"/>
                </a:cubicBezTo>
                <a:cubicBezTo>
                  <a:pt x="4846818" y="2701636"/>
                  <a:pt x="4914495" y="2685432"/>
                  <a:pt x="4763069" y="2702257"/>
                </a:cubicBezTo>
                <a:cubicBezTo>
                  <a:pt x="4626591" y="2697708"/>
                  <a:pt x="4489954" y="2696628"/>
                  <a:pt x="4353636" y="2688609"/>
                </a:cubicBezTo>
                <a:cubicBezTo>
                  <a:pt x="4334911" y="2687508"/>
                  <a:pt x="4317011" y="2680351"/>
                  <a:pt x="4299045" y="2674961"/>
                </a:cubicBezTo>
                <a:cubicBezTo>
                  <a:pt x="4271486" y="2666693"/>
                  <a:pt x="4244454" y="2656764"/>
                  <a:pt x="4217158" y="2647666"/>
                </a:cubicBezTo>
                <a:cubicBezTo>
                  <a:pt x="4203510" y="2643117"/>
                  <a:pt x="4189572" y="2639361"/>
                  <a:pt x="4176215" y="2634018"/>
                </a:cubicBezTo>
                <a:cubicBezTo>
                  <a:pt x="4153469" y="2624919"/>
                  <a:pt x="4131743" y="2612664"/>
                  <a:pt x="4107976" y="2606722"/>
                </a:cubicBezTo>
                <a:cubicBezTo>
                  <a:pt x="4076769" y="2598920"/>
                  <a:pt x="4044287" y="2597624"/>
                  <a:pt x="4012442" y="2593075"/>
                </a:cubicBezTo>
                <a:cubicBezTo>
                  <a:pt x="3930555" y="2597624"/>
                  <a:pt x="3848328" y="2597985"/>
                  <a:pt x="3766782" y="2606722"/>
                </a:cubicBezTo>
                <a:cubicBezTo>
                  <a:pt x="3720653" y="2611664"/>
                  <a:pt x="3674318" y="2619347"/>
                  <a:pt x="3630305" y="2634018"/>
                </a:cubicBezTo>
                <a:cubicBezTo>
                  <a:pt x="3616657" y="2638567"/>
                  <a:pt x="3603468" y="2644845"/>
                  <a:pt x="3589361" y="2647666"/>
                </a:cubicBezTo>
                <a:cubicBezTo>
                  <a:pt x="3557818" y="2653975"/>
                  <a:pt x="3525621" y="2656422"/>
                  <a:pt x="3493827" y="2661313"/>
                </a:cubicBezTo>
                <a:cubicBezTo>
                  <a:pt x="3466477" y="2665521"/>
                  <a:pt x="3439236" y="2670412"/>
                  <a:pt x="3411940" y="2674961"/>
                </a:cubicBezTo>
                <a:cubicBezTo>
                  <a:pt x="3064886" y="2661613"/>
                  <a:pt x="3159474" y="2693390"/>
                  <a:pt x="2961564" y="2634018"/>
                </a:cubicBezTo>
                <a:cubicBezTo>
                  <a:pt x="2947785" y="2629884"/>
                  <a:pt x="2934577" y="2623859"/>
                  <a:pt x="2920621" y="2620370"/>
                </a:cubicBezTo>
                <a:cubicBezTo>
                  <a:pt x="2898117" y="2614744"/>
                  <a:pt x="2874761" y="2612825"/>
                  <a:pt x="2852382" y="2606722"/>
                </a:cubicBezTo>
                <a:cubicBezTo>
                  <a:pt x="2824624" y="2599152"/>
                  <a:pt x="2770496" y="2579427"/>
                  <a:pt x="2770496" y="2579427"/>
                </a:cubicBezTo>
                <a:cubicBezTo>
                  <a:pt x="2606723" y="2583976"/>
                  <a:pt x="2442808" y="2584894"/>
                  <a:pt x="2279176" y="2593075"/>
                </a:cubicBezTo>
                <a:cubicBezTo>
                  <a:pt x="2216054" y="2596231"/>
                  <a:pt x="2233737" y="2608970"/>
                  <a:pt x="2183642" y="2634018"/>
                </a:cubicBezTo>
                <a:cubicBezTo>
                  <a:pt x="2170775" y="2640452"/>
                  <a:pt x="2155922" y="2641999"/>
                  <a:pt x="2142699" y="2647666"/>
                </a:cubicBezTo>
                <a:cubicBezTo>
                  <a:pt x="2123999" y="2655680"/>
                  <a:pt x="2108058" y="2670971"/>
                  <a:pt x="2088108" y="2674961"/>
                </a:cubicBezTo>
                <a:cubicBezTo>
                  <a:pt x="2038835" y="2684815"/>
                  <a:pt x="1988024" y="2684060"/>
                  <a:pt x="1937982" y="2688609"/>
                </a:cubicBezTo>
                <a:cubicBezTo>
                  <a:pt x="1915791" y="2693047"/>
                  <a:pt x="1805324" y="2715904"/>
                  <a:pt x="1787857" y="2715904"/>
                </a:cubicBezTo>
                <a:cubicBezTo>
                  <a:pt x="1687670" y="2715904"/>
                  <a:pt x="1587690" y="2706806"/>
                  <a:pt x="1487606" y="2702257"/>
                </a:cubicBezTo>
                <a:cubicBezTo>
                  <a:pt x="1461649" y="2697066"/>
                  <a:pt x="1406403" y="2688950"/>
                  <a:pt x="1378424" y="2674961"/>
                </a:cubicBezTo>
                <a:cubicBezTo>
                  <a:pt x="1278125" y="2624812"/>
                  <a:pt x="1410918" y="2667596"/>
                  <a:pt x="1269242" y="2620370"/>
                </a:cubicBezTo>
                <a:cubicBezTo>
                  <a:pt x="1251448" y="2614438"/>
                  <a:pt x="1232617" y="2612112"/>
                  <a:pt x="1214651" y="2606722"/>
                </a:cubicBezTo>
                <a:cubicBezTo>
                  <a:pt x="1187092" y="2598454"/>
                  <a:pt x="1132764" y="2579427"/>
                  <a:pt x="1132764" y="2579427"/>
                </a:cubicBezTo>
                <a:cubicBezTo>
                  <a:pt x="968086" y="2586289"/>
                  <a:pt x="805035" y="2588546"/>
                  <a:pt x="641445" y="2606722"/>
                </a:cubicBezTo>
                <a:cubicBezTo>
                  <a:pt x="602383" y="2611062"/>
                  <a:pt x="544834" y="2622058"/>
                  <a:pt x="504967" y="2634018"/>
                </a:cubicBezTo>
                <a:cubicBezTo>
                  <a:pt x="477409" y="2642285"/>
                  <a:pt x="451294" y="2655670"/>
                  <a:pt x="423081" y="2661313"/>
                </a:cubicBezTo>
                <a:cubicBezTo>
                  <a:pt x="318877" y="2682154"/>
                  <a:pt x="377860" y="2672084"/>
                  <a:pt x="245660" y="2688609"/>
                </a:cubicBezTo>
                <a:cubicBezTo>
                  <a:pt x="191069" y="2684060"/>
                  <a:pt x="136187" y="2682201"/>
                  <a:pt x="81887" y="2674961"/>
                </a:cubicBezTo>
                <a:cubicBezTo>
                  <a:pt x="67627" y="2673060"/>
                  <a:pt x="51116" y="2671486"/>
                  <a:pt x="40943" y="2661313"/>
                </a:cubicBezTo>
                <a:cubicBezTo>
                  <a:pt x="30771" y="2651141"/>
                  <a:pt x="31248" y="2634202"/>
                  <a:pt x="27296" y="2620370"/>
                </a:cubicBezTo>
                <a:cubicBezTo>
                  <a:pt x="-6970" y="2500439"/>
                  <a:pt x="32716" y="2622983"/>
                  <a:pt x="0" y="2524836"/>
                </a:cubicBezTo>
                <a:cubicBezTo>
                  <a:pt x="4549" y="2474794"/>
                  <a:pt x="3120" y="2423843"/>
                  <a:pt x="13648" y="2374710"/>
                </a:cubicBezTo>
                <a:cubicBezTo>
                  <a:pt x="19830" y="2345859"/>
                  <a:pt x="66786" y="2312239"/>
                  <a:pt x="81887" y="2292824"/>
                </a:cubicBezTo>
                <a:cubicBezTo>
                  <a:pt x="196162" y="2145900"/>
                  <a:pt x="84465" y="2262950"/>
                  <a:pt x="177421" y="2169994"/>
                </a:cubicBezTo>
                <a:cubicBezTo>
                  <a:pt x="198433" y="2064935"/>
                  <a:pt x="210445" y="2035738"/>
                  <a:pt x="177421" y="1897039"/>
                </a:cubicBezTo>
                <a:cubicBezTo>
                  <a:pt x="159515" y="1821834"/>
                  <a:pt x="118145" y="1824969"/>
                  <a:pt x="81887" y="1774209"/>
                </a:cubicBezTo>
                <a:cubicBezTo>
                  <a:pt x="57749" y="1740416"/>
                  <a:pt x="48880" y="1704713"/>
                  <a:pt x="40943" y="1665027"/>
                </a:cubicBezTo>
                <a:cubicBezTo>
                  <a:pt x="35516" y="1637892"/>
                  <a:pt x="31845" y="1610436"/>
                  <a:pt x="27296" y="1583140"/>
                </a:cubicBezTo>
                <a:cubicBezTo>
                  <a:pt x="42539" y="1308752"/>
                  <a:pt x="15008" y="1415284"/>
                  <a:pt x="68239" y="1255594"/>
                </a:cubicBezTo>
                <a:lnTo>
                  <a:pt x="95534" y="1173707"/>
                </a:lnTo>
                <a:lnTo>
                  <a:pt x="109182" y="1132764"/>
                </a:lnTo>
                <a:cubicBezTo>
                  <a:pt x="91966" y="995036"/>
                  <a:pt x="107132" y="1058374"/>
                  <a:pt x="68239" y="941695"/>
                </a:cubicBezTo>
                <a:cubicBezTo>
                  <a:pt x="63690" y="928047"/>
                  <a:pt x="62571" y="912722"/>
                  <a:pt x="54591" y="900752"/>
                </a:cubicBezTo>
                <a:cubicBezTo>
                  <a:pt x="45493" y="887104"/>
                  <a:pt x="33958" y="874798"/>
                  <a:pt x="27296" y="859809"/>
                </a:cubicBezTo>
                <a:cubicBezTo>
                  <a:pt x="15611" y="833517"/>
                  <a:pt x="0" y="777922"/>
                  <a:pt x="0" y="777922"/>
                </a:cubicBezTo>
                <a:cubicBezTo>
                  <a:pt x="4549" y="677839"/>
                  <a:pt x="5658" y="577540"/>
                  <a:pt x="13648" y="477672"/>
                </a:cubicBezTo>
                <a:cubicBezTo>
                  <a:pt x="14795" y="463332"/>
                  <a:pt x="20309" y="449304"/>
                  <a:pt x="27296" y="436728"/>
                </a:cubicBezTo>
                <a:cubicBezTo>
                  <a:pt x="43228" y="408051"/>
                  <a:pt x="81887" y="387647"/>
                  <a:pt x="81887" y="354842"/>
                </a:cubicBezTo>
                <a:lnTo>
                  <a:pt x="68239" y="23201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u="sng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คำถาม</a:t>
            </a:r>
          </a:p>
          <a:p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ตัวละครในข้อความนี้มีใครบ้าง (ตาเก</a:t>
            </a:r>
            <a:r>
              <a:rPr lang="th-TH" sz="3200" b="1" dirty="0" err="1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ิ้นแ</a:t>
            </a:r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ละนที)</a:t>
            </a:r>
          </a:p>
          <a:p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ทั้งสองคนไปทำอะไรในป่า (หาของป่า)</a:t>
            </a:r>
          </a:p>
          <a:p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ทั้งสองคนอยู่ที่ไหน (ในป่า)</a:t>
            </a:r>
          </a:p>
          <a:p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ทั้งสองคนกำลังจะเจออะไร (เสือ)</a:t>
            </a:r>
          </a:p>
        </p:txBody>
      </p:sp>
      <p:sp>
        <p:nvSpPr>
          <p:cNvPr id="10" name="รูปแบบอิสระ: รูปร่าง 9">
            <a:extLst>
              <a:ext uri="{FF2B5EF4-FFF2-40B4-BE49-F238E27FC236}">
                <a16:creationId xmlns:a16="http://schemas.microsoft.com/office/drawing/2014/main" id="{1D3D5EC7-A537-4F18-982D-F54F50BAE024}"/>
              </a:ext>
            </a:extLst>
          </p:cNvPr>
          <p:cNvSpPr/>
          <p:nvPr/>
        </p:nvSpPr>
        <p:spPr>
          <a:xfrm>
            <a:off x="8015785" y="1534169"/>
            <a:ext cx="3739487" cy="3889612"/>
          </a:xfrm>
          <a:custGeom>
            <a:avLst/>
            <a:gdLst>
              <a:gd name="connsiteX0" fmla="*/ 641445 w 3739487"/>
              <a:gd name="connsiteY0" fmla="*/ 313899 h 6059606"/>
              <a:gd name="connsiteX1" fmla="*/ 750627 w 3739487"/>
              <a:gd name="connsiteY1" fmla="*/ 259308 h 6059606"/>
              <a:gd name="connsiteX2" fmla="*/ 873457 w 3739487"/>
              <a:gd name="connsiteY2" fmla="*/ 191069 h 6059606"/>
              <a:gd name="connsiteX3" fmla="*/ 996287 w 3739487"/>
              <a:gd name="connsiteY3" fmla="*/ 163773 h 6059606"/>
              <a:gd name="connsiteX4" fmla="*/ 1064526 w 3739487"/>
              <a:gd name="connsiteY4" fmla="*/ 136478 h 6059606"/>
              <a:gd name="connsiteX5" fmla="*/ 1201003 w 3739487"/>
              <a:gd name="connsiteY5" fmla="*/ 109182 h 6059606"/>
              <a:gd name="connsiteX6" fmla="*/ 1323833 w 3739487"/>
              <a:gd name="connsiteY6" fmla="*/ 68239 h 6059606"/>
              <a:gd name="connsiteX7" fmla="*/ 1364777 w 3739487"/>
              <a:gd name="connsiteY7" fmla="*/ 54591 h 6059606"/>
              <a:gd name="connsiteX8" fmla="*/ 1514902 w 3739487"/>
              <a:gd name="connsiteY8" fmla="*/ 27296 h 6059606"/>
              <a:gd name="connsiteX9" fmla="*/ 1897039 w 3739487"/>
              <a:gd name="connsiteY9" fmla="*/ 0 h 6059606"/>
              <a:gd name="connsiteX10" fmla="*/ 2770496 w 3739487"/>
              <a:gd name="connsiteY10" fmla="*/ 13648 h 6059606"/>
              <a:gd name="connsiteX11" fmla="*/ 3084395 w 3739487"/>
              <a:gd name="connsiteY11" fmla="*/ 40944 h 6059606"/>
              <a:gd name="connsiteX12" fmla="*/ 3207224 w 3739487"/>
              <a:gd name="connsiteY12" fmla="*/ 81887 h 6059606"/>
              <a:gd name="connsiteX13" fmla="*/ 3248168 w 3739487"/>
              <a:gd name="connsiteY13" fmla="*/ 95535 h 6059606"/>
              <a:gd name="connsiteX14" fmla="*/ 3452884 w 3739487"/>
              <a:gd name="connsiteY14" fmla="*/ 272956 h 6059606"/>
              <a:gd name="connsiteX15" fmla="*/ 3480180 w 3739487"/>
              <a:gd name="connsiteY15" fmla="*/ 313899 h 6059606"/>
              <a:gd name="connsiteX16" fmla="*/ 3493827 w 3739487"/>
              <a:gd name="connsiteY16" fmla="*/ 368490 h 6059606"/>
              <a:gd name="connsiteX17" fmla="*/ 3507475 w 3739487"/>
              <a:gd name="connsiteY17" fmla="*/ 409433 h 6059606"/>
              <a:gd name="connsiteX18" fmla="*/ 3521123 w 3739487"/>
              <a:gd name="connsiteY18" fmla="*/ 477672 h 6059606"/>
              <a:gd name="connsiteX19" fmla="*/ 3534771 w 3739487"/>
              <a:gd name="connsiteY19" fmla="*/ 709684 h 6059606"/>
              <a:gd name="connsiteX20" fmla="*/ 3548418 w 3739487"/>
              <a:gd name="connsiteY20" fmla="*/ 968991 h 6059606"/>
              <a:gd name="connsiteX21" fmla="*/ 3575714 w 3739487"/>
              <a:gd name="connsiteY21" fmla="*/ 1091821 h 6059606"/>
              <a:gd name="connsiteX22" fmla="*/ 3589362 w 3739487"/>
              <a:gd name="connsiteY22" fmla="*/ 1187356 h 6059606"/>
              <a:gd name="connsiteX23" fmla="*/ 3603009 w 3739487"/>
              <a:gd name="connsiteY23" fmla="*/ 1241947 h 6059606"/>
              <a:gd name="connsiteX24" fmla="*/ 3616657 w 3739487"/>
              <a:gd name="connsiteY24" fmla="*/ 1337481 h 6059606"/>
              <a:gd name="connsiteX25" fmla="*/ 3643953 w 3739487"/>
              <a:gd name="connsiteY25" fmla="*/ 1446663 h 6059606"/>
              <a:gd name="connsiteX26" fmla="*/ 3630305 w 3739487"/>
              <a:gd name="connsiteY26" fmla="*/ 1801505 h 6059606"/>
              <a:gd name="connsiteX27" fmla="*/ 3616657 w 3739487"/>
              <a:gd name="connsiteY27" fmla="*/ 1856096 h 6059606"/>
              <a:gd name="connsiteX28" fmla="*/ 3589362 w 3739487"/>
              <a:gd name="connsiteY28" fmla="*/ 1937982 h 6059606"/>
              <a:gd name="connsiteX29" fmla="*/ 3603009 w 3739487"/>
              <a:gd name="connsiteY29" fmla="*/ 2415654 h 6059606"/>
              <a:gd name="connsiteX30" fmla="*/ 3671248 w 3739487"/>
              <a:gd name="connsiteY30" fmla="*/ 2606723 h 6059606"/>
              <a:gd name="connsiteX31" fmla="*/ 3712192 w 3739487"/>
              <a:gd name="connsiteY31" fmla="*/ 2715905 h 6059606"/>
              <a:gd name="connsiteX32" fmla="*/ 3725839 w 3739487"/>
              <a:gd name="connsiteY32" fmla="*/ 2838735 h 6059606"/>
              <a:gd name="connsiteX33" fmla="*/ 3739487 w 3739487"/>
              <a:gd name="connsiteY33" fmla="*/ 2934269 h 6059606"/>
              <a:gd name="connsiteX34" fmla="*/ 3725839 w 3739487"/>
              <a:gd name="connsiteY34" fmla="*/ 3330054 h 6059606"/>
              <a:gd name="connsiteX35" fmla="*/ 3698544 w 3739487"/>
              <a:gd name="connsiteY35" fmla="*/ 3466532 h 6059606"/>
              <a:gd name="connsiteX36" fmla="*/ 3684896 w 3739487"/>
              <a:gd name="connsiteY36" fmla="*/ 3521123 h 6059606"/>
              <a:gd name="connsiteX37" fmla="*/ 3671248 w 3739487"/>
              <a:gd name="connsiteY37" fmla="*/ 3562066 h 6059606"/>
              <a:gd name="connsiteX38" fmla="*/ 3657600 w 3739487"/>
              <a:gd name="connsiteY38" fmla="*/ 3630305 h 6059606"/>
              <a:gd name="connsiteX39" fmla="*/ 3671248 w 3739487"/>
              <a:gd name="connsiteY39" fmla="*/ 4053385 h 6059606"/>
              <a:gd name="connsiteX40" fmla="*/ 3684896 w 3739487"/>
              <a:gd name="connsiteY40" fmla="*/ 4121624 h 6059606"/>
              <a:gd name="connsiteX41" fmla="*/ 3712192 w 3739487"/>
              <a:gd name="connsiteY41" fmla="*/ 4299045 h 6059606"/>
              <a:gd name="connsiteX42" fmla="*/ 3684896 w 3739487"/>
              <a:gd name="connsiteY42" fmla="*/ 4722126 h 6059606"/>
              <a:gd name="connsiteX43" fmla="*/ 3671248 w 3739487"/>
              <a:gd name="connsiteY43" fmla="*/ 4804012 h 6059606"/>
              <a:gd name="connsiteX44" fmla="*/ 3603009 w 3739487"/>
              <a:gd name="connsiteY44" fmla="*/ 4981433 h 6059606"/>
              <a:gd name="connsiteX45" fmla="*/ 3548418 w 3739487"/>
              <a:gd name="connsiteY45" fmla="*/ 5104263 h 6059606"/>
              <a:gd name="connsiteX46" fmla="*/ 3521123 w 3739487"/>
              <a:gd name="connsiteY46" fmla="*/ 5186150 h 6059606"/>
              <a:gd name="connsiteX47" fmla="*/ 3507475 w 3739487"/>
              <a:gd name="connsiteY47" fmla="*/ 5227093 h 6059606"/>
              <a:gd name="connsiteX48" fmla="*/ 3534771 w 3739487"/>
              <a:gd name="connsiteY48" fmla="*/ 5472753 h 6059606"/>
              <a:gd name="connsiteX49" fmla="*/ 3562066 w 3739487"/>
              <a:gd name="connsiteY49" fmla="*/ 5554639 h 6059606"/>
              <a:gd name="connsiteX50" fmla="*/ 3548418 w 3739487"/>
              <a:gd name="connsiteY50" fmla="*/ 5677469 h 6059606"/>
              <a:gd name="connsiteX51" fmla="*/ 3466532 w 3739487"/>
              <a:gd name="connsiteY51" fmla="*/ 5759356 h 6059606"/>
              <a:gd name="connsiteX52" fmla="*/ 3425589 w 3739487"/>
              <a:gd name="connsiteY52" fmla="*/ 5786651 h 6059606"/>
              <a:gd name="connsiteX53" fmla="*/ 3357350 w 3739487"/>
              <a:gd name="connsiteY53" fmla="*/ 5800299 h 6059606"/>
              <a:gd name="connsiteX54" fmla="*/ 3302759 w 3739487"/>
              <a:gd name="connsiteY54" fmla="*/ 5813947 h 6059606"/>
              <a:gd name="connsiteX55" fmla="*/ 2975212 w 3739487"/>
              <a:gd name="connsiteY55" fmla="*/ 5786651 h 6059606"/>
              <a:gd name="connsiteX56" fmla="*/ 2825087 w 3739487"/>
              <a:gd name="connsiteY56" fmla="*/ 5745708 h 6059606"/>
              <a:gd name="connsiteX57" fmla="*/ 2770496 w 3739487"/>
              <a:gd name="connsiteY57" fmla="*/ 5732060 h 6059606"/>
              <a:gd name="connsiteX58" fmla="*/ 2483893 w 3739487"/>
              <a:gd name="connsiteY58" fmla="*/ 5745708 h 6059606"/>
              <a:gd name="connsiteX59" fmla="*/ 2442950 w 3739487"/>
              <a:gd name="connsiteY59" fmla="*/ 5759356 h 6059606"/>
              <a:gd name="connsiteX60" fmla="*/ 2306472 w 3739487"/>
              <a:gd name="connsiteY60" fmla="*/ 5786651 h 6059606"/>
              <a:gd name="connsiteX61" fmla="*/ 2210938 w 3739487"/>
              <a:gd name="connsiteY61" fmla="*/ 5813947 h 6059606"/>
              <a:gd name="connsiteX62" fmla="*/ 2115403 w 3739487"/>
              <a:gd name="connsiteY62" fmla="*/ 5841242 h 6059606"/>
              <a:gd name="connsiteX63" fmla="*/ 1869744 w 3739487"/>
              <a:gd name="connsiteY63" fmla="*/ 5854890 h 6059606"/>
              <a:gd name="connsiteX64" fmla="*/ 1760562 w 3739487"/>
              <a:gd name="connsiteY64" fmla="*/ 5868538 h 6059606"/>
              <a:gd name="connsiteX65" fmla="*/ 1705971 w 3739487"/>
              <a:gd name="connsiteY65" fmla="*/ 5882185 h 6059606"/>
              <a:gd name="connsiteX66" fmla="*/ 1596789 w 3739487"/>
              <a:gd name="connsiteY66" fmla="*/ 5895833 h 6059606"/>
              <a:gd name="connsiteX67" fmla="*/ 1501254 w 3739487"/>
              <a:gd name="connsiteY67" fmla="*/ 5923129 h 6059606"/>
              <a:gd name="connsiteX68" fmla="*/ 1405720 w 3739487"/>
              <a:gd name="connsiteY68" fmla="*/ 5977720 h 6059606"/>
              <a:gd name="connsiteX69" fmla="*/ 1364777 w 3739487"/>
              <a:gd name="connsiteY69" fmla="*/ 5991368 h 6059606"/>
              <a:gd name="connsiteX70" fmla="*/ 1241947 w 3739487"/>
              <a:gd name="connsiteY70" fmla="*/ 6059606 h 6059606"/>
              <a:gd name="connsiteX71" fmla="*/ 968992 w 3739487"/>
              <a:gd name="connsiteY71" fmla="*/ 6045959 h 6059606"/>
              <a:gd name="connsiteX72" fmla="*/ 914400 w 3739487"/>
              <a:gd name="connsiteY72" fmla="*/ 6032311 h 6059606"/>
              <a:gd name="connsiteX73" fmla="*/ 846162 w 3739487"/>
              <a:gd name="connsiteY73" fmla="*/ 6018663 h 6059606"/>
              <a:gd name="connsiteX74" fmla="*/ 668741 w 3739487"/>
              <a:gd name="connsiteY74" fmla="*/ 5923129 h 6059606"/>
              <a:gd name="connsiteX75" fmla="*/ 573206 w 3739487"/>
              <a:gd name="connsiteY75" fmla="*/ 5854890 h 6059606"/>
              <a:gd name="connsiteX76" fmla="*/ 518615 w 3739487"/>
              <a:gd name="connsiteY76" fmla="*/ 5827594 h 6059606"/>
              <a:gd name="connsiteX77" fmla="*/ 423081 w 3739487"/>
              <a:gd name="connsiteY77" fmla="*/ 5759356 h 6059606"/>
              <a:gd name="connsiteX78" fmla="*/ 368490 w 3739487"/>
              <a:gd name="connsiteY78" fmla="*/ 5732060 h 6059606"/>
              <a:gd name="connsiteX79" fmla="*/ 232012 w 3739487"/>
              <a:gd name="connsiteY79" fmla="*/ 5636526 h 6059606"/>
              <a:gd name="connsiteX80" fmla="*/ 191069 w 3739487"/>
              <a:gd name="connsiteY80" fmla="*/ 5609230 h 6059606"/>
              <a:gd name="connsiteX81" fmla="*/ 122830 w 3739487"/>
              <a:gd name="connsiteY81" fmla="*/ 5527344 h 6059606"/>
              <a:gd name="connsiteX82" fmla="*/ 109183 w 3739487"/>
              <a:gd name="connsiteY82" fmla="*/ 5472753 h 6059606"/>
              <a:gd name="connsiteX83" fmla="*/ 68239 w 3739487"/>
              <a:gd name="connsiteY83" fmla="*/ 5363571 h 6059606"/>
              <a:gd name="connsiteX84" fmla="*/ 27296 w 3739487"/>
              <a:gd name="connsiteY84" fmla="*/ 5172502 h 6059606"/>
              <a:gd name="connsiteX85" fmla="*/ 0 w 3739487"/>
              <a:gd name="connsiteY85" fmla="*/ 4981433 h 6059606"/>
              <a:gd name="connsiteX86" fmla="*/ 27296 w 3739487"/>
              <a:gd name="connsiteY86" fmla="*/ 4572000 h 6059606"/>
              <a:gd name="connsiteX87" fmla="*/ 81887 w 3739487"/>
              <a:gd name="connsiteY87" fmla="*/ 4462818 h 6059606"/>
              <a:gd name="connsiteX88" fmla="*/ 95535 w 3739487"/>
              <a:gd name="connsiteY88" fmla="*/ 4421875 h 6059606"/>
              <a:gd name="connsiteX89" fmla="*/ 122830 w 3739487"/>
              <a:gd name="connsiteY89" fmla="*/ 4367284 h 6059606"/>
              <a:gd name="connsiteX90" fmla="*/ 150126 w 3739487"/>
              <a:gd name="connsiteY90" fmla="*/ 4217159 h 6059606"/>
              <a:gd name="connsiteX91" fmla="*/ 136478 w 3739487"/>
              <a:gd name="connsiteY91" fmla="*/ 3725839 h 6059606"/>
              <a:gd name="connsiteX92" fmla="*/ 122830 w 3739487"/>
              <a:gd name="connsiteY92" fmla="*/ 3684896 h 6059606"/>
              <a:gd name="connsiteX93" fmla="*/ 81887 w 3739487"/>
              <a:gd name="connsiteY93" fmla="*/ 3425588 h 6059606"/>
              <a:gd name="connsiteX94" fmla="*/ 95535 w 3739487"/>
              <a:gd name="connsiteY94" fmla="*/ 2838735 h 6059606"/>
              <a:gd name="connsiteX95" fmla="*/ 109183 w 3739487"/>
              <a:gd name="connsiteY95" fmla="*/ 2797791 h 6059606"/>
              <a:gd name="connsiteX96" fmla="*/ 122830 w 3739487"/>
              <a:gd name="connsiteY96" fmla="*/ 2729553 h 6059606"/>
              <a:gd name="connsiteX97" fmla="*/ 150126 w 3739487"/>
              <a:gd name="connsiteY97" fmla="*/ 2661314 h 6059606"/>
              <a:gd name="connsiteX98" fmla="*/ 204717 w 3739487"/>
              <a:gd name="connsiteY98" fmla="*/ 2524836 h 6059606"/>
              <a:gd name="connsiteX99" fmla="*/ 341195 w 3739487"/>
              <a:gd name="connsiteY99" fmla="*/ 2388359 h 6059606"/>
              <a:gd name="connsiteX100" fmla="*/ 395786 w 3739487"/>
              <a:gd name="connsiteY100" fmla="*/ 2333768 h 6059606"/>
              <a:gd name="connsiteX101" fmla="*/ 450377 w 3739487"/>
              <a:gd name="connsiteY101" fmla="*/ 2265529 h 6059606"/>
              <a:gd name="connsiteX102" fmla="*/ 491320 w 3739487"/>
              <a:gd name="connsiteY102" fmla="*/ 2238233 h 6059606"/>
              <a:gd name="connsiteX103" fmla="*/ 518615 w 3739487"/>
              <a:gd name="connsiteY103" fmla="*/ 2129051 h 6059606"/>
              <a:gd name="connsiteX104" fmla="*/ 491320 w 3739487"/>
              <a:gd name="connsiteY104" fmla="*/ 1501254 h 6059606"/>
              <a:gd name="connsiteX105" fmla="*/ 504968 w 3739487"/>
              <a:gd name="connsiteY105" fmla="*/ 1037230 h 6059606"/>
              <a:gd name="connsiteX106" fmla="*/ 518615 w 3739487"/>
              <a:gd name="connsiteY106" fmla="*/ 996287 h 6059606"/>
              <a:gd name="connsiteX107" fmla="*/ 532263 w 3739487"/>
              <a:gd name="connsiteY107" fmla="*/ 887105 h 6059606"/>
              <a:gd name="connsiteX108" fmla="*/ 559559 w 3739487"/>
              <a:gd name="connsiteY108" fmla="*/ 696036 h 6059606"/>
              <a:gd name="connsiteX109" fmla="*/ 586854 w 3739487"/>
              <a:gd name="connsiteY109" fmla="*/ 573206 h 6059606"/>
              <a:gd name="connsiteX110" fmla="*/ 614150 w 3739487"/>
              <a:gd name="connsiteY110" fmla="*/ 532263 h 6059606"/>
              <a:gd name="connsiteX111" fmla="*/ 627798 w 3739487"/>
              <a:gd name="connsiteY111" fmla="*/ 464024 h 6059606"/>
              <a:gd name="connsiteX112" fmla="*/ 641445 w 3739487"/>
              <a:gd name="connsiteY112" fmla="*/ 423081 h 6059606"/>
              <a:gd name="connsiteX113" fmla="*/ 641445 w 3739487"/>
              <a:gd name="connsiteY113" fmla="*/ 313899 h 60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3739487" h="6059606">
                <a:moveTo>
                  <a:pt x="641445" y="313899"/>
                </a:moveTo>
                <a:cubicBezTo>
                  <a:pt x="659642" y="286604"/>
                  <a:pt x="714801" y="278599"/>
                  <a:pt x="750627" y="259308"/>
                </a:cubicBezTo>
                <a:cubicBezTo>
                  <a:pt x="774062" y="246689"/>
                  <a:pt x="842883" y="200476"/>
                  <a:pt x="873457" y="191069"/>
                </a:cubicBezTo>
                <a:cubicBezTo>
                  <a:pt x="913544" y="178734"/>
                  <a:pt x="955959" y="175295"/>
                  <a:pt x="996287" y="163773"/>
                </a:cubicBezTo>
                <a:cubicBezTo>
                  <a:pt x="1019843" y="157043"/>
                  <a:pt x="1040855" y="142790"/>
                  <a:pt x="1064526" y="136478"/>
                </a:cubicBezTo>
                <a:cubicBezTo>
                  <a:pt x="1109353" y="124524"/>
                  <a:pt x="1156990" y="123853"/>
                  <a:pt x="1201003" y="109182"/>
                </a:cubicBezTo>
                <a:lnTo>
                  <a:pt x="1323833" y="68239"/>
                </a:lnTo>
                <a:cubicBezTo>
                  <a:pt x="1337481" y="63690"/>
                  <a:pt x="1350670" y="57412"/>
                  <a:pt x="1364777" y="54591"/>
                </a:cubicBezTo>
                <a:cubicBezTo>
                  <a:pt x="1411352" y="45276"/>
                  <a:pt x="1468347" y="33115"/>
                  <a:pt x="1514902" y="27296"/>
                </a:cubicBezTo>
                <a:cubicBezTo>
                  <a:pt x="1654475" y="9849"/>
                  <a:pt x="1746564" y="8360"/>
                  <a:pt x="1897039" y="0"/>
                </a:cubicBezTo>
                <a:lnTo>
                  <a:pt x="2770496" y="13648"/>
                </a:lnTo>
                <a:cubicBezTo>
                  <a:pt x="2875461" y="17268"/>
                  <a:pt x="3084395" y="40944"/>
                  <a:pt x="3084395" y="40944"/>
                </a:cubicBezTo>
                <a:lnTo>
                  <a:pt x="3207224" y="81887"/>
                </a:lnTo>
                <a:lnTo>
                  <a:pt x="3248168" y="95535"/>
                </a:lnTo>
                <a:cubicBezTo>
                  <a:pt x="3291180" y="128988"/>
                  <a:pt x="3416399" y="218230"/>
                  <a:pt x="3452884" y="272956"/>
                </a:cubicBezTo>
                <a:lnTo>
                  <a:pt x="3480180" y="313899"/>
                </a:lnTo>
                <a:cubicBezTo>
                  <a:pt x="3484729" y="332096"/>
                  <a:pt x="3488674" y="350455"/>
                  <a:pt x="3493827" y="368490"/>
                </a:cubicBezTo>
                <a:cubicBezTo>
                  <a:pt x="3497779" y="382322"/>
                  <a:pt x="3503986" y="395477"/>
                  <a:pt x="3507475" y="409433"/>
                </a:cubicBezTo>
                <a:cubicBezTo>
                  <a:pt x="3513101" y="431937"/>
                  <a:pt x="3516574" y="454926"/>
                  <a:pt x="3521123" y="477672"/>
                </a:cubicBezTo>
                <a:cubicBezTo>
                  <a:pt x="3525672" y="555009"/>
                  <a:pt x="3530474" y="632332"/>
                  <a:pt x="3534771" y="709684"/>
                </a:cubicBezTo>
                <a:cubicBezTo>
                  <a:pt x="3539572" y="796106"/>
                  <a:pt x="3541230" y="882735"/>
                  <a:pt x="3548418" y="968991"/>
                </a:cubicBezTo>
                <a:cubicBezTo>
                  <a:pt x="3552586" y="1019004"/>
                  <a:pt x="3567080" y="1044336"/>
                  <a:pt x="3575714" y="1091821"/>
                </a:cubicBezTo>
                <a:cubicBezTo>
                  <a:pt x="3581469" y="1123470"/>
                  <a:pt x="3583608" y="1155707"/>
                  <a:pt x="3589362" y="1187356"/>
                </a:cubicBezTo>
                <a:cubicBezTo>
                  <a:pt x="3592717" y="1205810"/>
                  <a:pt x="3599654" y="1223493"/>
                  <a:pt x="3603009" y="1241947"/>
                </a:cubicBezTo>
                <a:cubicBezTo>
                  <a:pt x="3608763" y="1273596"/>
                  <a:pt x="3610348" y="1305938"/>
                  <a:pt x="3616657" y="1337481"/>
                </a:cubicBezTo>
                <a:cubicBezTo>
                  <a:pt x="3624014" y="1374267"/>
                  <a:pt x="3643953" y="1446663"/>
                  <a:pt x="3643953" y="1446663"/>
                </a:cubicBezTo>
                <a:cubicBezTo>
                  <a:pt x="3639404" y="1564944"/>
                  <a:pt x="3638179" y="1683399"/>
                  <a:pt x="3630305" y="1801505"/>
                </a:cubicBezTo>
                <a:cubicBezTo>
                  <a:pt x="3629057" y="1820221"/>
                  <a:pt x="3622047" y="1838130"/>
                  <a:pt x="3616657" y="1856096"/>
                </a:cubicBezTo>
                <a:cubicBezTo>
                  <a:pt x="3608390" y="1883654"/>
                  <a:pt x="3589362" y="1937982"/>
                  <a:pt x="3589362" y="1937982"/>
                </a:cubicBezTo>
                <a:cubicBezTo>
                  <a:pt x="3593911" y="2097206"/>
                  <a:pt x="3594851" y="2256574"/>
                  <a:pt x="3603009" y="2415654"/>
                </a:cubicBezTo>
                <a:cubicBezTo>
                  <a:pt x="3605289" y="2460121"/>
                  <a:pt x="3670428" y="2603443"/>
                  <a:pt x="3671248" y="2606723"/>
                </a:cubicBezTo>
                <a:cubicBezTo>
                  <a:pt x="3689830" y="2681051"/>
                  <a:pt x="3676507" y="2644537"/>
                  <a:pt x="3712192" y="2715905"/>
                </a:cubicBezTo>
                <a:cubicBezTo>
                  <a:pt x="3716741" y="2756848"/>
                  <a:pt x="3720729" y="2797858"/>
                  <a:pt x="3725839" y="2838735"/>
                </a:cubicBezTo>
                <a:cubicBezTo>
                  <a:pt x="3729829" y="2870655"/>
                  <a:pt x="3739487" y="2902101"/>
                  <a:pt x="3739487" y="2934269"/>
                </a:cubicBezTo>
                <a:cubicBezTo>
                  <a:pt x="3739487" y="3066276"/>
                  <a:pt x="3733161" y="3198250"/>
                  <a:pt x="3725839" y="3330054"/>
                </a:cubicBezTo>
                <a:cubicBezTo>
                  <a:pt x="3720217" y="3431251"/>
                  <a:pt x="3717866" y="3398907"/>
                  <a:pt x="3698544" y="3466532"/>
                </a:cubicBezTo>
                <a:cubicBezTo>
                  <a:pt x="3693391" y="3484567"/>
                  <a:pt x="3690049" y="3503088"/>
                  <a:pt x="3684896" y="3521123"/>
                </a:cubicBezTo>
                <a:cubicBezTo>
                  <a:pt x="3680944" y="3534955"/>
                  <a:pt x="3674737" y="3548110"/>
                  <a:pt x="3671248" y="3562066"/>
                </a:cubicBezTo>
                <a:cubicBezTo>
                  <a:pt x="3665622" y="3584570"/>
                  <a:pt x="3662149" y="3607559"/>
                  <a:pt x="3657600" y="3630305"/>
                </a:cubicBezTo>
                <a:cubicBezTo>
                  <a:pt x="3662149" y="3771332"/>
                  <a:pt x="3663421" y="3912502"/>
                  <a:pt x="3671248" y="4053385"/>
                </a:cubicBezTo>
                <a:cubicBezTo>
                  <a:pt x="3672535" y="4076546"/>
                  <a:pt x="3680746" y="4098801"/>
                  <a:pt x="3684896" y="4121624"/>
                </a:cubicBezTo>
                <a:cubicBezTo>
                  <a:pt x="3697520" y="4191055"/>
                  <a:pt x="3701969" y="4227482"/>
                  <a:pt x="3712192" y="4299045"/>
                </a:cubicBezTo>
                <a:cubicBezTo>
                  <a:pt x="3702891" y="4503671"/>
                  <a:pt x="3707052" y="4555963"/>
                  <a:pt x="3684896" y="4722126"/>
                </a:cubicBezTo>
                <a:cubicBezTo>
                  <a:pt x="3681239" y="4749555"/>
                  <a:pt x="3678378" y="4777274"/>
                  <a:pt x="3671248" y="4804012"/>
                </a:cubicBezTo>
                <a:cubicBezTo>
                  <a:pt x="3644175" y="4905537"/>
                  <a:pt x="3640035" y="4907382"/>
                  <a:pt x="3603009" y="4981433"/>
                </a:cubicBezTo>
                <a:cubicBezTo>
                  <a:pt x="3572329" y="5104158"/>
                  <a:pt x="3614002" y="4959977"/>
                  <a:pt x="3548418" y="5104263"/>
                </a:cubicBezTo>
                <a:cubicBezTo>
                  <a:pt x="3536512" y="5130456"/>
                  <a:pt x="3530221" y="5158854"/>
                  <a:pt x="3521123" y="5186150"/>
                </a:cubicBezTo>
                <a:lnTo>
                  <a:pt x="3507475" y="5227093"/>
                </a:lnTo>
                <a:cubicBezTo>
                  <a:pt x="3512210" y="5283910"/>
                  <a:pt x="3517780" y="5404790"/>
                  <a:pt x="3534771" y="5472753"/>
                </a:cubicBezTo>
                <a:cubicBezTo>
                  <a:pt x="3541749" y="5500666"/>
                  <a:pt x="3562066" y="5554639"/>
                  <a:pt x="3562066" y="5554639"/>
                </a:cubicBezTo>
                <a:cubicBezTo>
                  <a:pt x="3557517" y="5595582"/>
                  <a:pt x="3558409" y="5637504"/>
                  <a:pt x="3548418" y="5677469"/>
                </a:cubicBezTo>
                <a:cubicBezTo>
                  <a:pt x="3539405" y="5713523"/>
                  <a:pt x="3491395" y="5741596"/>
                  <a:pt x="3466532" y="5759356"/>
                </a:cubicBezTo>
                <a:cubicBezTo>
                  <a:pt x="3453185" y="5768890"/>
                  <a:pt x="3440947" y="5780892"/>
                  <a:pt x="3425589" y="5786651"/>
                </a:cubicBezTo>
                <a:cubicBezTo>
                  <a:pt x="3403869" y="5794796"/>
                  <a:pt x="3379994" y="5795267"/>
                  <a:pt x="3357350" y="5800299"/>
                </a:cubicBezTo>
                <a:cubicBezTo>
                  <a:pt x="3339040" y="5804368"/>
                  <a:pt x="3320956" y="5809398"/>
                  <a:pt x="3302759" y="5813947"/>
                </a:cubicBezTo>
                <a:cubicBezTo>
                  <a:pt x="3193577" y="5804848"/>
                  <a:pt x="3083927" y="5800240"/>
                  <a:pt x="2975212" y="5786651"/>
                </a:cubicBezTo>
                <a:cubicBezTo>
                  <a:pt x="2888708" y="5775838"/>
                  <a:pt x="2887570" y="5763561"/>
                  <a:pt x="2825087" y="5745708"/>
                </a:cubicBezTo>
                <a:cubicBezTo>
                  <a:pt x="2807052" y="5740555"/>
                  <a:pt x="2788693" y="5736609"/>
                  <a:pt x="2770496" y="5732060"/>
                </a:cubicBezTo>
                <a:cubicBezTo>
                  <a:pt x="2674962" y="5736609"/>
                  <a:pt x="2579205" y="5737765"/>
                  <a:pt x="2483893" y="5745708"/>
                </a:cubicBezTo>
                <a:cubicBezTo>
                  <a:pt x="2469557" y="5746903"/>
                  <a:pt x="2456782" y="5755404"/>
                  <a:pt x="2442950" y="5759356"/>
                </a:cubicBezTo>
                <a:cubicBezTo>
                  <a:pt x="2385952" y="5775641"/>
                  <a:pt x="2370806" y="5775929"/>
                  <a:pt x="2306472" y="5786651"/>
                </a:cubicBezTo>
                <a:cubicBezTo>
                  <a:pt x="2208325" y="5819367"/>
                  <a:pt x="2330869" y="5779681"/>
                  <a:pt x="2210938" y="5813947"/>
                </a:cubicBezTo>
                <a:cubicBezTo>
                  <a:pt x="2180780" y="5822563"/>
                  <a:pt x="2146686" y="5838398"/>
                  <a:pt x="2115403" y="5841242"/>
                </a:cubicBezTo>
                <a:cubicBezTo>
                  <a:pt x="2033727" y="5848667"/>
                  <a:pt x="1951630" y="5850341"/>
                  <a:pt x="1869744" y="5854890"/>
                </a:cubicBezTo>
                <a:cubicBezTo>
                  <a:pt x="1833350" y="5859439"/>
                  <a:pt x="1796740" y="5862508"/>
                  <a:pt x="1760562" y="5868538"/>
                </a:cubicBezTo>
                <a:cubicBezTo>
                  <a:pt x="1742060" y="5871622"/>
                  <a:pt x="1724473" y="5879101"/>
                  <a:pt x="1705971" y="5882185"/>
                </a:cubicBezTo>
                <a:cubicBezTo>
                  <a:pt x="1669793" y="5888215"/>
                  <a:pt x="1632967" y="5889803"/>
                  <a:pt x="1596789" y="5895833"/>
                </a:cubicBezTo>
                <a:cubicBezTo>
                  <a:pt x="1577901" y="5898981"/>
                  <a:pt x="1521904" y="5914279"/>
                  <a:pt x="1501254" y="5923129"/>
                </a:cubicBezTo>
                <a:cubicBezTo>
                  <a:pt x="1333786" y="5994900"/>
                  <a:pt x="1542767" y="5909195"/>
                  <a:pt x="1405720" y="5977720"/>
                </a:cubicBezTo>
                <a:cubicBezTo>
                  <a:pt x="1392853" y="5984154"/>
                  <a:pt x="1377353" y="5984382"/>
                  <a:pt x="1364777" y="5991368"/>
                </a:cubicBezTo>
                <a:cubicBezTo>
                  <a:pt x="1223998" y="6069579"/>
                  <a:pt x="1334589" y="6028727"/>
                  <a:pt x="1241947" y="6059606"/>
                </a:cubicBezTo>
                <a:cubicBezTo>
                  <a:pt x="1150962" y="6055057"/>
                  <a:pt x="1059776" y="6053524"/>
                  <a:pt x="968992" y="6045959"/>
                </a:cubicBezTo>
                <a:cubicBezTo>
                  <a:pt x="950299" y="6044401"/>
                  <a:pt x="932711" y="6036380"/>
                  <a:pt x="914400" y="6032311"/>
                </a:cubicBezTo>
                <a:cubicBezTo>
                  <a:pt x="891756" y="6027279"/>
                  <a:pt x="868908" y="6023212"/>
                  <a:pt x="846162" y="6018663"/>
                </a:cubicBezTo>
                <a:cubicBezTo>
                  <a:pt x="776539" y="5983851"/>
                  <a:pt x="730615" y="5964378"/>
                  <a:pt x="668741" y="5923129"/>
                </a:cubicBezTo>
                <a:cubicBezTo>
                  <a:pt x="624777" y="5893820"/>
                  <a:pt x="615951" y="5879315"/>
                  <a:pt x="573206" y="5854890"/>
                </a:cubicBezTo>
                <a:cubicBezTo>
                  <a:pt x="555542" y="5844796"/>
                  <a:pt x="535867" y="5838377"/>
                  <a:pt x="518615" y="5827594"/>
                </a:cubicBezTo>
                <a:cubicBezTo>
                  <a:pt x="440497" y="5778770"/>
                  <a:pt x="490453" y="5797854"/>
                  <a:pt x="423081" y="5759356"/>
                </a:cubicBezTo>
                <a:cubicBezTo>
                  <a:pt x="405417" y="5749262"/>
                  <a:pt x="385936" y="5742527"/>
                  <a:pt x="368490" y="5732060"/>
                </a:cubicBezTo>
                <a:cubicBezTo>
                  <a:pt x="290056" y="5685000"/>
                  <a:pt x="297330" y="5683182"/>
                  <a:pt x="232012" y="5636526"/>
                </a:cubicBezTo>
                <a:cubicBezTo>
                  <a:pt x="218665" y="5626992"/>
                  <a:pt x="203670" y="5619731"/>
                  <a:pt x="191069" y="5609230"/>
                </a:cubicBezTo>
                <a:cubicBezTo>
                  <a:pt x="151663" y="5576392"/>
                  <a:pt x="149669" y="5567602"/>
                  <a:pt x="122830" y="5527344"/>
                </a:cubicBezTo>
                <a:cubicBezTo>
                  <a:pt x="118281" y="5509147"/>
                  <a:pt x="115114" y="5490547"/>
                  <a:pt x="109183" y="5472753"/>
                </a:cubicBezTo>
                <a:cubicBezTo>
                  <a:pt x="96661" y="5435188"/>
                  <a:pt x="77821" y="5401900"/>
                  <a:pt x="68239" y="5363571"/>
                </a:cubicBezTo>
                <a:cubicBezTo>
                  <a:pt x="67668" y="5361287"/>
                  <a:pt x="31606" y="5202675"/>
                  <a:pt x="27296" y="5172502"/>
                </a:cubicBezTo>
                <a:cubicBezTo>
                  <a:pt x="-5123" y="4945570"/>
                  <a:pt x="30855" y="5135705"/>
                  <a:pt x="0" y="4981433"/>
                </a:cubicBezTo>
                <a:cubicBezTo>
                  <a:pt x="4750" y="4872186"/>
                  <a:pt x="1999" y="4698484"/>
                  <a:pt x="27296" y="4572000"/>
                </a:cubicBezTo>
                <a:cubicBezTo>
                  <a:pt x="37554" y="4520709"/>
                  <a:pt x="55261" y="4516070"/>
                  <a:pt x="81887" y="4462818"/>
                </a:cubicBezTo>
                <a:cubicBezTo>
                  <a:pt x="88321" y="4449951"/>
                  <a:pt x="89868" y="4435098"/>
                  <a:pt x="95535" y="4421875"/>
                </a:cubicBezTo>
                <a:cubicBezTo>
                  <a:pt x="103549" y="4403175"/>
                  <a:pt x="113732" y="4385481"/>
                  <a:pt x="122830" y="4367284"/>
                </a:cubicBezTo>
                <a:cubicBezTo>
                  <a:pt x="127267" y="4345098"/>
                  <a:pt x="150126" y="4234619"/>
                  <a:pt x="150126" y="4217159"/>
                </a:cubicBezTo>
                <a:cubicBezTo>
                  <a:pt x="150126" y="4053322"/>
                  <a:pt x="144869" y="3889460"/>
                  <a:pt x="136478" y="3725839"/>
                </a:cubicBezTo>
                <a:cubicBezTo>
                  <a:pt x="135741" y="3711472"/>
                  <a:pt x="127379" y="3698544"/>
                  <a:pt x="122830" y="3684896"/>
                </a:cubicBezTo>
                <a:cubicBezTo>
                  <a:pt x="92255" y="3470863"/>
                  <a:pt x="108153" y="3556914"/>
                  <a:pt x="81887" y="3425588"/>
                </a:cubicBezTo>
                <a:cubicBezTo>
                  <a:pt x="86436" y="3229970"/>
                  <a:pt x="87035" y="3034221"/>
                  <a:pt x="95535" y="2838735"/>
                </a:cubicBezTo>
                <a:cubicBezTo>
                  <a:pt x="96160" y="2824362"/>
                  <a:pt x="105694" y="2811748"/>
                  <a:pt x="109183" y="2797791"/>
                </a:cubicBezTo>
                <a:cubicBezTo>
                  <a:pt x="114809" y="2775287"/>
                  <a:pt x="116165" y="2751771"/>
                  <a:pt x="122830" y="2729553"/>
                </a:cubicBezTo>
                <a:cubicBezTo>
                  <a:pt x="129870" y="2706088"/>
                  <a:pt x="143086" y="2684779"/>
                  <a:pt x="150126" y="2661314"/>
                </a:cubicBezTo>
                <a:cubicBezTo>
                  <a:pt x="172511" y="2586699"/>
                  <a:pt x="147798" y="2590512"/>
                  <a:pt x="204717" y="2524836"/>
                </a:cubicBezTo>
                <a:cubicBezTo>
                  <a:pt x="246853" y="2476218"/>
                  <a:pt x="295702" y="2433851"/>
                  <a:pt x="341195" y="2388359"/>
                </a:cubicBezTo>
                <a:cubicBezTo>
                  <a:pt x="359392" y="2370162"/>
                  <a:pt x="379710" y="2353863"/>
                  <a:pt x="395786" y="2333768"/>
                </a:cubicBezTo>
                <a:cubicBezTo>
                  <a:pt x="413983" y="2311022"/>
                  <a:pt x="429779" y="2286127"/>
                  <a:pt x="450377" y="2265529"/>
                </a:cubicBezTo>
                <a:cubicBezTo>
                  <a:pt x="461975" y="2253931"/>
                  <a:pt x="477672" y="2247332"/>
                  <a:pt x="491320" y="2238233"/>
                </a:cubicBezTo>
                <a:cubicBezTo>
                  <a:pt x="501712" y="2207057"/>
                  <a:pt x="519225" y="2160163"/>
                  <a:pt x="518615" y="2129051"/>
                </a:cubicBezTo>
                <a:cubicBezTo>
                  <a:pt x="514509" y="1919628"/>
                  <a:pt x="491320" y="1501254"/>
                  <a:pt x="491320" y="1501254"/>
                </a:cubicBezTo>
                <a:cubicBezTo>
                  <a:pt x="495869" y="1346579"/>
                  <a:pt x="496616" y="1191746"/>
                  <a:pt x="504968" y="1037230"/>
                </a:cubicBezTo>
                <a:cubicBezTo>
                  <a:pt x="505744" y="1022865"/>
                  <a:pt x="516042" y="1010441"/>
                  <a:pt x="518615" y="996287"/>
                </a:cubicBezTo>
                <a:cubicBezTo>
                  <a:pt x="525176" y="960201"/>
                  <a:pt x="528423" y="923581"/>
                  <a:pt x="532263" y="887105"/>
                </a:cubicBezTo>
                <a:cubicBezTo>
                  <a:pt x="570053" y="528102"/>
                  <a:pt x="523482" y="840348"/>
                  <a:pt x="559559" y="696036"/>
                </a:cubicBezTo>
                <a:cubicBezTo>
                  <a:pt x="563447" y="680484"/>
                  <a:pt x="578445" y="592826"/>
                  <a:pt x="586854" y="573206"/>
                </a:cubicBezTo>
                <a:cubicBezTo>
                  <a:pt x="593315" y="558130"/>
                  <a:pt x="605051" y="545911"/>
                  <a:pt x="614150" y="532263"/>
                </a:cubicBezTo>
                <a:cubicBezTo>
                  <a:pt x="618699" y="509517"/>
                  <a:pt x="622172" y="486528"/>
                  <a:pt x="627798" y="464024"/>
                </a:cubicBezTo>
                <a:cubicBezTo>
                  <a:pt x="631287" y="450068"/>
                  <a:pt x="639856" y="437379"/>
                  <a:pt x="641445" y="423081"/>
                </a:cubicBezTo>
                <a:cubicBezTo>
                  <a:pt x="644459" y="395952"/>
                  <a:pt x="623248" y="341194"/>
                  <a:pt x="641445" y="31389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u="sng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สรุปใจความสำคัญ</a:t>
            </a:r>
          </a:p>
          <a:p>
            <a:pPr algn="ctr"/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ตาเก</a:t>
            </a:r>
            <a:r>
              <a:rPr lang="th-TH" sz="3200" b="1" dirty="0" err="1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ิ้นแ</a:t>
            </a:r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ละนทีเข้าไปในป่าเพื่อหาของป่าและกำลังจะเจอเสือ</a:t>
            </a:r>
          </a:p>
        </p:txBody>
      </p:sp>
    </p:spTree>
    <p:extLst>
      <p:ext uri="{BB962C8B-B14F-4D97-AF65-F5344CB8AC3E}">
        <p14:creationId xmlns:p14="http://schemas.microsoft.com/office/powerpoint/2010/main" val="1706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แผนผังลำดับงาน: สิ้นสุด 4">
            <a:extLst>
              <a:ext uri="{FF2B5EF4-FFF2-40B4-BE49-F238E27FC236}">
                <a16:creationId xmlns:a16="http://schemas.microsoft.com/office/drawing/2014/main" id="{72158AAE-F71B-480A-B4C4-8FCE0AC8513E}"/>
              </a:ext>
            </a:extLst>
          </p:cNvPr>
          <p:cNvSpPr/>
          <p:nvPr/>
        </p:nvSpPr>
        <p:spPr>
          <a:xfrm>
            <a:off x="2707165" y="135907"/>
            <a:ext cx="5721281" cy="1054236"/>
          </a:xfrm>
          <a:prstGeom prst="flowChartTerminator">
            <a:avLst/>
          </a:prstGeom>
          <a:solidFill>
            <a:srgbClr val="FFCCCC"/>
          </a:solidFill>
          <a:ln w="76200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800" b="1" dirty="0">
                <a:solidFill>
                  <a:srgbClr val="0033CC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การอ่านจับใจความสำคัญ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D311A69-2A12-4139-B90D-8F563BC795FA}"/>
              </a:ext>
            </a:extLst>
          </p:cNvPr>
          <p:cNvSpPr/>
          <p:nvPr/>
        </p:nvSpPr>
        <p:spPr>
          <a:xfrm>
            <a:off x="0" y="5618029"/>
            <a:ext cx="6072304" cy="85634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ต้องอ่านชื่อเรื่องแล้วทำความเข้าใจ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C421823-1A46-4BE1-BF4C-08E43671EF0E}"/>
              </a:ext>
            </a:extLst>
          </p:cNvPr>
          <p:cNvSpPr/>
          <p:nvPr/>
        </p:nvSpPr>
        <p:spPr>
          <a:xfrm>
            <a:off x="668741" y="4776498"/>
            <a:ext cx="5403563" cy="8563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หาประโยคใจความสำคัญ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6B6DE1DE-AD20-46C7-888D-F3D2D621309D}"/>
              </a:ext>
            </a:extLst>
          </p:cNvPr>
          <p:cNvSpPr/>
          <p:nvPr/>
        </p:nvSpPr>
        <p:spPr>
          <a:xfrm>
            <a:off x="1326108" y="3920156"/>
            <a:ext cx="4746196" cy="8563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บันทึกใจความของแต่ละย่อหน้า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A17B3200-A383-43C1-9AD4-5DBEBC9D2032}"/>
              </a:ext>
            </a:extLst>
          </p:cNvPr>
          <p:cNvSpPr/>
          <p:nvPr/>
        </p:nvSpPr>
        <p:spPr>
          <a:xfrm>
            <a:off x="2008496" y="3063814"/>
            <a:ext cx="4063808" cy="8563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เรียบเรียงให้เป็นใจความสำคัญ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339A8C93-B381-4742-BA83-1E417048AA23}"/>
              </a:ext>
            </a:extLst>
          </p:cNvPr>
          <p:cNvSpPr/>
          <p:nvPr/>
        </p:nvSpPr>
        <p:spPr>
          <a:xfrm>
            <a:off x="7008952" y="2342340"/>
            <a:ext cx="4063808" cy="856342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เรียบเรียงให้เป็นใจความสำคัญ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D7673763-6B7A-4A39-916A-83E666939EDF}"/>
              </a:ext>
            </a:extLst>
          </p:cNvPr>
          <p:cNvSpPr/>
          <p:nvPr/>
        </p:nvSpPr>
        <p:spPr>
          <a:xfrm>
            <a:off x="7008952" y="3221106"/>
            <a:ext cx="4063808" cy="856342"/>
          </a:xfrm>
          <a:prstGeom prst="rect">
            <a:avLst/>
          </a:prstGeom>
          <a:solidFill>
            <a:srgbClr val="FFFF00"/>
          </a:solidFill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ตั้งคำถามเพื่อจับใจความสำคัญ</a:t>
            </a: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7A25280C-848F-4DD3-812F-72E852ECBA98}"/>
              </a:ext>
            </a:extLst>
          </p:cNvPr>
          <p:cNvSpPr/>
          <p:nvPr/>
        </p:nvSpPr>
        <p:spPr>
          <a:xfrm>
            <a:off x="6360252" y="4380494"/>
            <a:ext cx="1201003" cy="116628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ใคร</a:t>
            </a:r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4D079FAB-3D24-40BF-AE04-262E3B7CD1D1}"/>
              </a:ext>
            </a:extLst>
          </p:cNvPr>
          <p:cNvSpPr/>
          <p:nvPr/>
        </p:nvSpPr>
        <p:spPr>
          <a:xfrm>
            <a:off x="7182221" y="5430883"/>
            <a:ext cx="1201003" cy="116628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อะไร</a:t>
            </a:r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7CCA00FE-F0BA-4431-9658-BD8A990A1518}"/>
              </a:ext>
            </a:extLst>
          </p:cNvPr>
          <p:cNvSpPr/>
          <p:nvPr/>
        </p:nvSpPr>
        <p:spPr>
          <a:xfrm>
            <a:off x="8531819" y="5618029"/>
            <a:ext cx="1201003" cy="116628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ที่ไหน</a:t>
            </a:r>
          </a:p>
        </p:txBody>
      </p:sp>
      <p:sp>
        <p:nvSpPr>
          <p:cNvPr id="15" name="วงรี 14">
            <a:extLst>
              <a:ext uri="{FF2B5EF4-FFF2-40B4-BE49-F238E27FC236}">
                <a16:creationId xmlns:a16="http://schemas.microsoft.com/office/drawing/2014/main" id="{BD543441-2BEB-4DF1-BA3F-CCC2316880AC}"/>
              </a:ext>
            </a:extLst>
          </p:cNvPr>
          <p:cNvSpPr/>
          <p:nvPr/>
        </p:nvSpPr>
        <p:spPr>
          <a:xfrm>
            <a:off x="10865892" y="4269465"/>
            <a:ext cx="1201003" cy="116628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เมื่อใด</a:t>
            </a:r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4F6D5A24-72CA-44F9-8647-197BB354ED3E}"/>
              </a:ext>
            </a:extLst>
          </p:cNvPr>
          <p:cNvSpPr/>
          <p:nvPr/>
        </p:nvSpPr>
        <p:spPr>
          <a:xfrm>
            <a:off x="9881417" y="5272907"/>
            <a:ext cx="1300525" cy="116628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อย่างไร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720130C6-1624-4ED9-BDAE-23FC34504AD8}"/>
              </a:ext>
            </a:extLst>
          </p:cNvPr>
          <p:cNvSpPr/>
          <p:nvPr/>
        </p:nvSpPr>
        <p:spPr>
          <a:xfrm>
            <a:off x="4639328" y="1365941"/>
            <a:ext cx="1456672" cy="8563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</a:t>
            </a:r>
          </a:p>
        </p:txBody>
      </p:sp>
      <p:cxnSp>
        <p:nvCxnSpPr>
          <p:cNvPr id="19" name="ลูกศรเชื่อมต่อแบบตรง 18">
            <a:extLst>
              <a:ext uri="{FF2B5EF4-FFF2-40B4-BE49-F238E27FC236}">
                <a16:creationId xmlns:a16="http://schemas.microsoft.com/office/drawing/2014/main" id="{C8F40101-E6E4-4242-A0CF-28FEBEC9740E}"/>
              </a:ext>
            </a:extLst>
          </p:cNvPr>
          <p:cNvCxnSpPr>
            <a:stCxn id="17" idx="2"/>
            <a:endCxn id="9" idx="0"/>
          </p:cNvCxnSpPr>
          <p:nvPr/>
        </p:nvCxnSpPr>
        <p:spPr>
          <a:xfrm flipH="1">
            <a:off x="4040400" y="2222283"/>
            <a:ext cx="1327264" cy="8415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ลูกศรเชื่อมต่อแบบตรง 19">
            <a:extLst>
              <a:ext uri="{FF2B5EF4-FFF2-40B4-BE49-F238E27FC236}">
                <a16:creationId xmlns:a16="http://schemas.microsoft.com/office/drawing/2014/main" id="{34154C8A-4D37-4B15-B71C-9E550435B5D7}"/>
              </a:ext>
            </a:extLst>
          </p:cNvPr>
          <p:cNvCxnSpPr>
            <a:cxnSpLocks/>
          </p:cNvCxnSpPr>
          <p:nvPr/>
        </p:nvCxnSpPr>
        <p:spPr>
          <a:xfrm>
            <a:off x="5367664" y="2237094"/>
            <a:ext cx="1641288" cy="984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>
            <a:extLst>
              <a:ext uri="{FF2B5EF4-FFF2-40B4-BE49-F238E27FC236}">
                <a16:creationId xmlns:a16="http://schemas.microsoft.com/office/drawing/2014/main" id="{565F2237-96BB-4226-B1B1-AAF2CA00C797}"/>
              </a:ext>
            </a:extLst>
          </p:cNvPr>
          <p:cNvCxnSpPr>
            <a:cxnSpLocks/>
          </p:cNvCxnSpPr>
          <p:nvPr/>
        </p:nvCxnSpPr>
        <p:spPr>
          <a:xfrm flipH="1">
            <a:off x="7438030" y="4099872"/>
            <a:ext cx="1589881" cy="6766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>
            <a:extLst>
              <a:ext uri="{FF2B5EF4-FFF2-40B4-BE49-F238E27FC236}">
                <a16:creationId xmlns:a16="http://schemas.microsoft.com/office/drawing/2014/main" id="{3F05A3CD-76F1-4A2D-9132-2B38ACE1CD66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8207341" y="4088752"/>
            <a:ext cx="833516" cy="15129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ลูกศรเชื่อมต่อแบบตรง 27">
            <a:extLst>
              <a:ext uri="{FF2B5EF4-FFF2-40B4-BE49-F238E27FC236}">
                <a16:creationId xmlns:a16="http://schemas.microsoft.com/office/drawing/2014/main" id="{0143821C-E282-490B-871C-F9E1C36815F4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9024543" y="4125803"/>
            <a:ext cx="107778" cy="14922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ลูกศรเชื่อมต่อแบบตรง 30">
            <a:extLst>
              <a:ext uri="{FF2B5EF4-FFF2-40B4-BE49-F238E27FC236}">
                <a16:creationId xmlns:a16="http://schemas.microsoft.com/office/drawing/2014/main" id="{263716EB-5CDA-43AE-B92E-E83E70E923A5}"/>
              </a:ext>
            </a:extLst>
          </p:cNvPr>
          <p:cNvCxnSpPr>
            <a:cxnSpLocks/>
          </p:cNvCxnSpPr>
          <p:nvPr/>
        </p:nvCxnSpPr>
        <p:spPr>
          <a:xfrm>
            <a:off x="9014966" y="4099872"/>
            <a:ext cx="1195133" cy="13146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>
            <a:extLst>
              <a:ext uri="{FF2B5EF4-FFF2-40B4-BE49-F238E27FC236}">
                <a16:creationId xmlns:a16="http://schemas.microsoft.com/office/drawing/2014/main" id="{BDD55DBD-5F1C-4E06-9BD0-3076CFD0035F}"/>
              </a:ext>
            </a:extLst>
          </p:cNvPr>
          <p:cNvCxnSpPr>
            <a:cxnSpLocks/>
          </p:cNvCxnSpPr>
          <p:nvPr/>
        </p:nvCxnSpPr>
        <p:spPr>
          <a:xfrm>
            <a:off x="9041212" y="4103558"/>
            <a:ext cx="1976512" cy="4427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23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32F78D-1522-4A3F-8068-ABBE3797F3B2}"/>
              </a:ext>
            </a:extLst>
          </p:cNvPr>
          <p:cNvSpPr/>
          <p:nvPr/>
        </p:nvSpPr>
        <p:spPr>
          <a:xfrm>
            <a:off x="302455" y="1256708"/>
            <a:ext cx="11587090" cy="52029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5400" b="1" dirty="0">
                <a:solidFill>
                  <a:srgbClr val="0033CC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วิธีจับใจความสำคัญ มีดังนี้ </a:t>
            </a:r>
            <a:endParaRPr lang="en-US" sz="5400" b="1" dirty="0">
              <a:solidFill>
                <a:srgbClr val="0033CC"/>
              </a:solidFill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๑</a:t>
            </a:r>
            <a:r>
              <a:rPr lang="en-US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.</a:t>
            </a:r>
            <a:r>
              <a:rPr lang="th-TH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 อ่านจับในใจทุกย่อหน้าอย่างละเอียด</a:t>
            </a:r>
            <a:endParaRPr lang="en-US" sz="4000" b="1" dirty="0">
              <a:solidFill>
                <a:srgbClr val="002060"/>
              </a:solidFill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๒</a:t>
            </a:r>
            <a:r>
              <a:rPr lang="en-US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.</a:t>
            </a:r>
            <a:r>
              <a:rPr lang="th-TH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 ศึกษาความหมายของคำ กลุ่มคำ สำนวนที่ไม่เข้าใจ</a:t>
            </a:r>
            <a:endParaRPr lang="en-US" sz="4000" b="1" dirty="0">
              <a:solidFill>
                <a:srgbClr val="002060"/>
              </a:solidFill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๓</a:t>
            </a:r>
            <a:r>
              <a:rPr lang="en-US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.</a:t>
            </a:r>
            <a:r>
              <a:rPr lang="th-TH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 ตั้งคำถามว่า ใคร ทำอะไร ที่ไหน อย่างไร ทำไม ฯลฯ</a:t>
            </a:r>
            <a:endParaRPr lang="en-US" sz="4000" b="1" dirty="0">
              <a:solidFill>
                <a:srgbClr val="002060"/>
              </a:solidFill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๔</a:t>
            </a:r>
            <a:r>
              <a:rPr lang="en-US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.</a:t>
            </a:r>
            <a:r>
              <a:rPr lang="th-TH" sz="4000" b="1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 สังเกตประโยคที่แสดงให้เห็นว่าเป็นใจความสำคัญ ซึ่งมักมีประโยคอื่น ๆ อธิบายขยายความหรือให้รายละเอียด</a:t>
            </a:r>
            <a:endParaRPr lang="en-US" sz="4000" b="1" dirty="0">
              <a:solidFill>
                <a:srgbClr val="002060"/>
              </a:solidFill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r>
              <a:rPr lang="th-TH" sz="4000" b="1" kern="0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๕</a:t>
            </a:r>
            <a:r>
              <a:rPr lang="en-US" sz="4000" b="1" kern="0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.</a:t>
            </a:r>
            <a:r>
              <a:rPr lang="th-TH" sz="4000" b="1" kern="0" dirty="0">
                <a:solidFill>
                  <a:srgbClr val="00206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 จัดทำแผนภาพความคิดของเรื่องที่อ่านแล้วประมวลเป็นใจความสำคัญ</a:t>
            </a:r>
            <a:endParaRPr lang="th-TH" sz="4000" b="1" dirty="0">
              <a:solidFill>
                <a:srgbClr val="002060"/>
              </a:solidFill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DD53-C697-4893-9146-1F45722EB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724" y="1752210"/>
            <a:ext cx="1118382" cy="1118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E14A1-A981-4A42-9B8C-5560F7C93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552" y="2606823"/>
            <a:ext cx="1118382" cy="1118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D5A65-D882-4445-A740-763B99C15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134" y="3298998"/>
            <a:ext cx="1118382" cy="1118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3F65C9-5CC2-488D-BDC5-53298177A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457" y="4604825"/>
            <a:ext cx="1118382" cy="1118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BADDB6-AA1B-460E-935F-311E0BBD5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0354" y="5341289"/>
            <a:ext cx="1118382" cy="1118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5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FD8364DD-6C67-4B6D-A5D9-6C620CE03FCB}"/>
              </a:ext>
            </a:extLst>
          </p:cNvPr>
          <p:cNvSpPr/>
          <p:nvPr/>
        </p:nvSpPr>
        <p:spPr>
          <a:xfrm>
            <a:off x="426720" y="1674057"/>
            <a:ext cx="11648050" cy="3914918"/>
          </a:xfrm>
          <a:prstGeom prst="wedgeRectCallout">
            <a:avLst>
              <a:gd name="adj1" fmla="val -20108"/>
              <a:gd name="adj2" fmla="val 83571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4800" b="1" dirty="0">
                <a:solidFill>
                  <a:srgbClr val="0033CC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จุดประสงค์</a:t>
            </a:r>
            <a:endParaRPr lang="en-US" sz="4800" dirty="0">
              <a:solidFill>
                <a:srgbClr val="0033CC"/>
              </a:solidFill>
              <a:latin typeface="TH NiramitIT๙" panose="02000506000000020004" pitchFamily="2" charset="-34"/>
              <a:ea typeface="Calibri" panose="020F0502020204030204" pitchFamily="34" charset="0"/>
              <a:cs typeface="TH NiramitIT๙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630555" algn="l"/>
              </a:tabLst>
            </a:pPr>
            <a:r>
              <a:rPr lang="th-TH" sz="4800" b="1" dirty="0"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	</a:t>
            </a:r>
            <a:r>
              <a:rPr lang="th-TH" sz="4000" dirty="0">
                <a:solidFill>
                  <a:srgbClr val="0033CC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๑.	นักเรียนสามารถบอกความหมายและอธิบายหลักการของการอ่านจับใจความได้ </a:t>
            </a:r>
            <a:endParaRPr lang="en-US" sz="4000" dirty="0">
              <a:solidFill>
                <a:srgbClr val="0033CC"/>
              </a:solidFill>
              <a:latin typeface="TH NiramitIT๙" panose="02000506000000020004" pitchFamily="2" charset="-34"/>
              <a:ea typeface="Calibri" panose="020F0502020204030204" pitchFamily="34" charset="0"/>
              <a:cs typeface="TH NiramitIT๙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630555" algn="l"/>
              </a:tabLst>
            </a:pPr>
            <a:r>
              <a:rPr lang="th-TH" sz="4000" dirty="0">
                <a:solidFill>
                  <a:srgbClr val="0033CC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	๒. นักเรียนสามารถระบุตำแหน่งใจความสำคัญของเรื่องที่อ่านได้ </a:t>
            </a:r>
            <a:r>
              <a:rPr lang="en-US" sz="4000" dirty="0">
                <a:solidFill>
                  <a:srgbClr val="0033CC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	</a:t>
            </a:r>
            <a:endParaRPr lang="th-TH" sz="4000" dirty="0">
              <a:solidFill>
                <a:srgbClr val="0033CC"/>
              </a:solidFill>
              <a:latin typeface="TH NiramitIT๙" panose="02000506000000020004" pitchFamily="2" charset="-34"/>
              <a:ea typeface="Calibri" panose="020F0502020204030204" pitchFamily="34" charset="0"/>
              <a:cs typeface="TH NiramitIT๙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630555" algn="l"/>
              </a:tabLst>
            </a:pPr>
            <a:r>
              <a:rPr lang="th-TH" sz="4000" dirty="0">
                <a:solidFill>
                  <a:srgbClr val="0033CC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	๓. นักเรียนมีความรับผิดชอบในงานที่ได้รับมอบหมาย</a:t>
            </a:r>
            <a:endParaRPr lang="en-US" sz="4000" dirty="0">
              <a:solidFill>
                <a:srgbClr val="0033CC"/>
              </a:solidFill>
              <a:latin typeface="TH NiramitIT๙" panose="02000506000000020004" pitchFamily="2" charset="-34"/>
              <a:ea typeface="Calibri" panose="020F0502020204030204" pitchFamily="34" charset="0"/>
              <a:cs typeface="TH NiramitIT๙" panose="02000506000000020004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C6B91-9F28-4617-B7E4-1A57B88DD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593" y="-277433"/>
            <a:ext cx="3297702" cy="32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3833F17A-FEAA-46A7-9DF1-0C3AFC2B11DA}"/>
              </a:ext>
            </a:extLst>
          </p:cNvPr>
          <p:cNvSpPr/>
          <p:nvPr/>
        </p:nvSpPr>
        <p:spPr>
          <a:xfrm>
            <a:off x="1903189" y="148485"/>
            <a:ext cx="8385617" cy="78319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b="1" kern="0" dirty="0">
                <a:ea typeface="Calibri" panose="020F0502020204030204" pitchFamily="34" charset="0"/>
                <a:cs typeface="TH Sarabun New" panose="020B0500040200020003" pitchFamily="34" charset="-34"/>
              </a:rPr>
              <a:t>ตัวอย่างแนวข้อสอบ</a:t>
            </a:r>
            <a:endParaRPr lang="th-TH" sz="4000" b="1" dirty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A5553FF-F302-4B42-AEDC-9AFEE0D3E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54" y="1078615"/>
            <a:ext cx="11261088" cy="3578902"/>
          </a:xfrm>
          <a:prstGeom prst="rect">
            <a:avLst/>
          </a:prstGeom>
          <a:solidFill>
            <a:srgbClr val="FFCC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thaiDist">
              <a:lnSpc>
                <a:spcPct val="115000"/>
              </a:lnSpc>
              <a:spcAft>
                <a:spcPts val="1000"/>
              </a:spcAft>
            </a:pPr>
            <a:r>
              <a:rPr lang="th-TH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	โดยทั่วไปผักที่ขายตามท้องตลาดส่วนใหญ่ เกษตรกรมักให้สารกำจัดศัตรูพืช หากไม่มีความรอบคอบในการใช้จะทำให้เกิดสารตกค้างทำให้มีปัญหาต่อสุขภาพ ฉะนั้น เมื่อซื้อผักไปรับประทานจึงควรล้างผักด้วยน้ำหลาย ๆ ครั้ง เพราะจะช่วยกำจัดสารตกค้างไปได้บ้าง บางคนอาจแช่ผักโดยน้ำผสมโซเดียม</a:t>
            </a:r>
            <a:r>
              <a:rPr lang="th-TH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ไบ</a:t>
            </a:r>
            <a:r>
              <a:rPr lang="th-TH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คาร์บอเนตก็ได้ แต่อาจทำให้วิตามินลดลง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A3EE5E-10C5-42CE-944F-7C6CD15A790A}"/>
              </a:ext>
            </a:extLst>
          </p:cNvPr>
          <p:cNvSpPr/>
          <p:nvPr/>
        </p:nvSpPr>
        <p:spPr>
          <a:xfrm>
            <a:off x="130074" y="4854375"/>
            <a:ext cx="1206192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</a:pPr>
            <a:r>
              <a:rPr lang="th-TH" sz="36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๑. สารตกค้างทำให้มีปัญหาสุขภาพ   		     ๒. เกษตรกรมักใช้สารกำจัดศัตรูพืช</a:t>
            </a: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36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๓. ควรแช่ผักโดยใช้น้ำผสมโซเดียม</a:t>
            </a:r>
            <a:r>
              <a:rPr lang="th-TH" sz="3600" b="1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ไบ</a:t>
            </a:r>
            <a:r>
              <a:rPr lang="th-TH" sz="36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คาร์บอเนต     </a:t>
            </a: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36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๔. เมื่อซื้อผักไปรับประทานควรล้างน้ำหลายครั้ง</a:t>
            </a:r>
            <a:endParaRPr lang="en-US" sz="2400" b="1" dirty="0">
              <a:solidFill>
                <a:srgbClr val="0033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C9735-9DD8-48B2-864B-E6D7CC55A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8733" y="4544886"/>
            <a:ext cx="976295" cy="1001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4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W1H">
            <a:extLst>
              <a:ext uri="{FF2B5EF4-FFF2-40B4-BE49-F238E27FC236}">
                <a16:creationId xmlns:a16="http://schemas.microsoft.com/office/drawing/2014/main" id="{FA4FE2BA-F2AA-43F1-96F8-8CD933FB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2" y="268521"/>
            <a:ext cx="11077322" cy="6320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63DD811E-CD0A-4AE1-B969-299F379BB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09" y="333596"/>
            <a:ext cx="11781182" cy="55106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บทอ่าน เรื่อง แผ่นดินไหว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เมื่อเวลาประมาณ ๐๔.๒๕ น. ตามเวลาประเทศไทย เกิดแผ่นดินไหวรุนแรงระดับ ๖.๙    ริก</a:t>
            </a:r>
            <a:r>
              <a:rPr kumimoji="0" lang="th-TH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เต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อร์ บริเวณเกาะ นิว </a:t>
            </a:r>
            <a:r>
              <a:rPr kumimoji="0" lang="th-TH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บริ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ติช ของประเทศปาปัวนิวกินี จุดศูนย์กลางแผ่นดินไหวอยู่ที่ความลึกเพียง ๑๐ กม. และอยู่ห่างจากเมืองราบา</a:t>
            </a:r>
            <a:r>
              <a:rPr kumimoji="0" lang="th-TH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อุล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ราว ๑๖๒ กม.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แผ่นดินไหวอาจทำให้เกิดคลื่น</a:t>
            </a:r>
            <a:r>
              <a:rPr kumimoji="0" lang="th-TH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สึ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นามิส</a:t>
            </a:r>
            <a:r>
              <a:rPr kumimoji="0" lang="th-TH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ูง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๐.๓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-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๑ เมตร ซัดเข้าสู่ชายฝั่งปาปัวนิวกินีหลายจุดและคลื่นสูงไม่เกิน ๓๐ ซม. พัดเข้าสู่หมูเกาะโซโลมอน เบื้องต้นได้มีประกาศเตือนภัยให้ให้เฝ้าระวังสถานการณ์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			</a:t>
            </a:r>
            <a:r>
              <a:rPr kumimoji="0" lang="th-TH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ที่มา หนังสือพิมพ์เดลินิวส์ ฉบับวันที่ ๓๐ มีนาคม พ</a:t>
            </a:r>
            <a:r>
              <a:rPr lang="th-TH" sz="3600" i="1" dirty="0">
                <a:solidFill>
                  <a:prstClr val="black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.ศ. ๒๕๖๑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3074" name="Picture 2" descr="à¸à¸¥à¸à¸²à¸£à¸à¹à¸à¸«à¸²à¸£à¸¹à¸à¸ à¸²à¸à¸ªà¸³à¸«à¸£à¸±à¸ à¹à¸à¹à¸à¸à¸´à¸à¹à¸«à¸§">
            <a:extLst>
              <a:ext uri="{FF2B5EF4-FFF2-40B4-BE49-F238E27FC236}">
                <a16:creationId xmlns:a16="http://schemas.microsoft.com/office/drawing/2014/main" id="{85C6854D-5075-44E3-831D-E17F70010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3619109" cy="190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à¸à¸¥à¸à¸²à¸£à¸à¹à¸à¸«à¸²à¸£à¸¹à¸à¸ à¸²à¸à¸ªà¸³à¸«à¸£à¸±à¸ à¹à¸à¹à¸à¸à¸´à¸à¹à¸«à¸§">
            <a:extLst>
              <a:ext uri="{FF2B5EF4-FFF2-40B4-BE49-F238E27FC236}">
                <a16:creationId xmlns:a16="http://schemas.microsoft.com/office/drawing/2014/main" id="{EA7442F2-8AA3-47B8-862D-3F1BCC4F1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81365"/>
            <a:ext cx="2743200" cy="1476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7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C5A277-EB35-4D06-AC46-CFC6B3D6239C}"/>
              </a:ext>
            </a:extLst>
          </p:cNvPr>
          <p:cNvSpPr/>
          <p:nvPr/>
        </p:nvSpPr>
        <p:spPr>
          <a:xfrm>
            <a:off x="0" y="700970"/>
            <a:ext cx="12191999" cy="702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3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	    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(ใคร)	     </a:t>
            </a: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Who		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ประเทศปาปัวนิวกินี</a:t>
            </a:r>
            <a:endParaRPr lang="en-US" sz="3600" dirty="0"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	   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(ทำอะไร)</a:t>
            </a: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	     What		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เกิดแผ่นดินไหว</a:t>
            </a:r>
            <a:endParaRPr lang="en-US" sz="3600" dirty="0"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	    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(ที่ไหน)</a:t>
            </a: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	     Where		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เกาะนิว </a:t>
            </a:r>
            <a:r>
              <a:rPr lang="th-TH" sz="3600" dirty="0" err="1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บริ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ติช</a:t>
            </a:r>
            <a:endParaRPr lang="en-US" sz="3600" dirty="0"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	   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(เมื่อไหร่)</a:t>
            </a: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	     When		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๓๐ มีนาคม ๒๕๖๑</a:t>
            </a:r>
            <a:endParaRPr lang="en-US" sz="3600" dirty="0"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           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(ทำไม</a:t>
            </a: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/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เหตุผล)</a:t>
            </a: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    Why		-</a:t>
            </a: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	   </a:t>
            </a:r>
            <a:r>
              <a:rPr lang="th-TH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(อย่างไร)	     </a:t>
            </a: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How		</a:t>
            </a:r>
            <a:r>
              <a:rPr lang="th-TH" sz="32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มีการเตือนภัยให้เฝ้าระวังสถานการณ์อาจเกิดคลื่น</a:t>
            </a:r>
            <a:r>
              <a:rPr lang="th-TH" sz="3200" dirty="0" err="1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สึ</a:t>
            </a:r>
            <a:r>
              <a:rPr lang="th-TH" sz="32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นามิ</a:t>
            </a:r>
            <a:endParaRPr lang="en-US" sz="3600" dirty="0"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 </a:t>
            </a:r>
          </a:p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3600" b="1" dirty="0"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	</a:t>
            </a:r>
            <a:r>
              <a:rPr lang="th-TH" sz="3600" b="1" dirty="0">
                <a:solidFill>
                  <a:srgbClr val="0033CC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สรุปใจความสำคัญ </a:t>
            </a:r>
            <a:r>
              <a:rPr lang="th-TH" sz="3600" dirty="0">
                <a:solidFill>
                  <a:srgbClr val="FF000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เมื่อวันที่ ๓๐ มีนาคม ๒๕๖๑ เกิดแผ่นดินไหวที่ประเทศปาปัวนิวกินี บริเวณ เกาะนิว</a:t>
            </a:r>
            <a:r>
              <a:rPr lang="th-TH" sz="3600" dirty="0" err="1">
                <a:solidFill>
                  <a:srgbClr val="FF000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บริ</a:t>
            </a:r>
            <a:r>
              <a:rPr lang="th-TH" sz="3600" dirty="0">
                <a:solidFill>
                  <a:srgbClr val="FF000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ติช ซึ่งอาจทำให้เกิดคลื่น</a:t>
            </a:r>
            <a:r>
              <a:rPr lang="th-TH" sz="3600" dirty="0" err="1">
                <a:solidFill>
                  <a:srgbClr val="FF000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สึ</a:t>
            </a:r>
            <a:r>
              <a:rPr lang="th-TH" sz="3600" dirty="0">
                <a:solidFill>
                  <a:srgbClr val="FF0000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นามิ จึงมีการเตือนภัยให้เฝ้าระวังสถานการณ์</a:t>
            </a:r>
            <a:endParaRPr lang="th-TH" sz="3600" dirty="0">
              <a:solidFill>
                <a:srgbClr val="FF0000"/>
              </a:solidFill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63F5C-F1A3-4DE9-84E4-6763967A7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000" y="330819"/>
            <a:ext cx="4119605" cy="336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5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FDF42D-F926-47A2-A7AC-104BDD3F9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536" y="482648"/>
            <a:ext cx="5022166" cy="27014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4D301B-0F5F-42C6-AF92-C559EAF248C0}"/>
              </a:ext>
            </a:extLst>
          </p:cNvPr>
          <p:cNvSpPr/>
          <p:nvPr/>
        </p:nvSpPr>
        <p:spPr>
          <a:xfrm>
            <a:off x="4482905" y="3184085"/>
            <a:ext cx="689785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40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	สรุปใจความสำคัญ </a:t>
            </a:r>
            <a:r>
              <a:rPr lang="th-TH" sz="4000" dirty="0"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เมื่อวันที่ ๓๐ มีนาคม ๒๕๖๑ เกิดแผ่นดินไหวที่ประเทศปาปัวนิวกินี บริเวณเกาะนิว</a:t>
            </a:r>
            <a:r>
              <a:rPr lang="th-TH" sz="4000" dirty="0" err="1"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บริ</a:t>
            </a:r>
            <a:r>
              <a:rPr lang="th-TH" sz="4000" dirty="0"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ติช ซึ่งอาจทำให้เกิดคลื่น</a:t>
            </a:r>
            <a:r>
              <a:rPr lang="th-TH" sz="4000" dirty="0" err="1"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สึ</a:t>
            </a:r>
            <a:r>
              <a:rPr lang="th-TH" sz="4000" dirty="0"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นามิ จึงมีการเตือนภัยให้เฝ้าระวังสถานการณ์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739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24C18-A26F-428F-ACCE-93C58BA0EE77}"/>
              </a:ext>
            </a:extLst>
          </p:cNvPr>
          <p:cNvSpPr/>
          <p:nvPr/>
        </p:nvSpPr>
        <p:spPr>
          <a:xfrm>
            <a:off x="1167618" y="1046809"/>
            <a:ext cx="10452296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4400" b="1" u="sng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เทคนิคการจับใจความสำคัญ มีดังนี้</a:t>
            </a:r>
            <a:endParaRPr lang="en-US" sz="4400" b="1" u="sng" dirty="0">
              <a:solidFill>
                <a:srgbClr val="FF000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th-TH" sz="4400" dirty="0">
                <a:solidFill>
                  <a:srgbClr val="0033CC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คำที่ปรากฏซ้ำ ๆ มักเป็นส่วนหนึ่งของใจความสำคัญ</a:t>
            </a:r>
            <a:endParaRPr lang="en-US" sz="4400" dirty="0">
              <a:solidFill>
                <a:srgbClr val="0033CC"/>
              </a:solidFill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th-TH" sz="4400" spc="-40" dirty="0">
                <a:solidFill>
                  <a:srgbClr val="0033CC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ตัดส่วนขยาย หรือ พลความออก เช่น การยกตัวอย่าง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th-TH" sz="4400" spc="-40" dirty="0">
                <a:solidFill>
                  <a:srgbClr val="0033CC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    การเปรียบเทียบ สถิติ เป็นต้น</a:t>
            </a:r>
            <a:endParaRPr lang="en-US" sz="4400" dirty="0">
              <a:solidFill>
                <a:srgbClr val="0033CC"/>
              </a:solidFill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th-TH" sz="4400" dirty="0">
                <a:solidFill>
                  <a:srgbClr val="0033CC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หลังคำว่า </a:t>
            </a:r>
            <a:r>
              <a:rPr lang="th-TH" sz="4400" u="sng" dirty="0">
                <a:solidFill>
                  <a:srgbClr val="0033CC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จึง</a:t>
            </a:r>
            <a:r>
              <a:rPr lang="th-TH" sz="4400" dirty="0">
                <a:solidFill>
                  <a:srgbClr val="0033CC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 มักเป็นใจความสำคัญ</a:t>
            </a:r>
            <a:endParaRPr lang="en-US" sz="4400" dirty="0">
              <a:solidFill>
                <a:srgbClr val="0033CC"/>
              </a:solidFill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th-TH" sz="4400" dirty="0">
                <a:solidFill>
                  <a:srgbClr val="0033CC"/>
                </a:solidFill>
                <a:latin typeface="TH NiramitIT๙ " panose="02000506000000020004" pitchFamily="2" charset="-34"/>
                <a:ea typeface="Calibri" panose="020F0502020204030204" pitchFamily="34" charset="0"/>
                <a:cs typeface="TH NiramitIT๙ " panose="02000506000000020004" pitchFamily="2" charset="-34"/>
              </a:rPr>
              <a:t>ใจความสำคัญ สาระสำคัญ อ่านแล้วจะคลุมเนื้อหาทั้งหมด</a:t>
            </a:r>
            <a:endParaRPr lang="en-US" sz="4400" dirty="0">
              <a:solidFill>
                <a:srgbClr val="0033CC"/>
              </a:solidFill>
              <a:latin typeface="TH NiramitIT๙ " panose="02000506000000020004" pitchFamily="2" charset="-34"/>
              <a:ea typeface="Calibri" panose="020F0502020204030204" pitchFamily="34" charset="0"/>
              <a:cs typeface="TH NiramitIT๙ " panose="02000506000000020004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9A7E9-C0D8-46E9-B2E0-335CEAFFA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317" y="2828767"/>
            <a:ext cx="2648683" cy="21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DE24F0BE-333F-4EEE-9B00-93688075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17" y="793975"/>
            <a:ext cx="11065565" cy="5486876"/>
          </a:xfrm>
          <a:prstGeom prst="snip1Rect">
            <a:avLst/>
          </a:prstGeom>
          <a:solidFill>
            <a:schemeClr val="tx2">
              <a:lumMod val="5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	องค์การนาซา</a:t>
            </a:r>
            <a:r>
              <a:rPr lang="th-TH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กล่าวถึงการค้นพบดาวเคราะห์นอกระบบสุริยะจากการส่งยานอวกาศไปสำรวจดาวเคราะห์ที่มีขนาดใกล้เคียงกับโลกเมื่อปี พ.ศ. ๒๕๕๒ ยานอวกาศดักล่าวจะมองหาดาวฤกษ์และดวงดาวที่อยู่ใกล้ๆ กาแล็กซีทางช้างเผือกของเรา การค้นพบครั้งใหม่นี้  สร้างความตื่นเต้นให้แก่นักดาราศาสตร์เป็นย่างมากเนื่องจากบรรดาดวงดาวที่ค้นพบทั้ง   ๑๐ ดวง ซึ่งมีขนาดใหญ่และอุณหภูมิใกล้เคียงกับโลก เอื้อต่อการอยู่อาศัยของสิ่งมีชีวิต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th-TH" sz="4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(</a:t>
            </a:r>
            <a:r>
              <a:rPr lang="en-US" sz="4000" i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O-NET, </a:t>
            </a:r>
            <a:r>
              <a:rPr lang="th-TH" sz="4000" i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2561)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627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8F8720-B673-4D87-8CC5-4B4865AE4418}"/>
              </a:ext>
            </a:extLst>
          </p:cNvPr>
          <p:cNvSpPr/>
          <p:nvPr/>
        </p:nvSpPr>
        <p:spPr>
          <a:xfrm>
            <a:off x="869852" y="1498258"/>
            <a:ext cx="10452295" cy="3861483"/>
          </a:xfrm>
          <a:prstGeom prst="roundRect">
            <a:avLst/>
          </a:prstGeom>
          <a:solidFill>
            <a:srgbClr val="FFCCCC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	ตำแหน่งใจความหลักคือ </a:t>
            </a:r>
            <a:r>
              <a:rPr lang="th-TH" sz="48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ส่วนท้ายของแถบข้อความ คือ องค์กรนาซาค้นพบดาวเคราะห์ ๑๐ ดวงนอกระบบสุริยะ         ที่สิ่งมีชีวิตอาจอยู่อาศัยได้ ส่วนใจความรอง คือ การบอกสาเหตุและรายละเอียด</a:t>
            </a:r>
            <a:endParaRPr lang="en-US" sz="4800" dirty="0">
              <a:solidFill>
                <a:srgbClr val="0033CC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93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6DA6562D-879D-4DDB-AD50-43078DC73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05" y="538601"/>
            <a:ext cx="10579390" cy="47643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</a:pPr>
            <a:r>
              <a:rPr lang="th-TH" sz="4400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4400" dirty="0">
                <a:solidFill>
                  <a:schemeClr val="tx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หยวกกล้วยอ่อน ๆ นำไปประกอบอาหารได้หลายชนิด เช่น แกงหยวกกล้วยต้มกะทิ น้ำยาหยวกกล้วย ต้มยำหยวกกล้วย เป็นต้น หยวกกล้วย โดยเฉพาะกล้วยน้ำหว้ามีรสชาติดีและไม่ฝาด อาหารที่ทำจากหยวกกล้วย เดี่ยวนี้ หารับประทานได้ยาก ส่วนใหญ่เป็นอาหารประจำถิ่น มีรสชาติแปลกและอร่อยแตกต่างกันไป</a:t>
            </a:r>
            <a:endParaRPr lang="en-US" sz="4400" dirty="0">
              <a:solidFill>
                <a:schemeClr val="tx1"/>
              </a:solidFill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th-TH" sz="4400" i="1" dirty="0">
                <a:solidFill>
                  <a:schemeClr val="tx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(</a:t>
            </a:r>
            <a:r>
              <a:rPr lang="en-US" sz="4400" i="1" dirty="0">
                <a:solidFill>
                  <a:schemeClr val="tx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O-NET, </a:t>
            </a:r>
            <a:r>
              <a:rPr lang="th-TH" sz="4400" i="1" dirty="0">
                <a:solidFill>
                  <a:schemeClr val="tx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25</a:t>
            </a:r>
            <a:r>
              <a:rPr lang="en-US" sz="4400" i="1" dirty="0">
                <a:solidFill>
                  <a:schemeClr val="tx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59</a:t>
            </a:r>
            <a:r>
              <a:rPr lang="th-TH" sz="4400" i="1" dirty="0">
                <a:solidFill>
                  <a:schemeClr val="tx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</a:t>
            </a:r>
            <a:endParaRPr lang="en-US" sz="4400" dirty="0">
              <a:solidFill>
                <a:schemeClr val="tx1"/>
              </a:solidFill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2050" name="Picture 2" descr="à¸à¸¥à¸à¸²à¸£à¸à¹à¸à¸«à¸²à¸£à¸¹à¸à¸ à¸²à¸à¸ªà¸³à¸«à¸£à¸±à¸ à¸«à¸¢à¸§à¸à¸à¸¥à¹à¸§à¸¢">
            <a:extLst>
              <a:ext uri="{FF2B5EF4-FFF2-40B4-BE49-F238E27FC236}">
                <a16:creationId xmlns:a16="http://schemas.microsoft.com/office/drawing/2014/main" id="{B5F65AC8-1319-4994-8B4D-4765A5D35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52" y="4408868"/>
            <a:ext cx="4304780" cy="24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0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8F8720-B673-4D87-8CC5-4B4865AE4418}"/>
              </a:ext>
            </a:extLst>
          </p:cNvPr>
          <p:cNvSpPr/>
          <p:nvPr/>
        </p:nvSpPr>
        <p:spPr>
          <a:xfrm>
            <a:off x="270803" y="2094783"/>
            <a:ext cx="11650394" cy="29216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thaiDist">
              <a:lnSpc>
                <a:spcPct val="115000"/>
              </a:lnSpc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	ตำแหน่งใจความ</a:t>
            </a:r>
            <a:r>
              <a:rPr lang="th-TH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หลักคือ </a:t>
            </a:r>
            <a:r>
              <a:rPr lang="th-TH" sz="48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ต้นย่อหน้า ได้แก่ หยวกกล้วยอ่อน ๆ นำไปประกอบอาหาร  ได้หลายชนิด ส่วนใจความรอง คือ                     การยกตัวอย่างประกอบและให้รายละเอียดเพิ่มเติม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1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7F44B0-D240-42E0-90BA-E883595009AC}"/>
              </a:ext>
            </a:extLst>
          </p:cNvPr>
          <p:cNvSpPr/>
          <p:nvPr/>
        </p:nvSpPr>
        <p:spPr>
          <a:xfrm>
            <a:off x="352263" y="1676214"/>
            <a:ext cx="6681637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8800" b="1" kern="0" dirty="0">
                <a:solidFill>
                  <a:schemeClr val="bg1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ในแต่ละวัน</a:t>
            </a:r>
          </a:p>
          <a:p>
            <a:pPr algn="ctr"/>
            <a:r>
              <a:rPr lang="th-TH" sz="8800" b="1" kern="0" dirty="0">
                <a:solidFill>
                  <a:schemeClr val="bg1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นักเรียนอ่านอะไรบ้าง</a:t>
            </a:r>
          </a:p>
          <a:p>
            <a:pPr algn="ctr"/>
            <a:r>
              <a:rPr lang="en-US" sz="8800" b="1" kern="0" dirty="0">
                <a:solidFill>
                  <a:schemeClr val="bg1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?</a:t>
            </a:r>
            <a:r>
              <a:rPr lang="th-TH" sz="8800" b="1" kern="0" dirty="0">
                <a:solidFill>
                  <a:schemeClr val="bg1"/>
                </a:solidFill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endParaRPr lang="th-TH" sz="8800" b="1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2FF19FE-3DDE-4C5B-991F-DDF2F1BFAC1A}"/>
              </a:ext>
            </a:extLst>
          </p:cNvPr>
          <p:cNvSpPr/>
          <p:nvPr/>
        </p:nvSpPr>
        <p:spPr>
          <a:xfrm>
            <a:off x="6739309" y="525031"/>
            <a:ext cx="3390315" cy="1519311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cs typeface="+mj-cs"/>
              </a:rPr>
              <a:t>หนังสือเรียน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D30C397-6AA8-47AE-9BCB-68FBFE888C01}"/>
              </a:ext>
            </a:extLst>
          </p:cNvPr>
          <p:cNvSpPr/>
          <p:nvPr/>
        </p:nvSpPr>
        <p:spPr>
          <a:xfrm>
            <a:off x="8449422" y="2513485"/>
            <a:ext cx="3390315" cy="1519311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cs typeface="+mj-cs"/>
              </a:rPr>
              <a:t>หนังสือพิมพ์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1AC93A-5786-47B0-9AFB-E6AC3A962E5E}"/>
              </a:ext>
            </a:extLst>
          </p:cNvPr>
          <p:cNvSpPr/>
          <p:nvPr/>
        </p:nvSpPr>
        <p:spPr>
          <a:xfrm>
            <a:off x="6879100" y="4703414"/>
            <a:ext cx="3655828" cy="1519311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cs typeface="+mj-cs"/>
              </a:rPr>
              <a:t>ข้อความจากอินเตอร์เน็ต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69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7F44B0-D240-42E0-90BA-E883595009AC}"/>
              </a:ext>
            </a:extLst>
          </p:cNvPr>
          <p:cNvSpPr/>
          <p:nvPr/>
        </p:nvSpPr>
        <p:spPr>
          <a:xfrm>
            <a:off x="274323" y="1650501"/>
            <a:ext cx="6978192" cy="409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H Sarabun New" panose="020B0500040200020003" pitchFamily="34" charset="-34"/>
              </a:rPr>
              <a:t>นักเรียนจะนำทักษะ</a:t>
            </a:r>
          </a:p>
          <a:p>
            <a:pPr lvl="0" algn="ctr"/>
            <a:r>
              <a:rPr lang="th-TH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H Sarabun New" panose="020B0500040200020003" pitchFamily="34" charset="-34"/>
              </a:rPr>
              <a:t>การอ่านจับใจความสำคัญ</a:t>
            </a:r>
          </a:p>
          <a:p>
            <a:pPr lvl="0" algn="ctr"/>
            <a:r>
              <a:rPr lang="th-TH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H Sarabun New" panose="020B0500040200020003" pitchFamily="34" charset="-34"/>
              </a:rPr>
              <a:t>ไปใช้ในชีวิตประจำวันได้อย่างไร </a:t>
            </a:r>
            <a:endParaRPr lang="en-US" sz="6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lvl="0" algn="ctr"/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H Sarabun New" panose="020B0500040200020003" pitchFamily="34" charset="-34"/>
              </a:rPr>
              <a:t>?</a:t>
            </a:r>
            <a:r>
              <a:rPr kumimoji="0" lang="th-TH" sz="8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endParaRPr kumimoji="0" lang="th-TH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29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F68056-3DF9-4E85-A7D3-6E3E867640CB}"/>
              </a:ext>
            </a:extLst>
          </p:cNvPr>
          <p:cNvSpPr/>
          <p:nvPr/>
        </p:nvSpPr>
        <p:spPr>
          <a:xfrm>
            <a:off x="831257" y="1490008"/>
            <a:ext cx="84593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6000" b="1" u="sng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ตอบคำถามลงสมุด</a:t>
            </a:r>
          </a:p>
          <a:p>
            <a:r>
              <a:rPr lang="th-TH" sz="6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การจับใจความสำคัญหมายถึงอะไร ?</a:t>
            </a:r>
          </a:p>
        </p:txBody>
      </p:sp>
    </p:spTree>
    <p:extLst>
      <p:ext uri="{BB962C8B-B14F-4D97-AF65-F5344CB8AC3E}">
        <p14:creationId xmlns:p14="http://schemas.microsoft.com/office/powerpoint/2010/main" val="205837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F68056-3DF9-4E85-A7D3-6E3E867640CB}"/>
              </a:ext>
            </a:extLst>
          </p:cNvPr>
          <p:cNvSpPr/>
          <p:nvPr/>
        </p:nvSpPr>
        <p:spPr>
          <a:xfrm>
            <a:off x="882471" y="1746553"/>
            <a:ext cx="8040983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6000" b="1" u="sng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ตอบคำถามลงสมุด</a:t>
            </a:r>
          </a:p>
          <a:p>
            <a:pPr lvl="0" algn="ctr"/>
            <a:r>
              <a:rPr lang="th-TH" sz="6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ใจความสำคัญแบ่งได้เป็นกี่ลักษณะ</a:t>
            </a:r>
          </a:p>
          <a:p>
            <a:pPr lvl="0" algn="ctr"/>
            <a:r>
              <a:rPr lang="th-TH" sz="6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อะไรบ้าง </a:t>
            </a:r>
            <a:r>
              <a:rPr lang="en-US" sz="6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?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06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F68056-3DF9-4E85-A7D3-6E3E867640CB}"/>
              </a:ext>
            </a:extLst>
          </p:cNvPr>
          <p:cNvSpPr/>
          <p:nvPr/>
        </p:nvSpPr>
        <p:spPr>
          <a:xfrm>
            <a:off x="723110" y="1859340"/>
            <a:ext cx="844974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4800" b="1" u="sng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ตอบคำถามลงสมุด</a:t>
            </a:r>
          </a:p>
          <a:p>
            <a:pPr lvl="0" algn="ctr"/>
            <a:r>
              <a:rPr lang="th-TH" sz="48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ให้นักเรียนขยายความวิธีอ่านจับใจความสำคัญ</a:t>
            </a:r>
          </a:p>
          <a:p>
            <a:pPr lvl="0" algn="ctr"/>
            <a:r>
              <a:rPr lang="th-TH" sz="48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และหลักการใช้ 5</a:t>
            </a:r>
            <a:r>
              <a:rPr lang="en-US" sz="48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W1H  </a:t>
            </a:r>
            <a:r>
              <a:rPr lang="th-TH" sz="48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ให้ถูกต้องชัดเจน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62CD01-2A49-4A53-B46D-134E1FC33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8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ED1817-C5DD-4444-815E-A03E8D883836}"/>
              </a:ext>
            </a:extLst>
          </p:cNvPr>
          <p:cNvSpPr txBox="1"/>
          <p:nvPr/>
        </p:nvSpPr>
        <p:spPr>
          <a:xfrm>
            <a:off x="-1743512" y="507652"/>
            <a:ext cx="11418277" cy="7746980"/>
          </a:xfrm>
          <a:prstGeom prst="ellipse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solidFill>
                  <a:srgbClr val="0033CC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ให้นักเรียนทำแบบฝึกหัด</a:t>
            </a:r>
          </a:p>
          <a:p>
            <a:pPr algn="ctr"/>
            <a:r>
              <a:rPr lang="th-TH" sz="8800" b="1" dirty="0">
                <a:solidFill>
                  <a:srgbClr val="0033CC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ในเล่มทักษะภาษาไทย </a:t>
            </a:r>
          </a:p>
          <a:p>
            <a:pPr algn="ctr"/>
            <a:r>
              <a:rPr lang="th-TH" sz="8800" b="1" dirty="0">
                <a:solidFill>
                  <a:srgbClr val="0033CC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หน้า๑</a:t>
            </a:r>
            <a:r>
              <a:rPr lang="en-US" sz="8800" b="1" dirty="0">
                <a:solidFill>
                  <a:srgbClr val="0033CC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-</a:t>
            </a:r>
            <a:r>
              <a:rPr lang="th-TH" sz="8800" b="1" dirty="0">
                <a:solidFill>
                  <a:srgbClr val="0033CC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๘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A740A-710E-4D91-8644-88FCF60C0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94955" y="1552237"/>
            <a:ext cx="5675097" cy="4256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80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7F44B0-D240-42E0-90BA-E883595009AC}"/>
              </a:ext>
            </a:extLst>
          </p:cNvPr>
          <p:cNvSpPr/>
          <p:nvPr/>
        </p:nvSpPr>
        <p:spPr>
          <a:xfrm>
            <a:off x="342424" y="1546278"/>
            <a:ext cx="7095211" cy="4632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6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นักเรียนคิดว่า</a:t>
            </a:r>
          </a:p>
          <a:p>
            <a:pPr lvl="0" algn="ctr"/>
            <a:r>
              <a:rPr lang="th-TH" sz="6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การอ่านจับใจความสำคัญ</a:t>
            </a:r>
          </a:p>
          <a:p>
            <a:pPr lvl="0" algn="ctr"/>
            <a:r>
              <a:rPr lang="th-TH" sz="6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มีความจำเป็นต่อนักเรียนอย่างไร </a:t>
            </a:r>
            <a:endParaRPr lang="en-US" sz="6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 algn="ctr"/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?</a:t>
            </a:r>
            <a:r>
              <a:rPr kumimoji="0" lang="th-TH" sz="1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endParaRPr kumimoji="0" lang="th-TH" sz="1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1FF723-AB9C-457A-9562-26158CB78CFA}"/>
              </a:ext>
            </a:extLst>
          </p:cNvPr>
          <p:cNvSpPr txBox="1"/>
          <p:nvPr/>
        </p:nvSpPr>
        <p:spPr>
          <a:xfrm>
            <a:off x="858130" y="5855149"/>
            <a:ext cx="537385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solidFill>
                  <a:schemeClr val="bg1"/>
                </a:solidFill>
                <a:cs typeface="+mj-cs"/>
              </a:rPr>
              <a:t>ให้นักเรียนจดคำถาม เละคำตอบลงสมุด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70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DC85E7-1032-4DD6-B221-16616DF426EB}"/>
              </a:ext>
            </a:extLst>
          </p:cNvPr>
          <p:cNvSpPr/>
          <p:nvPr/>
        </p:nvSpPr>
        <p:spPr>
          <a:xfrm>
            <a:off x="4169968" y="1293059"/>
            <a:ext cx="7318029" cy="4385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การอ่านจับใจความสำคัญ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600" b="1" kern="0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คืออะไร</a:t>
            </a:r>
            <a:r>
              <a:rPr lang="en-US" sz="16600" b="1" kern="0" dirty="0">
                <a:solidFill>
                  <a:srgbClr val="0033CC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?</a:t>
            </a:r>
            <a:r>
              <a:rPr kumimoji="0" lang="th-TH" sz="199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endParaRPr kumimoji="0" lang="th-TH" sz="199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356190-B380-4B53-9AC4-962E8704863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269279" y="2340539"/>
              <a:ext cx="2" cy="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356190-B380-4B53-9AC4-962E870486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69279" y="2340539"/>
                <a:ext cx="2" cy="2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484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B9370DC-5011-43B8-845E-B7496DB757A7}"/>
              </a:ext>
            </a:extLst>
          </p:cNvPr>
          <p:cNvSpPr/>
          <p:nvPr/>
        </p:nvSpPr>
        <p:spPr>
          <a:xfrm>
            <a:off x="-351692" y="-191865"/>
            <a:ext cx="12843803" cy="679483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H Sarabun New" panose="020B0500040200020003" pitchFamily="34" charset="-34"/>
              </a:rPr>
              <a:t>การอ่านจับใจความสำคัญ </a:t>
            </a:r>
            <a:r>
              <a:rPr lang="th-TH" sz="4400" kern="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H Sarabun New" panose="020B0500040200020003" pitchFamily="34" charset="-34"/>
              </a:rPr>
              <a:t>คือ </a:t>
            </a:r>
            <a:r>
              <a:rPr lang="th-TH" sz="4400" u="sng" kern="0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  <a:cs typeface="TH Sarabun New" panose="020B0500040200020003" pitchFamily="34" charset="-34"/>
              </a:rPr>
              <a:t>การอ่านเพื่อเก็บสาระสำคัญของเรื่องที่อ่าน</a:t>
            </a:r>
            <a:r>
              <a:rPr lang="th-TH" sz="4400" kern="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H Sarabun New" panose="020B0500040200020003" pitchFamily="34" charset="-34"/>
              </a:rPr>
              <a:t> เช่น สาระสำคัญของเรื่อง จุดมุ่งหมายของเรื่อง แนวคิดสำคัญของผู้เรียน เป็นต้น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H Sarabun New" panose="020B0500040200020003" pitchFamily="34" charset="-34"/>
              </a:rPr>
              <a:t>	</a:t>
            </a: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cs typeface="TH Sarabun New" panose="020B0500040200020003" pitchFamily="34" charset="-34"/>
              </a:rPr>
              <a:t>ใจความ </a:t>
            </a:r>
            <a:r>
              <a:rPr kumimoji="0" lang="th-TH" sz="4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cs typeface="TH Sarabun New" panose="020B0500040200020003" pitchFamily="34" charset="-34"/>
              </a:rPr>
              <a:t>หมายถึง ส่วนสำคัญของเรื่องเป็นสาระหลัก ประกอบด้วยใจความจากย่อหน้าต่าง ๆ รวมกันเป็น        ใจความสำคัญของเรื่อง </a:t>
            </a:r>
            <a:r>
              <a:rPr kumimoji="0" lang="th-TH" sz="4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TH Sarabun New" panose="020B0500040200020003" pitchFamily="34" charset="-34"/>
              </a:rPr>
              <a:t>อ่านแล้วเข้าใจว่า ใคร ทำอะไร        ที่ไหน เมื่อใด อย่างไร</a:t>
            </a:r>
            <a:endParaRPr kumimoji="0" lang="th-TH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B8C7FF-EF3A-422D-B9BD-1023DA53254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26960" y="1301760"/>
              <a:ext cx="12600" cy="12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B8C7FF-EF3A-422D-B9BD-1023DA5325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7600" y="1292400"/>
                <a:ext cx="31320" cy="3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407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B9370DC-5011-43B8-845E-B7496DB757A7}"/>
              </a:ext>
            </a:extLst>
          </p:cNvPr>
          <p:cNvSpPr/>
          <p:nvPr/>
        </p:nvSpPr>
        <p:spPr>
          <a:xfrm>
            <a:off x="99697" y="1004405"/>
            <a:ext cx="11992605" cy="532334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thaiDist"/>
            <a:r>
              <a:rPr lang="th-TH" sz="6000" dirty="0"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60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ใจความรอง </a:t>
            </a:r>
            <a:r>
              <a:rPr lang="th-TH" sz="6000" dirty="0"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หรือ </a:t>
            </a:r>
            <a:r>
              <a:rPr lang="th-TH" sz="6000" b="1" u="sng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พลความ</a:t>
            </a:r>
            <a:r>
              <a:rPr lang="th-TH" sz="60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        </a:t>
            </a:r>
            <a:r>
              <a:rPr lang="th-TH" sz="6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(พน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-</a:t>
            </a:r>
            <a:r>
              <a:rPr lang="th-TH" sz="6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ละ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-</a:t>
            </a:r>
            <a:r>
              <a:rPr lang="th-TH" sz="6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ความ) </a:t>
            </a:r>
            <a:r>
              <a:rPr lang="th-TH" sz="6000" dirty="0"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หมายถึง ใจความที่ไม่สำคัญ ซึ่งเป็นใจความ</a:t>
            </a:r>
            <a:r>
              <a:rPr lang="th-TH" sz="6000" b="1" u="sng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สนับสนุนใจความสำคัญ </a:t>
            </a:r>
            <a:r>
              <a:rPr lang="th-TH" sz="6000" dirty="0"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ให้ชัดเจนขึ้น</a:t>
            </a:r>
            <a:endParaRPr kumimoji="0" lang="th-TH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42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303742-CA81-436D-B3E5-DA56E4C8E25A}"/>
              </a:ext>
            </a:extLst>
          </p:cNvPr>
          <p:cNvSpPr/>
          <p:nvPr/>
        </p:nvSpPr>
        <p:spPr>
          <a:xfrm>
            <a:off x="1232090" y="1218979"/>
            <a:ext cx="730199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พล 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= </a:t>
            </a:r>
            <a:r>
              <a:rPr lang="th-TH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ทหาร หรือ ยศทหารและตำรวจ</a:t>
            </a:r>
          </a:p>
          <a:p>
            <a:r>
              <a:rPr lang="th-TH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พล 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= </a:t>
            </a:r>
            <a:r>
              <a:rPr lang="th-TH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กำลัง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endParaRPr lang="th-TH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r>
              <a:rPr lang="th-TH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พล 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= </a:t>
            </a:r>
            <a:r>
              <a:rPr lang="th-TH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สามัญ ธรรมดา ๆ พื้น ๆ</a:t>
            </a:r>
          </a:p>
          <a:p>
            <a:r>
              <a:rPr lang="th-TH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พล+ความ 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= </a:t>
            </a:r>
            <a:r>
              <a:rPr lang="th-TH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ข้อความธรรมดาๆ ไม่สำคัญ </a:t>
            </a:r>
            <a:endParaRPr lang="th-TH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4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00E2996-C23B-483D-9F61-83A63E718BFD}"/>
              </a:ext>
            </a:extLst>
          </p:cNvPr>
          <p:cNvSpPr/>
          <p:nvPr/>
        </p:nvSpPr>
        <p:spPr>
          <a:xfrm>
            <a:off x="419712" y="818942"/>
            <a:ext cx="5240190" cy="1015663"/>
          </a:xfrm>
          <a:prstGeom prst="homePlate">
            <a:avLst/>
          </a:prstGeom>
          <a:solidFill>
            <a:srgbClr val="99CCFF"/>
          </a:solidFill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th-TH" sz="60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อธิบาย ให้รายละเอียด </a:t>
            </a:r>
            <a:endParaRPr lang="th-TH" sz="6000" dirty="0">
              <a:solidFill>
                <a:srgbClr val="0033CC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4A91574-39B4-4C32-A136-7A3472109217}"/>
              </a:ext>
            </a:extLst>
          </p:cNvPr>
          <p:cNvSpPr/>
          <p:nvPr/>
        </p:nvSpPr>
        <p:spPr>
          <a:xfrm>
            <a:off x="7258928" y="858328"/>
            <a:ext cx="4689231" cy="1015663"/>
          </a:xfrm>
          <a:prstGeom prst="homePlate">
            <a:avLst/>
          </a:prstGeom>
          <a:solidFill>
            <a:srgbClr val="99CC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ให้คำจำกัดความ</a:t>
            </a:r>
            <a:endParaRPr lang="th-TH" sz="6000" dirty="0">
              <a:solidFill>
                <a:srgbClr val="0033CC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80F19A7E-E51B-4E12-9278-BC8809F6A54C}"/>
              </a:ext>
            </a:extLst>
          </p:cNvPr>
          <p:cNvSpPr/>
          <p:nvPr/>
        </p:nvSpPr>
        <p:spPr>
          <a:xfrm>
            <a:off x="419712" y="2921168"/>
            <a:ext cx="5240190" cy="1015663"/>
          </a:xfrm>
          <a:prstGeom prst="homePlate">
            <a:avLst/>
          </a:prstGeom>
          <a:solidFill>
            <a:srgbClr val="99CC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ยกตัวอย่าง</a:t>
            </a:r>
            <a:endParaRPr lang="th-TH" sz="6000" dirty="0">
              <a:solidFill>
                <a:srgbClr val="0033CC"/>
              </a:solidFill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AF7B59DE-71A2-40AB-A4C1-FBE977296DCF}"/>
              </a:ext>
            </a:extLst>
          </p:cNvPr>
          <p:cNvSpPr/>
          <p:nvPr/>
        </p:nvSpPr>
        <p:spPr>
          <a:xfrm>
            <a:off x="7258928" y="2921168"/>
            <a:ext cx="4689232" cy="1015663"/>
          </a:xfrm>
          <a:prstGeom prst="homePlate">
            <a:avLst/>
          </a:prstGeom>
          <a:solidFill>
            <a:srgbClr val="99CC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เปรียบเทียบ</a:t>
            </a:r>
            <a:endParaRPr lang="th-TH" sz="6000" dirty="0">
              <a:solidFill>
                <a:srgbClr val="0033CC"/>
              </a:solidFill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C93BED2-6D6C-4494-A9D4-669D4718082B}"/>
              </a:ext>
            </a:extLst>
          </p:cNvPr>
          <p:cNvSpPr/>
          <p:nvPr/>
        </p:nvSpPr>
        <p:spPr>
          <a:xfrm>
            <a:off x="3584943" y="5491840"/>
            <a:ext cx="5240190" cy="1015663"/>
          </a:xfrm>
          <a:prstGeom prst="homePlate">
            <a:avLst/>
          </a:prstGeom>
          <a:solidFill>
            <a:srgbClr val="99CC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แสดงเหตุผล</a:t>
            </a:r>
            <a:endParaRPr lang="th-TH" sz="6000" dirty="0">
              <a:solidFill>
                <a:srgbClr val="0033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6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2.3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4.3|14.4|21|1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4.3|14.4|21|1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4.3|14.4|21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4.3|14.4|21|1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1|1.1|0.5|0.3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7746</TotalTime>
  <Words>1763</Words>
  <Application>Microsoft Office PowerPoint</Application>
  <PresentationFormat>Widescreen</PresentationFormat>
  <Paragraphs>125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TH NiramitIT๙</vt:lpstr>
      <vt:lpstr>TH NiramitIT๙ </vt:lpstr>
      <vt:lpstr>TH Sarabun New</vt:lpstr>
      <vt:lpstr>TH SarabunPSK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154</cp:revision>
  <dcterms:created xsi:type="dcterms:W3CDTF">2019-05-16T16:49:38Z</dcterms:created>
  <dcterms:modified xsi:type="dcterms:W3CDTF">2021-06-06T14:50:25Z</dcterms:modified>
</cp:coreProperties>
</file>