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8" r:id="rId2"/>
    <p:sldMasterId id="2147483660" r:id="rId3"/>
    <p:sldMasterId id="2147483740" r:id="rId4"/>
    <p:sldMasterId id="2147483752" r:id="rId5"/>
    <p:sldMasterId id="2147483764" r:id="rId6"/>
  </p:sldMasterIdLst>
  <p:sldIdLst>
    <p:sldId id="257" r:id="rId7"/>
    <p:sldId id="258" r:id="rId8"/>
    <p:sldId id="259" r:id="rId9"/>
    <p:sldId id="256" r:id="rId10"/>
    <p:sldId id="310" r:id="rId11"/>
    <p:sldId id="312" r:id="rId12"/>
    <p:sldId id="274" r:id="rId13"/>
    <p:sldId id="260" r:id="rId14"/>
    <p:sldId id="275" r:id="rId15"/>
    <p:sldId id="261" r:id="rId16"/>
    <p:sldId id="321" r:id="rId17"/>
    <p:sldId id="322" r:id="rId18"/>
    <p:sldId id="323" r:id="rId19"/>
    <p:sldId id="324" r:id="rId20"/>
    <p:sldId id="325" r:id="rId21"/>
    <p:sldId id="326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FF99"/>
    <a:srgbClr val="66FFFF"/>
    <a:srgbClr val="FF99FF"/>
    <a:srgbClr val="FF9999"/>
    <a:srgbClr val="CCFF33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presProps" Target="presProps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E7B8E-6C78-48D6-91FE-C6907F99565D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94D15DAD-578A-4E2E-B530-5AE1462A2CE4}">
      <dgm:prSet phldrT="[ข้อความ]" custT="1"/>
      <dgm:spPr/>
      <dgm:t>
        <a:bodyPr/>
        <a:lstStyle/>
        <a:p>
          <a:r>
            <a:rPr lang="th-TH" sz="3600" b="1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๑. คนเราเลือกเกิดไม่ได้ แต่เลือกที่จะเป็นคนดีได้</a:t>
          </a:r>
        </a:p>
      </dgm:t>
    </dgm:pt>
    <dgm:pt modelId="{EE042863-9065-441E-959A-9E03C7080F5A}" type="parTrans" cxnId="{792FEF3F-B8E2-4EDC-8A0E-66B57FC7F3C9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A2165CE3-3387-4D01-8EE1-8C3B4F0D243A}" type="sibTrans" cxnId="{792FEF3F-B8E2-4EDC-8A0E-66B57FC7F3C9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AC1E6C9-B5D0-4889-8E2B-86480E687A9C}">
      <dgm:prSet phldrT="[ข้อความ]" phldr="1" custT="1"/>
      <dgm:spPr/>
      <dgm:t>
        <a:bodyPr/>
        <a:lstStyle/>
        <a:p>
          <a:endParaRPr lang="th-TH" sz="32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CB3E610A-E9C6-4748-BBBB-09361806043C}" type="parTrans" cxnId="{FF029D69-8771-4655-B9B8-7C22D0C8C20B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B1A1487-37F6-4FEC-A9B1-0595258346A3}" type="sibTrans" cxnId="{FF029D69-8771-4655-B9B8-7C22D0C8C20B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83F7DBE-9865-4949-B121-746F6F2D3D2A}">
      <dgm:prSet phldrT="[ข้อความ]" custT="1"/>
      <dgm:spPr/>
      <dgm:t>
        <a:bodyPr/>
        <a:lstStyle/>
        <a:p>
          <a:r>
            <a:rPr lang="th-TH" sz="3600" b="1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๒. อย่าตัดสินใจอะไรโดยไม่คิดไตร่ตรองให้รอบครอบ</a:t>
          </a:r>
        </a:p>
      </dgm:t>
    </dgm:pt>
    <dgm:pt modelId="{1D6C2477-7D46-48E4-AC56-B03A9846987E}" type="parTrans" cxnId="{7F4E6099-9B0B-4728-85FC-7E2D9C98BDE8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772434A-9F97-4122-8957-D00C6194B36D}" type="sibTrans" cxnId="{7F4E6099-9B0B-4728-85FC-7E2D9C98BDE8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00B742A-B324-4038-B9BF-5BEA7614FBA5}">
      <dgm:prSet phldrT="[ข้อความ]" phldr="1" custT="1"/>
      <dgm:spPr/>
      <dgm:t>
        <a:bodyPr/>
        <a:lstStyle/>
        <a:p>
          <a:endParaRPr lang="th-TH" sz="32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AC6361A-17D8-43DD-9403-39ED7FB0D2AE}" type="parTrans" cxnId="{D1DD3570-17D7-45D3-B9BA-ED9D4DA5A341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D4BA6E7-E31A-4979-BA7A-46C462F74868}" type="sibTrans" cxnId="{D1DD3570-17D7-45D3-B9BA-ED9D4DA5A341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D1535B8-B6A7-4065-8502-ED142493B81B}">
      <dgm:prSet phldrT="[ข้อความ]" custT="1"/>
      <dgm:spPr/>
      <dgm:t>
        <a:bodyPr/>
        <a:lstStyle/>
        <a:p>
          <a:r>
            <a:rPr lang="th-TH" sz="3600" b="1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๓. ต้องเป็นคนจิตใจหนักแน่น ไม่หูเบาเชื่อคนง่าย     ต้องคิดไต่ตรองก่อนอย่างมีเหตุผล</a:t>
          </a:r>
        </a:p>
      </dgm:t>
    </dgm:pt>
    <dgm:pt modelId="{90204C97-7899-4CDE-92C1-103C8EFB32E2}" type="parTrans" cxnId="{E50D8E60-9973-44C3-A224-52D3E0739331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4DB3287-4699-4979-8CCE-06FA2B9D659B}" type="sibTrans" cxnId="{E50D8E60-9973-44C3-A224-52D3E0739331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CA0D604-2C30-42FA-AD80-C5834CA27E21}">
      <dgm:prSet phldrT="[ข้อความ]" phldr="1" custT="1"/>
      <dgm:spPr/>
      <dgm:t>
        <a:bodyPr/>
        <a:lstStyle/>
        <a:p>
          <a:endParaRPr lang="th-TH" sz="3200" b="1" dirty="0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1678A9D5-A1AF-475D-AB55-7F24D901F0B6}" type="sibTrans" cxnId="{FF0E3E2E-C304-4C5F-8491-A65C3F3D4E74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C9D824C-E47B-4A5F-83D0-0F6F671DCB27}" type="parTrans" cxnId="{FF0E3E2E-C304-4C5F-8491-A65C3F3D4E74}">
      <dgm:prSet/>
      <dgm:spPr/>
      <dgm:t>
        <a:bodyPr/>
        <a:lstStyle/>
        <a:p>
          <a:endParaRPr lang="th-TH" sz="24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18EBE37-8662-481B-98A6-E8A479DE3D61}" type="pres">
      <dgm:prSet presAssocID="{C3EE7B8E-6C78-48D6-91FE-C6907F99565D}" presName="Name0" presStyleCnt="0">
        <dgm:presLayoutVars>
          <dgm:chMax/>
          <dgm:chPref/>
          <dgm:dir/>
        </dgm:presLayoutVars>
      </dgm:prSet>
      <dgm:spPr/>
    </dgm:pt>
    <dgm:pt modelId="{EC8CFF93-8E8F-46F1-A32F-E1865086B070}" type="pres">
      <dgm:prSet presAssocID="{8CA0D604-2C30-42FA-AD80-C5834CA27E21}" presName="parenttextcomposite" presStyleCnt="0"/>
      <dgm:spPr/>
    </dgm:pt>
    <dgm:pt modelId="{CD30883C-1539-4611-9190-A62DBF52960C}" type="pres">
      <dgm:prSet presAssocID="{8CA0D604-2C30-42FA-AD80-C5834CA27E21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AF0F7B75-6670-4371-A6CB-514BEDCF7F26}" type="pres">
      <dgm:prSet presAssocID="{8CA0D604-2C30-42FA-AD80-C5834CA27E21}" presName="composite" presStyleCnt="0"/>
      <dgm:spPr/>
    </dgm:pt>
    <dgm:pt modelId="{7D4298B4-2FBB-480E-B540-21DDAB1840BB}" type="pres">
      <dgm:prSet presAssocID="{8CA0D604-2C30-42FA-AD80-C5834CA27E21}" presName="chevron1" presStyleLbl="alignNode1" presStyleIdx="0" presStyleCnt="21"/>
      <dgm:spPr/>
    </dgm:pt>
    <dgm:pt modelId="{1C318298-1D17-42E7-8E17-B99DFA6BBDF3}" type="pres">
      <dgm:prSet presAssocID="{8CA0D604-2C30-42FA-AD80-C5834CA27E21}" presName="chevron2" presStyleLbl="alignNode1" presStyleIdx="1" presStyleCnt="21"/>
      <dgm:spPr/>
    </dgm:pt>
    <dgm:pt modelId="{D54169E2-52AD-4991-9516-4CC940E58C45}" type="pres">
      <dgm:prSet presAssocID="{8CA0D604-2C30-42FA-AD80-C5834CA27E21}" presName="chevron3" presStyleLbl="alignNode1" presStyleIdx="2" presStyleCnt="21"/>
      <dgm:spPr/>
    </dgm:pt>
    <dgm:pt modelId="{ECEF5FB7-0DB7-41CB-9FC3-A683FEE43511}" type="pres">
      <dgm:prSet presAssocID="{8CA0D604-2C30-42FA-AD80-C5834CA27E21}" presName="chevron4" presStyleLbl="alignNode1" presStyleIdx="3" presStyleCnt="21"/>
      <dgm:spPr/>
    </dgm:pt>
    <dgm:pt modelId="{4E827025-D739-4018-A0C2-E258313C77A2}" type="pres">
      <dgm:prSet presAssocID="{8CA0D604-2C30-42FA-AD80-C5834CA27E21}" presName="chevron5" presStyleLbl="alignNode1" presStyleIdx="4" presStyleCnt="21"/>
      <dgm:spPr/>
    </dgm:pt>
    <dgm:pt modelId="{FE71AABA-5358-4596-B11F-AA167A2CDCC2}" type="pres">
      <dgm:prSet presAssocID="{8CA0D604-2C30-42FA-AD80-C5834CA27E21}" presName="chevron6" presStyleLbl="alignNode1" presStyleIdx="5" presStyleCnt="21"/>
      <dgm:spPr/>
    </dgm:pt>
    <dgm:pt modelId="{0F31C821-CDF2-4A9F-A564-D8FE8D05CA80}" type="pres">
      <dgm:prSet presAssocID="{8CA0D604-2C30-42FA-AD80-C5834CA27E21}" presName="chevron7" presStyleLbl="alignNode1" presStyleIdx="6" presStyleCnt="21"/>
      <dgm:spPr/>
    </dgm:pt>
    <dgm:pt modelId="{F15FFE80-2088-4188-9A3E-1F53362388AB}" type="pres">
      <dgm:prSet presAssocID="{8CA0D604-2C30-42FA-AD80-C5834CA27E21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3F8A4769-D12B-4241-810D-7E811A06CE21}" type="pres">
      <dgm:prSet presAssocID="{1678A9D5-A1AF-475D-AB55-7F24D901F0B6}" presName="sibTrans" presStyleCnt="0"/>
      <dgm:spPr/>
    </dgm:pt>
    <dgm:pt modelId="{E246C817-AE3B-4588-958E-21440913BBEE}" type="pres">
      <dgm:prSet presAssocID="{5AC1E6C9-B5D0-4889-8E2B-86480E687A9C}" presName="parenttextcomposite" presStyleCnt="0"/>
      <dgm:spPr/>
    </dgm:pt>
    <dgm:pt modelId="{F6CF0410-ADE5-46BB-9851-9E61882EF16A}" type="pres">
      <dgm:prSet presAssocID="{5AC1E6C9-B5D0-4889-8E2B-86480E687A9C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D1A892B-3666-4E96-83CA-53E06F06949F}" type="pres">
      <dgm:prSet presAssocID="{5AC1E6C9-B5D0-4889-8E2B-86480E687A9C}" presName="composite" presStyleCnt="0"/>
      <dgm:spPr/>
    </dgm:pt>
    <dgm:pt modelId="{E92D7DDF-59D8-4DAA-8C5C-ED168EB2C140}" type="pres">
      <dgm:prSet presAssocID="{5AC1E6C9-B5D0-4889-8E2B-86480E687A9C}" presName="chevron1" presStyleLbl="alignNode1" presStyleIdx="7" presStyleCnt="21"/>
      <dgm:spPr/>
    </dgm:pt>
    <dgm:pt modelId="{651FBCA4-BD7C-4007-8436-5DD3CBDAEAC7}" type="pres">
      <dgm:prSet presAssocID="{5AC1E6C9-B5D0-4889-8E2B-86480E687A9C}" presName="chevron2" presStyleLbl="alignNode1" presStyleIdx="8" presStyleCnt="21"/>
      <dgm:spPr/>
    </dgm:pt>
    <dgm:pt modelId="{0DEE408F-D488-4B58-ACF1-82D3262456C0}" type="pres">
      <dgm:prSet presAssocID="{5AC1E6C9-B5D0-4889-8E2B-86480E687A9C}" presName="chevron3" presStyleLbl="alignNode1" presStyleIdx="9" presStyleCnt="21"/>
      <dgm:spPr/>
    </dgm:pt>
    <dgm:pt modelId="{2FAC4C8E-FCED-4DB9-9A3D-3986E309E360}" type="pres">
      <dgm:prSet presAssocID="{5AC1E6C9-B5D0-4889-8E2B-86480E687A9C}" presName="chevron4" presStyleLbl="alignNode1" presStyleIdx="10" presStyleCnt="21"/>
      <dgm:spPr/>
    </dgm:pt>
    <dgm:pt modelId="{1232B6DF-731B-4143-BBD0-B931C78FD65E}" type="pres">
      <dgm:prSet presAssocID="{5AC1E6C9-B5D0-4889-8E2B-86480E687A9C}" presName="chevron5" presStyleLbl="alignNode1" presStyleIdx="11" presStyleCnt="21"/>
      <dgm:spPr/>
    </dgm:pt>
    <dgm:pt modelId="{AD1508F5-7DE2-42B8-AFA6-F46578B38873}" type="pres">
      <dgm:prSet presAssocID="{5AC1E6C9-B5D0-4889-8E2B-86480E687A9C}" presName="chevron6" presStyleLbl="alignNode1" presStyleIdx="12" presStyleCnt="21"/>
      <dgm:spPr/>
    </dgm:pt>
    <dgm:pt modelId="{72C90531-5252-4302-BB1C-B5144D282348}" type="pres">
      <dgm:prSet presAssocID="{5AC1E6C9-B5D0-4889-8E2B-86480E687A9C}" presName="chevron7" presStyleLbl="alignNode1" presStyleIdx="13" presStyleCnt="21"/>
      <dgm:spPr/>
    </dgm:pt>
    <dgm:pt modelId="{11E5A805-44A9-438E-A6FE-9A9A757B1445}" type="pres">
      <dgm:prSet presAssocID="{5AC1E6C9-B5D0-4889-8E2B-86480E687A9C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FE0BB41F-C895-4198-BB93-74C909A5A686}" type="pres">
      <dgm:prSet presAssocID="{8B1A1487-37F6-4FEC-A9B1-0595258346A3}" presName="sibTrans" presStyleCnt="0"/>
      <dgm:spPr/>
    </dgm:pt>
    <dgm:pt modelId="{B1643277-C08F-45A9-8F18-31891A18F54C}" type="pres">
      <dgm:prSet presAssocID="{D00B742A-B324-4038-B9BF-5BEA7614FBA5}" presName="parenttextcomposite" presStyleCnt="0"/>
      <dgm:spPr/>
    </dgm:pt>
    <dgm:pt modelId="{AF3AE26F-D5ED-45BB-B01C-26D71FFCFD19}" type="pres">
      <dgm:prSet presAssocID="{D00B742A-B324-4038-B9BF-5BEA7614FBA5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42749F53-D364-4BFF-8717-AB8D447148E8}" type="pres">
      <dgm:prSet presAssocID="{D00B742A-B324-4038-B9BF-5BEA7614FBA5}" presName="composite" presStyleCnt="0"/>
      <dgm:spPr/>
    </dgm:pt>
    <dgm:pt modelId="{EC4307CF-D5FD-4011-AD8E-788CA7D231E7}" type="pres">
      <dgm:prSet presAssocID="{D00B742A-B324-4038-B9BF-5BEA7614FBA5}" presName="chevron1" presStyleLbl="alignNode1" presStyleIdx="14" presStyleCnt="21"/>
      <dgm:spPr/>
    </dgm:pt>
    <dgm:pt modelId="{C7AFDF57-ED1A-4C6D-8F37-93FC806C9097}" type="pres">
      <dgm:prSet presAssocID="{D00B742A-B324-4038-B9BF-5BEA7614FBA5}" presName="chevron2" presStyleLbl="alignNode1" presStyleIdx="15" presStyleCnt="21"/>
      <dgm:spPr/>
    </dgm:pt>
    <dgm:pt modelId="{33967749-1140-4390-98D1-AA8E8CDF2048}" type="pres">
      <dgm:prSet presAssocID="{D00B742A-B324-4038-B9BF-5BEA7614FBA5}" presName="chevron3" presStyleLbl="alignNode1" presStyleIdx="16" presStyleCnt="21"/>
      <dgm:spPr/>
    </dgm:pt>
    <dgm:pt modelId="{3C117285-484A-4EF5-985B-71D9894D8B4A}" type="pres">
      <dgm:prSet presAssocID="{D00B742A-B324-4038-B9BF-5BEA7614FBA5}" presName="chevron4" presStyleLbl="alignNode1" presStyleIdx="17" presStyleCnt="21"/>
      <dgm:spPr/>
    </dgm:pt>
    <dgm:pt modelId="{4912EEDD-5E7F-43C9-927D-EF2294200B57}" type="pres">
      <dgm:prSet presAssocID="{D00B742A-B324-4038-B9BF-5BEA7614FBA5}" presName="chevron5" presStyleLbl="alignNode1" presStyleIdx="18" presStyleCnt="21"/>
      <dgm:spPr/>
    </dgm:pt>
    <dgm:pt modelId="{B9E7C08D-041C-4327-9B73-79D40612B95F}" type="pres">
      <dgm:prSet presAssocID="{D00B742A-B324-4038-B9BF-5BEA7614FBA5}" presName="chevron6" presStyleLbl="alignNode1" presStyleIdx="19" presStyleCnt="21"/>
      <dgm:spPr/>
    </dgm:pt>
    <dgm:pt modelId="{5EFB9607-AB85-4859-9D18-0982BBAD75D9}" type="pres">
      <dgm:prSet presAssocID="{D00B742A-B324-4038-B9BF-5BEA7614FBA5}" presName="chevron7" presStyleLbl="alignNode1" presStyleIdx="20" presStyleCnt="21"/>
      <dgm:spPr/>
    </dgm:pt>
    <dgm:pt modelId="{0C176D1B-68EA-4C21-932D-5772CF9B717E}" type="pres">
      <dgm:prSet presAssocID="{D00B742A-B324-4038-B9BF-5BEA7614FBA5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08A31C01-A9DB-4827-8CBB-9C6BD6D0E1ED}" type="presOf" srcId="{5AC1E6C9-B5D0-4889-8E2B-86480E687A9C}" destId="{F6CF0410-ADE5-46BB-9851-9E61882EF16A}" srcOrd="0" destOrd="0" presId="urn:microsoft.com/office/officeart/2008/layout/VerticalAccentList"/>
    <dgm:cxn modelId="{FF0E3E2E-C304-4C5F-8491-A65C3F3D4E74}" srcId="{C3EE7B8E-6C78-48D6-91FE-C6907F99565D}" destId="{8CA0D604-2C30-42FA-AD80-C5834CA27E21}" srcOrd="0" destOrd="0" parTransId="{5C9D824C-E47B-4A5F-83D0-0F6F671DCB27}" sibTransId="{1678A9D5-A1AF-475D-AB55-7F24D901F0B6}"/>
    <dgm:cxn modelId="{D5EAB73C-C1BF-44B9-911D-F6CDA05DE200}" type="presOf" srcId="{FD1535B8-B6A7-4065-8502-ED142493B81B}" destId="{0C176D1B-68EA-4C21-932D-5772CF9B717E}" srcOrd="0" destOrd="0" presId="urn:microsoft.com/office/officeart/2008/layout/VerticalAccentList"/>
    <dgm:cxn modelId="{792FEF3F-B8E2-4EDC-8A0E-66B57FC7F3C9}" srcId="{8CA0D604-2C30-42FA-AD80-C5834CA27E21}" destId="{94D15DAD-578A-4E2E-B530-5AE1462A2CE4}" srcOrd="0" destOrd="0" parTransId="{EE042863-9065-441E-959A-9E03C7080F5A}" sibTransId="{A2165CE3-3387-4D01-8EE1-8C3B4F0D243A}"/>
    <dgm:cxn modelId="{E50D8E60-9973-44C3-A224-52D3E0739331}" srcId="{D00B742A-B324-4038-B9BF-5BEA7614FBA5}" destId="{FD1535B8-B6A7-4065-8502-ED142493B81B}" srcOrd="0" destOrd="0" parTransId="{90204C97-7899-4CDE-92C1-103C8EFB32E2}" sibTransId="{94DB3287-4699-4979-8CCE-06FA2B9D659B}"/>
    <dgm:cxn modelId="{FF029D69-8771-4655-B9B8-7C22D0C8C20B}" srcId="{C3EE7B8E-6C78-48D6-91FE-C6907F99565D}" destId="{5AC1E6C9-B5D0-4889-8E2B-86480E687A9C}" srcOrd="1" destOrd="0" parTransId="{CB3E610A-E9C6-4748-BBBB-09361806043C}" sibTransId="{8B1A1487-37F6-4FEC-A9B1-0595258346A3}"/>
    <dgm:cxn modelId="{099B7C6E-510B-4097-AE63-8227ED819B8D}" type="presOf" srcId="{C3EE7B8E-6C78-48D6-91FE-C6907F99565D}" destId="{F18EBE37-8662-481B-98A6-E8A479DE3D61}" srcOrd="0" destOrd="0" presId="urn:microsoft.com/office/officeart/2008/layout/VerticalAccentList"/>
    <dgm:cxn modelId="{D1DD3570-17D7-45D3-B9BA-ED9D4DA5A341}" srcId="{C3EE7B8E-6C78-48D6-91FE-C6907F99565D}" destId="{D00B742A-B324-4038-B9BF-5BEA7614FBA5}" srcOrd="2" destOrd="0" parTransId="{DAC6361A-17D8-43DD-9403-39ED7FB0D2AE}" sibTransId="{0D4BA6E7-E31A-4979-BA7A-46C462F74868}"/>
    <dgm:cxn modelId="{CCDE7159-4B2F-44D7-A9C8-DCB004A31AB4}" type="presOf" srcId="{B83F7DBE-9865-4949-B121-746F6F2D3D2A}" destId="{11E5A805-44A9-438E-A6FE-9A9A757B1445}" srcOrd="0" destOrd="0" presId="urn:microsoft.com/office/officeart/2008/layout/VerticalAccentList"/>
    <dgm:cxn modelId="{729F817E-DFD5-4627-8D08-9FEF3AD511EB}" type="presOf" srcId="{94D15DAD-578A-4E2E-B530-5AE1462A2CE4}" destId="{F15FFE80-2088-4188-9A3E-1F53362388AB}" srcOrd="0" destOrd="0" presId="urn:microsoft.com/office/officeart/2008/layout/VerticalAccentList"/>
    <dgm:cxn modelId="{7F4E6099-9B0B-4728-85FC-7E2D9C98BDE8}" srcId="{5AC1E6C9-B5D0-4889-8E2B-86480E687A9C}" destId="{B83F7DBE-9865-4949-B121-746F6F2D3D2A}" srcOrd="0" destOrd="0" parTransId="{1D6C2477-7D46-48E4-AC56-B03A9846987E}" sibTransId="{D772434A-9F97-4122-8957-D00C6194B36D}"/>
    <dgm:cxn modelId="{E4CAD9AB-FC9F-428C-93F5-ECE0EDFCD43C}" type="presOf" srcId="{8CA0D604-2C30-42FA-AD80-C5834CA27E21}" destId="{CD30883C-1539-4611-9190-A62DBF52960C}" srcOrd="0" destOrd="0" presId="urn:microsoft.com/office/officeart/2008/layout/VerticalAccentList"/>
    <dgm:cxn modelId="{F2BADACA-9914-45F9-9CF9-FFF7F0D39229}" type="presOf" srcId="{D00B742A-B324-4038-B9BF-5BEA7614FBA5}" destId="{AF3AE26F-D5ED-45BB-B01C-26D71FFCFD19}" srcOrd="0" destOrd="0" presId="urn:microsoft.com/office/officeart/2008/layout/VerticalAccentList"/>
    <dgm:cxn modelId="{14E36F58-A074-4FC1-B080-6D5D4A398552}" type="presParOf" srcId="{F18EBE37-8662-481B-98A6-E8A479DE3D61}" destId="{EC8CFF93-8E8F-46F1-A32F-E1865086B070}" srcOrd="0" destOrd="0" presId="urn:microsoft.com/office/officeart/2008/layout/VerticalAccentList"/>
    <dgm:cxn modelId="{7AD94271-75FF-4745-8276-ADDEA64E627E}" type="presParOf" srcId="{EC8CFF93-8E8F-46F1-A32F-E1865086B070}" destId="{CD30883C-1539-4611-9190-A62DBF52960C}" srcOrd="0" destOrd="0" presId="urn:microsoft.com/office/officeart/2008/layout/VerticalAccentList"/>
    <dgm:cxn modelId="{CEF8F111-183F-43B5-98D8-92B69568383A}" type="presParOf" srcId="{F18EBE37-8662-481B-98A6-E8A479DE3D61}" destId="{AF0F7B75-6670-4371-A6CB-514BEDCF7F26}" srcOrd="1" destOrd="0" presId="urn:microsoft.com/office/officeart/2008/layout/VerticalAccentList"/>
    <dgm:cxn modelId="{5F3D977E-5D22-4A4A-969A-D8CD78B87388}" type="presParOf" srcId="{AF0F7B75-6670-4371-A6CB-514BEDCF7F26}" destId="{7D4298B4-2FBB-480E-B540-21DDAB1840BB}" srcOrd="0" destOrd="0" presId="urn:microsoft.com/office/officeart/2008/layout/VerticalAccentList"/>
    <dgm:cxn modelId="{4F95F46A-9542-49C3-8254-7516BA015E03}" type="presParOf" srcId="{AF0F7B75-6670-4371-A6CB-514BEDCF7F26}" destId="{1C318298-1D17-42E7-8E17-B99DFA6BBDF3}" srcOrd="1" destOrd="0" presId="urn:microsoft.com/office/officeart/2008/layout/VerticalAccentList"/>
    <dgm:cxn modelId="{3D788CDF-C58D-4FE5-B5C5-CBE9BE016952}" type="presParOf" srcId="{AF0F7B75-6670-4371-A6CB-514BEDCF7F26}" destId="{D54169E2-52AD-4991-9516-4CC940E58C45}" srcOrd="2" destOrd="0" presId="urn:microsoft.com/office/officeart/2008/layout/VerticalAccentList"/>
    <dgm:cxn modelId="{F6EFD052-310D-4ECA-A946-8AAD1740F5F1}" type="presParOf" srcId="{AF0F7B75-6670-4371-A6CB-514BEDCF7F26}" destId="{ECEF5FB7-0DB7-41CB-9FC3-A683FEE43511}" srcOrd="3" destOrd="0" presId="urn:microsoft.com/office/officeart/2008/layout/VerticalAccentList"/>
    <dgm:cxn modelId="{C6EE2B8C-C8BC-48FA-AC6E-856E052E947E}" type="presParOf" srcId="{AF0F7B75-6670-4371-A6CB-514BEDCF7F26}" destId="{4E827025-D739-4018-A0C2-E258313C77A2}" srcOrd="4" destOrd="0" presId="urn:microsoft.com/office/officeart/2008/layout/VerticalAccentList"/>
    <dgm:cxn modelId="{F0C59BCE-CB03-473B-9C51-3A09FAE3576D}" type="presParOf" srcId="{AF0F7B75-6670-4371-A6CB-514BEDCF7F26}" destId="{FE71AABA-5358-4596-B11F-AA167A2CDCC2}" srcOrd="5" destOrd="0" presId="urn:microsoft.com/office/officeart/2008/layout/VerticalAccentList"/>
    <dgm:cxn modelId="{758DA3DE-4564-4059-B129-43FA3C1214F8}" type="presParOf" srcId="{AF0F7B75-6670-4371-A6CB-514BEDCF7F26}" destId="{0F31C821-CDF2-4A9F-A564-D8FE8D05CA80}" srcOrd="6" destOrd="0" presId="urn:microsoft.com/office/officeart/2008/layout/VerticalAccentList"/>
    <dgm:cxn modelId="{6E9D9333-517C-4593-8B97-CB72F3A06451}" type="presParOf" srcId="{AF0F7B75-6670-4371-A6CB-514BEDCF7F26}" destId="{F15FFE80-2088-4188-9A3E-1F53362388AB}" srcOrd="7" destOrd="0" presId="urn:microsoft.com/office/officeart/2008/layout/VerticalAccentList"/>
    <dgm:cxn modelId="{953B82A7-DBAA-431B-B9B7-EAF3F7F15830}" type="presParOf" srcId="{F18EBE37-8662-481B-98A6-E8A479DE3D61}" destId="{3F8A4769-D12B-4241-810D-7E811A06CE21}" srcOrd="2" destOrd="0" presId="urn:microsoft.com/office/officeart/2008/layout/VerticalAccentList"/>
    <dgm:cxn modelId="{B1FD720F-9020-40CF-9298-E7ADE1013779}" type="presParOf" srcId="{F18EBE37-8662-481B-98A6-E8A479DE3D61}" destId="{E246C817-AE3B-4588-958E-21440913BBEE}" srcOrd="3" destOrd="0" presId="urn:microsoft.com/office/officeart/2008/layout/VerticalAccentList"/>
    <dgm:cxn modelId="{942F3E26-D678-4E4E-B2B8-4E090B722C21}" type="presParOf" srcId="{E246C817-AE3B-4588-958E-21440913BBEE}" destId="{F6CF0410-ADE5-46BB-9851-9E61882EF16A}" srcOrd="0" destOrd="0" presId="urn:microsoft.com/office/officeart/2008/layout/VerticalAccentList"/>
    <dgm:cxn modelId="{DB45F535-1CC5-4660-8E1D-C236E19F2157}" type="presParOf" srcId="{F18EBE37-8662-481B-98A6-E8A479DE3D61}" destId="{DD1A892B-3666-4E96-83CA-53E06F06949F}" srcOrd="4" destOrd="0" presId="urn:microsoft.com/office/officeart/2008/layout/VerticalAccentList"/>
    <dgm:cxn modelId="{75337262-E204-4951-847A-F6CC4FEEC8C4}" type="presParOf" srcId="{DD1A892B-3666-4E96-83CA-53E06F06949F}" destId="{E92D7DDF-59D8-4DAA-8C5C-ED168EB2C140}" srcOrd="0" destOrd="0" presId="urn:microsoft.com/office/officeart/2008/layout/VerticalAccentList"/>
    <dgm:cxn modelId="{DF5F31D5-11E8-4DE6-909E-8CFC701E3AC7}" type="presParOf" srcId="{DD1A892B-3666-4E96-83CA-53E06F06949F}" destId="{651FBCA4-BD7C-4007-8436-5DD3CBDAEAC7}" srcOrd="1" destOrd="0" presId="urn:microsoft.com/office/officeart/2008/layout/VerticalAccentList"/>
    <dgm:cxn modelId="{E8CCECEF-CB9B-4BBE-B03A-8B7A95E77186}" type="presParOf" srcId="{DD1A892B-3666-4E96-83CA-53E06F06949F}" destId="{0DEE408F-D488-4B58-ACF1-82D3262456C0}" srcOrd="2" destOrd="0" presId="urn:microsoft.com/office/officeart/2008/layout/VerticalAccentList"/>
    <dgm:cxn modelId="{A5E941BC-3281-4AA9-B90C-5487ED206B42}" type="presParOf" srcId="{DD1A892B-3666-4E96-83CA-53E06F06949F}" destId="{2FAC4C8E-FCED-4DB9-9A3D-3986E309E360}" srcOrd="3" destOrd="0" presId="urn:microsoft.com/office/officeart/2008/layout/VerticalAccentList"/>
    <dgm:cxn modelId="{76A26390-44F3-481B-B30C-E9715A6553D9}" type="presParOf" srcId="{DD1A892B-3666-4E96-83CA-53E06F06949F}" destId="{1232B6DF-731B-4143-BBD0-B931C78FD65E}" srcOrd="4" destOrd="0" presId="urn:microsoft.com/office/officeart/2008/layout/VerticalAccentList"/>
    <dgm:cxn modelId="{D23E900F-9557-4420-8850-8B7A76B67667}" type="presParOf" srcId="{DD1A892B-3666-4E96-83CA-53E06F06949F}" destId="{AD1508F5-7DE2-42B8-AFA6-F46578B38873}" srcOrd="5" destOrd="0" presId="urn:microsoft.com/office/officeart/2008/layout/VerticalAccentList"/>
    <dgm:cxn modelId="{88F29B78-2CD8-441F-8A2F-28A2E42498FE}" type="presParOf" srcId="{DD1A892B-3666-4E96-83CA-53E06F06949F}" destId="{72C90531-5252-4302-BB1C-B5144D282348}" srcOrd="6" destOrd="0" presId="urn:microsoft.com/office/officeart/2008/layout/VerticalAccentList"/>
    <dgm:cxn modelId="{2C7541FA-36B8-4E70-B012-D990C9B3F67B}" type="presParOf" srcId="{DD1A892B-3666-4E96-83CA-53E06F06949F}" destId="{11E5A805-44A9-438E-A6FE-9A9A757B1445}" srcOrd="7" destOrd="0" presId="urn:microsoft.com/office/officeart/2008/layout/VerticalAccentList"/>
    <dgm:cxn modelId="{6B762F89-63E2-4E35-9A32-154CF92DD897}" type="presParOf" srcId="{F18EBE37-8662-481B-98A6-E8A479DE3D61}" destId="{FE0BB41F-C895-4198-BB93-74C909A5A686}" srcOrd="5" destOrd="0" presId="urn:microsoft.com/office/officeart/2008/layout/VerticalAccentList"/>
    <dgm:cxn modelId="{308F753F-D5B9-48A1-9A21-4F644195F0DF}" type="presParOf" srcId="{F18EBE37-8662-481B-98A6-E8A479DE3D61}" destId="{B1643277-C08F-45A9-8F18-31891A18F54C}" srcOrd="6" destOrd="0" presId="urn:microsoft.com/office/officeart/2008/layout/VerticalAccentList"/>
    <dgm:cxn modelId="{E5CBE9EA-0C64-4B01-B2CC-91F75CB5CAD4}" type="presParOf" srcId="{B1643277-C08F-45A9-8F18-31891A18F54C}" destId="{AF3AE26F-D5ED-45BB-B01C-26D71FFCFD19}" srcOrd="0" destOrd="0" presId="urn:microsoft.com/office/officeart/2008/layout/VerticalAccentList"/>
    <dgm:cxn modelId="{71162E1B-3B08-4443-A9F3-40995FF2E5C7}" type="presParOf" srcId="{F18EBE37-8662-481B-98A6-E8A479DE3D61}" destId="{42749F53-D364-4BFF-8717-AB8D447148E8}" srcOrd="7" destOrd="0" presId="urn:microsoft.com/office/officeart/2008/layout/VerticalAccentList"/>
    <dgm:cxn modelId="{E6AFBD4C-60F6-4863-B539-3B4440DAB544}" type="presParOf" srcId="{42749F53-D364-4BFF-8717-AB8D447148E8}" destId="{EC4307CF-D5FD-4011-AD8E-788CA7D231E7}" srcOrd="0" destOrd="0" presId="urn:microsoft.com/office/officeart/2008/layout/VerticalAccentList"/>
    <dgm:cxn modelId="{6C5A0151-DB5C-424D-8344-67A0D1D113B8}" type="presParOf" srcId="{42749F53-D364-4BFF-8717-AB8D447148E8}" destId="{C7AFDF57-ED1A-4C6D-8F37-93FC806C9097}" srcOrd="1" destOrd="0" presId="urn:microsoft.com/office/officeart/2008/layout/VerticalAccentList"/>
    <dgm:cxn modelId="{C7209D39-9261-43A4-8419-FE85E5ADC7DB}" type="presParOf" srcId="{42749F53-D364-4BFF-8717-AB8D447148E8}" destId="{33967749-1140-4390-98D1-AA8E8CDF2048}" srcOrd="2" destOrd="0" presId="urn:microsoft.com/office/officeart/2008/layout/VerticalAccentList"/>
    <dgm:cxn modelId="{48A3836B-0342-424B-862E-97BC1BA8CB21}" type="presParOf" srcId="{42749F53-D364-4BFF-8717-AB8D447148E8}" destId="{3C117285-484A-4EF5-985B-71D9894D8B4A}" srcOrd="3" destOrd="0" presId="urn:microsoft.com/office/officeart/2008/layout/VerticalAccentList"/>
    <dgm:cxn modelId="{3219A17A-67D9-41DA-8CC4-189AF800998A}" type="presParOf" srcId="{42749F53-D364-4BFF-8717-AB8D447148E8}" destId="{4912EEDD-5E7F-43C9-927D-EF2294200B57}" srcOrd="4" destOrd="0" presId="urn:microsoft.com/office/officeart/2008/layout/VerticalAccentList"/>
    <dgm:cxn modelId="{559DE076-FB62-4307-8730-F26915C9EA08}" type="presParOf" srcId="{42749F53-D364-4BFF-8717-AB8D447148E8}" destId="{B9E7C08D-041C-4327-9B73-79D40612B95F}" srcOrd="5" destOrd="0" presId="urn:microsoft.com/office/officeart/2008/layout/VerticalAccentList"/>
    <dgm:cxn modelId="{0A5028A7-396F-43DB-8D77-1604546ABEE6}" type="presParOf" srcId="{42749F53-D364-4BFF-8717-AB8D447148E8}" destId="{5EFB9607-AB85-4859-9D18-0982BBAD75D9}" srcOrd="6" destOrd="0" presId="urn:microsoft.com/office/officeart/2008/layout/VerticalAccentList"/>
    <dgm:cxn modelId="{0C58DDC8-2AE6-4B1C-BBD6-F6DAD901CE41}" type="presParOf" srcId="{42749F53-D364-4BFF-8717-AB8D447148E8}" destId="{0C176D1B-68EA-4C21-932D-5772CF9B717E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EE7B8E-6C78-48D6-91FE-C6907F99565D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94D15DAD-578A-4E2E-B530-5AE1462A2CE4}">
      <dgm:prSet phldrT="[ข้อความ]" custT="1"/>
      <dgm:spPr/>
      <dgm:t>
        <a:bodyPr/>
        <a:lstStyle/>
        <a:p>
          <a:r>
            <a:rPr lang="th-TH" sz="3600" b="1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๔. เมื่อพบกับผู้ที่ได้รับความลำบากควรให้ความช่วยเหลือ</a:t>
          </a:r>
        </a:p>
      </dgm:t>
    </dgm:pt>
    <dgm:pt modelId="{EE042863-9065-441E-959A-9E03C7080F5A}" type="parTrans" cxnId="{792FEF3F-B8E2-4EDC-8A0E-66B57FC7F3C9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A2165CE3-3387-4D01-8EE1-8C3B4F0D243A}" type="sibTrans" cxnId="{792FEF3F-B8E2-4EDC-8A0E-66B57FC7F3C9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AC1E6C9-B5D0-4889-8E2B-86480E687A9C}">
      <dgm:prSet phldrT="[ข้อความ]" phldr="1" custT="1"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CB3E610A-E9C6-4748-BBBB-09361806043C}" type="parTrans" cxnId="{FF029D69-8771-4655-B9B8-7C22D0C8C20B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B1A1487-37F6-4FEC-A9B1-0595258346A3}" type="sibTrans" cxnId="{FF029D69-8771-4655-B9B8-7C22D0C8C20B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83F7DBE-9865-4949-B121-746F6F2D3D2A}">
      <dgm:prSet phldrT="[ข้อความ]" custT="1"/>
      <dgm:spPr/>
      <dgm:t>
        <a:bodyPr/>
        <a:lstStyle/>
        <a:p>
          <a:r>
            <a:rPr lang="th-TH" sz="3600" b="1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๕. เป็นเด็กสามารถแบ่งเบาภาระงานของพ่อแม่ผู้ปกครองได้</a:t>
          </a:r>
        </a:p>
      </dgm:t>
    </dgm:pt>
    <dgm:pt modelId="{1D6C2477-7D46-48E4-AC56-B03A9846987E}" type="parTrans" cxnId="{7F4E6099-9B0B-4728-85FC-7E2D9C98BDE8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772434A-9F97-4122-8957-D00C6194B36D}" type="sibTrans" cxnId="{7F4E6099-9B0B-4728-85FC-7E2D9C98BDE8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00B742A-B324-4038-B9BF-5BEA7614FBA5}">
      <dgm:prSet phldrT="[ข้อความ]" phldr="1" custT="1"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AC6361A-17D8-43DD-9403-39ED7FB0D2AE}" type="parTrans" cxnId="{D1DD3570-17D7-45D3-B9BA-ED9D4DA5A341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D4BA6E7-E31A-4979-BA7A-46C462F74868}" type="sibTrans" cxnId="{D1DD3570-17D7-45D3-B9BA-ED9D4DA5A341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D1535B8-B6A7-4065-8502-ED142493B81B}">
      <dgm:prSet phldrT="[ข้อความ]" custT="1"/>
      <dgm:spPr/>
      <dgm:t>
        <a:bodyPr/>
        <a:lstStyle/>
        <a:p>
          <a:r>
            <a:rPr lang="th-TH" sz="3600" b="1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๖. เมื่อได้รับความยากลำบากให้อดทน อย่าท้อแท้</a:t>
          </a:r>
        </a:p>
      </dgm:t>
    </dgm:pt>
    <dgm:pt modelId="{90204C97-7899-4CDE-92C1-103C8EFB32E2}" type="parTrans" cxnId="{E50D8E60-9973-44C3-A224-52D3E0739331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4DB3287-4699-4979-8CCE-06FA2B9D659B}" type="sibTrans" cxnId="{E50D8E60-9973-44C3-A224-52D3E0739331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8CA0D604-2C30-42FA-AD80-C5834CA27E21}">
      <dgm:prSet phldrT="[ข้อความ]" phldr="1" custT="1"/>
      <dgm:spPr/>
      <dgm:t>
        <a:bodyPr/>
        <a:lstStyle/>
        <a:p>
          <a:endParaRPr lang="th-TH" sz="3600" b="1" dirty="0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1678A9D5-A1AF-475D-AB55-7F24D901F0B6}" type="sibTrans" cxnId="{FF0E3E2E-C304-4C5F-8491-A65C3F3D4E74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C9D824C-E47B-4A5F-83D0-0F6F671DCB27}" type="parTrans" cxnId="{FF0E3E2E-C304-4C5F-8491-A65C3F3D4E74}">
      <dgm:prSet/>
      <dgm:spPr/>
      <dgm:t>
        <a:bodyPr/>
        <a:lstStyle/>
        <a:p>
          <a:endParaRPr lang="th-TH" sz="3600" b="1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F18EBE37-8662-481B-98A6-E8A479DE3D61}" type="pres">
      <dgm:prSet presAssocID="{C3EE7B8E-6C78-48D6-91FE-C6907F99565D}" presName="Name0" presStyleCnt="0">
        <dgm:presLayoutVars>
          <dgm:chMax/>
          <dgm:chPref/>
          <dgm:dir/>
        </dgm:presLayoutVars>
      </dgm:prSet>
      <dgm:spPr/>
    </dgm:pt>
    <dgm:pt modelId="{EC8CFF93-8E8F-46F1-A32F-E1865086B070}" type="pres">
      <dgm:prSet presAssocID="{8CA0D604-2C30-42FA-AD80-C5834CA27E21}" presName="parenttextcomposite" presStyleCnt="0"/>
      <dgm:spPr/>
    </dgm:pt>
    <dgm:pt modelId="{CD30883C-1539-4611-9190-A62DBF52960C}" type="pres">
      <dgm:prSet presAssocID="{8CA0D604-2C30-42FA-AD80-C5834CA27E21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AF0F7B75-6670-4371-A6CB-514BEDCF7F26}" type="pres">
      <dgm:prSet presAssocID="{8CA0D604-2C30-42FA-AD80-C5834CA27E21}" presName="composite" presStyleCnt="0"/>
      <dgm:spPr/>
    </dgm:pt>
    <dgm:pt modelId="{7D4298B4-2FBB-480E-B540-21DDAB1840BB}" type="pres">
      <dgm:prSet presAssocID="{8CA0D604-2C30-42FA-AD80-C5834CA27E21}" presName="chevron1" presStyleLbl="alignNode1" presStyleIdx="0" presStyleCnt="21"/>
      <dgm:spPr/>
    </dgm:pt>
    <dgm:pt modelId="{1C318298-1D17-42E7-8E17-B99DFA6BBDF3}" type="pres">
      <dgm:prSet presAssocID="{8CA0D604-2C30-42FA-AD80-C5834CA27E21}" presName="chevron2" presStyleLbl="alignNode1" presStyleIdx="1" presStyleCnt="21"/>
      <dgm:spPr/>
    </dgm:pt>
    <dgm:pt modelId="{D54169E2-52AD-4991-9516-4CC940E58C45}" type="pres">
      <dgm:prSet presAssocID="{8CA0D604-2C30-42FA-AD80-C5834CA27E21}" presName="chevron3" presStyleLbl="alignNode1" presStyleIdx="2" presStyleCnt="21"/>
      <dgm:spPr/>
    </dgm:pt>
    <dgm:pt modelId="{ECEF5FB7-0DB7-41CB-9FC3-A683FEE43511}" type="pres">
      <dgm:prSet presAssocID="{8CA0D604-2C30-42FA-AD80-C5834CA27E21}" presName="chevron4" presStyleLbl="alignNode1" presStyleIdx="3" presStyleCnt="21"/>
      <dgm:spPr/>
    </dgm:pt>
    <dgm:pt modelId="{4E827025-D739-4018-A0C2-E258313C77A2}" type="pres">
      <dgm:prSet presAssocID="{8CA0D604-2C30-42FA-AD80-C5834CA27E21}" presName="chevron5" presStyleLbl="alignNode1" presStyleIdx="4" presStyleCnt="21"/>
      <dgm:spPr/>
    </dgm:pt>
    <dgm:pt modelId="{FE71AABA-5358-4596-B11F-AA167A2CDCC2}" type="pres">
      <dgm:prSet presAssocID="{8CA0D604-2C30-42FA-AD80-C5834CA27E21}" presName="chevron6" presStyleLbl="alignNode1" presStyleIdx="5" presStyleCnt="21"/>
      <dgm:spPr/>
    </dgm:pt>
    <dgm:pt modelId="{0F31C821-CDF2-4A9F-A564-D8FE8D05CA80}" type="pres">
      <dgm:prSet presAssocID="{8CA0D604-2C30-42FA-AD80-C5834CA27E21}" presName="chevron7" presStyleLbl="alignNode1" presStyleIdx="6" presStyleCnt="21"/>
      <dgm:spPr/>
    </dgm:pt>
    <dgm:pt modelId="{F15FFE80-2088-4188-9A3E-1F53362388AB}" type="pres">
      <dgm:prSet presAssocID="{8CA0D604-2C30-42FA-AD80-C5834CA27E21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3F8A4769-D12B-4241-810D-7E811A06CE21}" type="pres">
      <dgm:prSet presAssocID="{1678A9D5-A1AF-475D-AB55-7F24D901F0B6}" presName="sibTrans" presStyleCnt="0"/>
      <dgm:spPr/>
    </dgm:pt>
    <dgm:pt modelId="{E246C817-AE3B-4588-958E-21440913BBEE}" type="pres">
      <dgm:prSet presAssocID="{5AC1E6C9-B5D0-4889-8E2B-86480E687A9C}" presName="parenttextcomposite" presStyleCnt="0"/>
      <dgm:spPr/>
    </dgm:pt>
    <dgm:pt modelId="{F6CF0410-ADE5-46BB-9851-9E61882EF16A}" type="pres">
      <dgm:prSet presAssocID="{5AC1E6C9-B5D0-4889-8E2B-86480E687A9C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D1A892B-3666-4E96-83CA-53E06F06949F}" type="pres">
      <dgm:prSet presAssocID="{5AC1E6C9-B5D0-4889-8E2B-86480E687A9C}" presName="composite" presStyleCnt="0"/>
      <dgm:spPr/>
    </dgm:pt>
    <dgm:pt modelId="{E92D7DDF-59D8-4DAA-8C5C-ED168EB2C140}" type="pres">
      <dgm:prSet presAssocID="{5AC1E6C9-B5D0-4889-8E2B-86480E687A9C}" presName="chevron1" presStyleLbl="alignNode1" presStyleIdx="7" presStyleCnt="21"/>
      <dgm:spPr/>
    </dgm:pt>
    <dgm:pt modelId="{651FBCA4-BD7C-4007-8436-5DD3CBDAEAC7}" type="pres">
      <dgm:prSet presAssocID="{5AC1E6C9-B5D0-4889-8E2B-86480E687A9C}" presName="chevron2" presStyleLbl="alignNode1" presStyleIdx="8" presStyleCnt="21"/>
      <dgm:spPr/>
    </dgm:pt>
    <dgm:pt modelId="{0DEE408F-D488-4B58-ACF1-82D3262456C0}" type="pres">
      <dgm:prSet presAssocID="{5AC1E6C9-B5D0-4889-8E2B-86480E687A9C}" presName="chevron3" presStyleLbl="alignNode1" presStyleIdx="9" presStyleCnt="21"/>
      <dgm:spPr/>
    </dgm:pt>
    <dgm:pt modelId="{2FAC4C8E-FCED-4DB9-9A3D-3986E309E360}" type="pres">
      <dgm:prSet presAssocID="{5AC1E6C9-B5D0-4889-8E2B-86480E687A9C}" presName="chevron4" presStyleLbl="alignNode1" presStyleIdx="10" presStyleCnt="21"/>
      <dgm:spPr/>
    </dgm:pt>
    <dgm:pt modelId="{1232B6DF-731B-4143-BBD0-B931C78FD65E}" type="pres">
      <dgm:prSet presAssocID="{5AC1E6C9-B5D0-4889-8E2B-86480E687A9C}" presName="chevron5" presStyleLbl="alignNode1" presStyleIdx="11" presStyleCnt="21"/>
      <dgm:spPr/>
    </dgm:pt>
    <dgm:pt modelId="{AD1508F5-7DE2-42B8-AFA6-F46578B38873}" type="pres">
      <dgm:prSet presAssocID="{5AC1E6C9-B5D0-4889-8E2B-86480E687A9C}" presName="chevron6" presStyleLbl="alignNode1" presStyleIdx="12" presStyleCnt="21"/>
      <dgm:spPr/>
    </dgm:pt>
    <dgm:pt modelId="{72C90531-5252-4302-BB1C-B5144D282348}" type="pres">
      <dgm:prSet presAssocID="{5AC1E6C9-B5D0-4889-8E2B-86480E687A9C}" presName="chevron7" presStyleLbl="alignNode1" presStyleIdx="13" presStyleCnt="21"/>
      <dgm:spPr/>
    </dgm:pt>
    <dgm:pt modelId="{11E5A805-44A9-438E-A6FE-9A9A757B1445}" type="pres">
      <dgm:prSet presAssocID="{5AC1E6C9-B5D0-4889-8E2B-86480E687A9C}" presName="childtext" presStyleLbl="solidFgAcc1" presStyleIdx="1" presStyleCnt="3" custScaleX="105423">
        <dgm:presLayoutVars>
          <dgm:chMax/>
          <dgm:chPref val="0"/>
          <dgm:bulletEnabled val="1"/>
        </dgm:presLayoutVars>
      </dgm:prSet>
      <dgm:spPr/>
    </dgm:pt>
    <dgm:pt modelId="{FE0BB41F-C895-4198-BB93-74C909A5A686}" type="pres">
      <dgm:prSet presAssocID="{8B1A1487-37F6-4FEC-A9B1-0595258346A3}" presName="sibTrans" presStyleCnt="0"/>
      <dgm:spPr/>
    </dgm:pt>
    <dgm:pt modelId="{B1643277-C08F-45A9-8F18-31891A18F54C}" type="pres">
      <dgm:prSet presAssocID="{D00B742A-B324-4038-B9BF-5BEA7614FBA5}" presName="parenttextcomposite" presStyleCnt="0"/>
      <dgm:spPr/>
    </dgm:pt>
    <dgm:pt modelId="{AF3AE26F-D5ED-45BB-B01C-26D71FFCFD19}" type="pres">
      <dgm:prSet presAssocID="{D00B742A-B324-4038-B9BF-5BEA7614FBA5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42749F53-D364-4BFF-8717-AB8D447148E8}" type="pres">
      <dgm:prSet presAssocID="{D00B742A-B324-4038-B9BF-5BEA7614FBA5}" presName="composite" presStyleCnt="0"/>
      <dgm:spPr/>
    </dgm:pt>
    <dgm:pt modelId="{EC4307CF-D5FD-4011-AD8E-788CA7D231E7}" type="pres">
      <dgm:prSet presAssocID="{D00B742A-B324-4038-B9BF-5BEA7614FBA5}" presName="chevron1" presStyleLbl="alignNode1" presStyleIdx="14" presStyleCnt="21"/>
      <dgm:spPr/>
    </dgm:pt>
    <dgm:pt modelId="{C7AFDF57-ED1A-4C6D-8F37-93FC806C9097}" type="pres">
      <dgm:prSet presAssocID="{D00B742A-B324-4038-B9BF-5BEA7614FBA5}" presName="chevron2" presStyleLbl="alignNode1" presStyleIdx="15" presStyleCnt="21"/>
      <dgm:spPr/>
    </dgm:pt>
    <dgm:pt modelId="{33967749-1140-4390-98D1-AA8E8CDF2048}" type="pres">
      <dgm:prSet presAssocID="{D00B742A-B324-4038-B9BF-5BEA7614FBA5}" presName="chevron3" presStyleLbl="alignNode1" presStyleIdx="16" presStyleCnt="21"/>
      <dgm:spPr/>
    </dgm:pt>
    <dgm:pt modelId="{3C117285-484A-4EF5-985B-71D9894D8B4A}" type="pres">
      <dgm:prSet presAssocID="{D00B742A-B324-4038-B9BF-5BEA7614FBA5}" presName="chevron4" presStyleLbl="alignNode1" presStyleIdx="17" presStyleCnt="21"/>
      <dgm:spPr/>
    </dgm:pt>
    <dgm:pt modelId="{4912EEDD-5E7F-43C9-927D-EF2294200B57}" type="pres">
      <dgm:prSet presAssocID="{D00B742A-B324-4038-B9BF-5BEA7614FBA5}" presName="chevron5" presStyleLbl="alignNode1" presStyleIdx="18" presStyleCnt="21"/>
      <dgm:spPr/>
    </dgm:pt>
    <dgm:pt modelId="{B9E7C08D-041C-4327-9B73-79D40612B95F}" type="pres">
      <dgm:prSet presAssocID="{D00B742A-B324-4038-B9BF-5BEA7614FBA5}" presName="chevron6" presStyleLbl="alignNode1" presStyleIdx="19" presStyleCnt="21"/>
      <dgm:spPr/>
    </dgm:pt>
    <dgm:pt modelId="{5EFB9607-AB85-4859-9D18-0982BBAD75D9}" type="pres">
      <dgm:prSet presAssocID="{D00B742A-B324-4038-B9BF-5BEA7614FBA5}" presName="chevron7" presStyleLbl="alignNode1" presStyleIdx="20" presStyleCnt="21"/>
      <dgm:spPr/>
    </dgm:pt>
    <dgm:pt modelId="{0C176D1B-68EA-4C21-932D-5772CF9B717E}" type="pres">
      <dgm:prSet presAssocID="{D00B742A-B324-4038-B9BF-5BEA7614FBA5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08A31C01-A9DB-4827-8CBB-9C6BD6D0E1ED}" type="presOf" srcId="{5AC1E6C9-B5D0-4889-8E2B-86480E687A9C}" destId="{F6CF0410-ADE5-46BB-9851-9E61882EF16A}" srcOrd="0" destOrd="0" presId="urn:microsoft.com/office/officeart/2008/layout/VerticalAccentList"/>
    <dgm:cxn modelId="{FF0E3E2E-C304-4C5F-8491-A65C3F3D4E74}" srcId="{C3EE7B8E-6C78-48D6-91FE-C6907F99565D}" destId="{8CA0D604-2C30-42FA-AD80-C5834CA27E21}" srcOrd="0" destOrd="0" parTransId="{5C9D824C-E47B-4A5F-83D0-0F6F671DCB27}" sibTransId="{1678A9D5-A1AF-475D-AB55-7F24D901F0B6}"/>
    <dgm:cxn modelId="{D5EAB73C-C1BF-44B9-911D-F6CDA05DE200}" type="presOf" srcId="{FD1535B8-B6A7-4065-8502-ED142493B81B}" destId="{0C176D1B-68EA-4C21-932D-5772CF9B717E}" srcOrd="0" destOrd="0" presId="urn:microsoft.com/office/officeart/2008/layout/VerticalAccentList"/>
    <dgm:cxn modelId="{792FEF3F-B8E2-4EDC-8A0E-66B57FC7F3C9}" srcId="{8CA0D604-2C30-42FA-AD80-C5834CA27E21}" destId="{94D15DAD-578A-4E2E-B530-5AE1462A2CE4}" srcOrd="0" destOrd="0" parTransId="{EE042863-9065-441E-959A-9E03C7080F5A}" sibTransId="{A2165CE3-3387-4D01-8EE1-8C3B4F0D243A}"/>
    <dgm:cxn modelId="{E50D8E60-9973-44C3-A224-52D3E0739331}" srcId="{D00B742A-B324-4038-B9BF-5BEA7614FBA5}" destId="{FD1535B8-B6A7-4065-8502-ED142493B81B}" srcOrd="0" destOrd="0" parTransId="{90204C97-7899-4CDE-92C1-103C8EFB32E2}" sibTransId="{94DB3287-4699-4979-8CCE-06FA2B9D659B}"/>
    <dgm:cxn modelId="{FF029D69-8771-4655-B9B8-7C22D0C8C20B}" srcId="{C3EE7B8E-6C78-48D6-91FE-C6907F99565D}" destId="{5AC1E6C9-B5D0-4889-8E2B-86480E687A9C}" srcOrd="1" destOrd="0" parTransId="{CB3E610A-E9C6-4748-BBBB-09361806043C}" sibTransId="{8B1A1487-37F6-4FEC-A9B1-0595258346A3}"/>
    <dgm:cxn modelId="{099B7C6E-510B-4097-AE63-8227ED819B8D}" type="presOf" srcId="{C3EE7B8E-6C78-48D6-91FE-C6907F99565D}" destId="{F18EBE37-8662-481B-98A6-E8A479DE3D61}" srcOrd="0" destOrd="0" presId="urn:microsoft.com/office/officeart/2008/layout/VerticalAccentList"/>
    <dgm:cxn modelId="{D1DD3570-17D7-45D3-B9BA-ED9D4DA5A341}" srcId="{C3EE7B8E-6C78-48D6-91FE-C6907F99565D}" destId="{D00B742A-B324-4038-B9BF-5BEA7614FBA5}" srcOrd="2" destOrd="0" parTransId="{DAC6361A-17D8-43DD-9403-39ED7FB0D2AE}" sibTransId="{0D4BA6E7-E31A-4979-BA7A-46C462F74868}"/>
    <dgm:cxn modelId="{CCDE7159-4B2F-44D7-A9C8-DCB004A31AB4}" type="presOf" srcId="{B83F7DBE-9865-4949-B121-746F6F2D3D2A}" destId="{11E5A805-44A9-438E-A6FE-9A9A757B1445}" srcOrd="0" destOrd="0" presId="urn:microsoft.com/office/officeart/2008/layout/VerticalAccentList"/>
    <dgm:cxn modelId="{729F817E-DFD5-4627-8D08-9FEF3AD511EB}" type="presOf" srcId="{94D15DAD-578A-4E2E-B530-5AE1462A2CE4}" destId="{F15FFE80-2088-4188-9A3E-1F53362388AB}" srcOrd="0" destOrd="0" presId="urn:microsoft.com/office/officeart/2008/layout/VerticalAccentList"/>
    <dgm:cxn modelId="{7F4E6099-9B0B-4728-85FC-7E2D9C98BDE8}" srcId="{5AC1E6C9-B5D0-4889-8E2B-86480E687A9C}" destId="{B83F7DBE-9865-4949-B121-746F6F2D3D2A}" srcOrd="0" destOrd="0" parTransId="{1D6C2477-7D46-48E4-AC56-B03A9846987E}" sibTransId="{D772434A-9F97-4122-8957-D00C6194B36D}"/>
    <dgm:cxn modelId="{E4CAD9AB-FC9F-428C-93F5-ECE0EDFCD43C}" type="presOf" srcId="{8CA0D604-2C30-42FA-AD80-C5834CA27E21}" destId="{CD30883C-1539-4611-9190-A62DBF52960C}" srcOrd="0" destOrd="0" presId="urn:microsoft.com/office/officeart/2008/layout/VerticalAccentList"/>
    <dgm:cxn modelId="{F2BADACA-9914-45F9-9CF9-FFF7F0D39229}" type="presOf" srcId="{D00B742A-B324-4038-B9BF-5BEA7614FBA5}" destId="{AF3AE26F-D5ED-45BB-B01C-26D71FFCFD19}" srcOrd="0" destOrd="0" presId="urn:microsoft.com/office/officeart/2008/layout/VerticalAccentList"/>
    <dgm:cxn modelId="{14E36F58-A074-4FC1-B080-6D5D4A398552}" type="presParOf" srcId="{F18EBE37-8662-481B-98A6-E8A479DE3D61}" destId="{EC8CFF93-8E8F-46F1-A32F-E1865086B070}" srcOrd="0" destOrd="0" presId="urn:microsoft.com/office/officeart/2008/layout/VerticalAccentList"/>
    <dgm:cxn modelId="{7AD94271-75FF-4745-8276-ADDEA64E627E}" type="presParOf" srcId="{EC8CFF93-8E8F-46F1-A32F-E1865086B070}" destId="{CD30883C-1539-4611-9190-A62DBF52960C}" srcOrd="0" destOrd="0" presId="urn:microsoft.com/office/officeart/2008/layout/VerticalAccentList"/>
    <dgm:cxn modelId="{CEF8F111-183F-43B5-98D8-92B69568383A}" type="presParOf" srcId="{F18EBE37-8662-481B-98A6-E8A479DE3D61}" destId="{AF0F7B75-6670-4371-A6CB-514BEDCF7F26}" srcOrd="1" destOrd="0" presId="urn:microsoft.com/office/officeart/2008/layout/VerticalAccentList"/>
    <dgm:cxn modelId="{5F3D977E-5D22-4A4A-969A-D8CD78B87388}" type="presParOf" srcId="{AF0F7B75-6670-4371-A6CB-514BEDCF7F26}" destId="{7D4298B4-2FBB-480E-B540-21DDAB1840BB}" srcOrd="0" destOrd="0" presId="urn:microsoft.com/office/officeart/2008/layout/VerticalAccentList"/>
    <dgm:cxn modelId="{4F95F46A-9542-49C3-8254-7516BA015E03}" type="presParOf" srcId="{AF0F7B75-6670-4371-A6CB-514BEDCF7F26}" destId="{1C318298-1D17-42E7-8E17-B99DFA6BBDF3}" srcOrd="1" destOrd="0" presId="urn:microsoft.com/office/officeart/2008/layout/VerticalAccentList"/>
    <dgm:cxn modelId="{3D788CDF-C58D-4FE5-B5C5-CBE9BE016952}" type="presParOf" srcId="{AF0F7B75-6670-4371-A6CB-514BEDCF7F26}" destId="{D54169E2-52AD-4991-9516-4CC940E58C45}" srcOrd="2" destOrd="0" presId="urn:microsoft.com/office/officeart/2008/layout/VerticalAccentList"/>
    <dgm:cxn modelId="{F6EFD052-310D-4ECA-A946-8AAD1740F5F1}" type="presParOf" srcId="{AF0F7B75-6670-4371-A6CB-514BEDCF7F26}" destId="{ECEF5FB7-0DB7-41CB-9FC3-A683FEE43511}" srcOrd="3" destOrd="0" presId="urn:microsoft.com/office/officeart/2008/layout/VerticalAccentList"/>
    <dgm:cxn modelId="{C6EE2B8C-C8BC-48FA-AC6E-856E052E947E}" type="presParOf" srcId="{AF0F7B75-6670-4371-A6CB-514BEDCF7F26}" destId="{4E827025-D739-4018-A0C2-E258313C77A2}" srcOrd="4" destOrd="0" presId="urn:microsoft.com/office/officeart/2008/layout/VerticalAccentList"/>
    <dgm:cxn modelId="{F0C59BCE-CB03-473B-9C51-3A09FAE3576D}" type="presParOf" srcId="{AF0F7B75-6670-4371-A6CB-514BEDCF7F26}" destId="{FE71AABA-5358-4596-B11F-AA167A2CDCC2}" srcOrd="5" destOrd="0" presId="urn:microsoft.com/office/officeart/2008/layout/VerticalAccentList"/>
    <dgm:cxn modelId="{758DA3DE-4564-4059-B129-43FA3C1214F8}" type="presParOf" srcId="{AF0F7B75-6670-4371-A6CB-514BEDCF7F26}" destId="{0F31C821-CDF2-4A9F-A564-D8FE8D05CA80}" srcOrd="6" destOrd="0" presId="urn:microsoft.com/office/officeart/2008/layout/VerticalAccentList"/>
    <dgm:cxn modelId="{6E9D9333-517C-4593-8B97-CB72F3A06451}" type="presParOf" srcId="{AF0F7B75-6670-4371-A6CB-514BEDCF7F26}" destId="{F15FFE80-2088-4188-9A3E-1F53362388AB}" srcOrd="7" destOrd="0" presId="urn:microsoft.com/office/officeart/2008/layout/VerticalAccentList"/>
    <dgm:cxn modelId="{953B82A7-DBAA-431B-B9B7-EAF3F7F15830}" type="presParOf" srcId="{F18EBE37-8662-481B-98A6-E8A479DE3D61}" destId="{3F8A4769-D12B-4241-810D-7E811A06CE21}" srcOrd="2" destOrd="0" presId="urn:microsoft.com/office/officeart/2008/layout/VerticalAccentList"/>
    <dgm:cxn modelId="{B1FD720F-9020-40CF-9298-E7ADE1013779}" type="presParOf" srcId="{F18EBE37-8662-481B-98A6-E8A479DE3D61}" destId="{E246C817-AE3B-4588-958E-21440913BBEE}" srcOrd="3" destOrd="0" presId="urn:microsoft.com/office/officeart/2008/layout/VerticalAccentList"/>
    <dgm:cxn modelId="{942F3E26-D678-4E4E-B2B8-4E090B722C21}" type="presParOf" srcId="{E246C817-AE3B-4588-958E-21440913BBEE}" destId="{F6CF0410-ADE5-46BB-9851-9E61882EF16A}" srcOrd="0" destOrd="0" presId="urn:microsoft.com/office/officeart/2008/layout/VerticalAccentList"/>
    <dgm:cxn modelId="{DB45F535-1CC5-4660-8E1D-C236E19F2157}" type="presParOf" srcId="{F18EBE37-8662-481B-98A6-E8A479DE3D61}" destId="{DD1A892B-3666-4E96-83CA-53E06F06949F}" srcOrd="4" destOrd="0" presId="urn:microsoft.com/office/officeart/2008/layout/VerticalAccentList"/>
    <dgm:cxn modelId="{75337262-E204-4951-847A-F6CC4FEEC8C4}" type="presParOf" srcId="{DD1A892B-3666-4E96-83CA-53E06F06949F}" destId="{E92D7DDF-59D8-4DAA-8C5C-ED168EB2C140}" srcOrd="0" destOrd="0" presId="urn:microsoft.com/office/officeart/2008/layout/VerticalAccentList"/>
    <dgm:cxn modelId="{DF5F31D5-11E8-4DE6-909E-8CFC701E3AC7}" type="presParOf" srcId="{DD1A892B-3666-4E96-83CA-53E06F06949F}" destId="{651FBCA4-BD7C-4007-8436-5DD3CBDAEAC7}" srcOrd="1" destOrd="0" presId="urn:microsoft.com/office/officeart/2008/layout/VerticalAccentList"/>
    <dgm:cxn modelId="{E8CCECEF-CB9B-4BBE-B03A-8B7A95E77186}" type="presParOf" srcId="{DD1A892B-3666-4E96-83CA-53E06F06949F}" destId="{0DEE408F-D488-4B58-ACF1-82D3262456C0}" srcOrd="2" destOrd="0" presId="urn:microsoft.com/office/officeart/2008/layout/VerticalAccentList"/>
    <dgm:cxn modelId="{A5E941BC-3281-4AA9-B90C-5487ED206B42}" type="presParOf" srcId="{DD1A892B-3666-4E96-83CA-53E06F06949F}" destId="{2FAC4C8E-FCED-4DB9-9A3D-3986E309E360}" srcOrd="3" destOrd="0" presId="urn:microsoft.com/office/officeart/2008/layout/VerticalAccentList"/>
    <dgm:cxn modelId="{76A26390-44F3-481B-B30C-E9715A6553D9}" type="presParOf" srcId="{DD1A892B-3666-4E96-83CA-53E06F06949F}" destId="{1232B6DF-731B-4143-BBD0-B931C78FD65E}" srcOrd="4" destOrd="0" presId="urn:microsoft.com/office/officeart/2008/layout/VerticalAccentList"/>
    <dgm:cxn modelId="{D23E900F-9557-4420-8850-8B7A76B67667}" type="presParOf" srcId="{DD1A892B-3666-4E96-83CA-53E06F06949F}" destId="{AD1508F5-7DE2-42B8-AFA6-F46578B38873}" srcOrd="5" destOrd="0" presId="urn:microsoft.com/office/officeart/2008/layout/VerticalAccentList"/>
    <dgm:cxn modelId="{88F29B78-2CD8-441F-8A2F-28A2E42498FE}" type="presParOf" srcId="{DD1A892B-3666-4E96-83CA-53E06F06949F}" destId="{72C90531-5252-4302-BB1C-B5144D282348}" srcOrd="6" destOrd="0" presId="urn:microsoft.com/office/officeart/2008/layout/VerticalAccentList"/>
    <dgm:cxn modelId="{2C7541FA-36B8-4E70-B012-D990C9B3F67B}" type="presParOf" srcId="{DD1A892B-3666-4E96-83CA-53E06F06949F}" destId="{11E5A805-44A9-438E-A6FE-9A9A757B1445}" srcOrd="7" destOrd="0" presId="urn:microsoft.com/office/officeart/2008/layout/VerticalAccentList"/>
    <dgm:cxn modelId="{6B762F89-63E2-4E35-9A32-154CF92DD897}" type="presParOf" srcId="{F18EBE37-8662-481B-98A6-E8A479DE3D61}" destId="{FE0BB41F-C895-4198-BB93-74C909A5A686}" srcOrd="5" destOrd="0" presId="urn:microsoft.com/office/officeart/2008/layout/VerticalAccentList"/>
    <dgm:cxn modelId="{308F753F-D5B9-48A1-9A21-4F644195F0DF}" type="presParOf" srcId="{F18EBE37-8662-481B-98A6-E8A479DE3D61}" destId="{B1643277-C08F-45A9-8F18-31891A18F54C}" srcOrd="6" destOrd="0" presId="urn:microsoft.com/office/officeart/2008/layout/VerticalAccentList"/>
    <dgm:cxn modelId="{E5CBE9EA-0C64-4B01-B2CC-91F75CB5CAD4}" type="presParOf" srcId="{B1643277-C08F-45A9-8F18-31891A18F54C}" destId="{AF3AE26F-D5ED-45BB-B01C-26D71FFCFD19}" srcOrd="0" destOrd="0" presId="urn:microsoft.com/office/officeart/2008/layout/VerticalAccentList"/>
    <dgm:cxn modelId="{71162E1B-3B08-4443-A9F3-40995FF2E5C7}" type="presParOf" srcId="{F18EBE37-8662-481B-98A6-E8A479DE3D61}" destId="{42749F53-D364-4BFF-8717-AB8D447148E8}" srcOrd="7" destOrd="0" presId="urn:microsoft.com/office/officeart/2008/layout/VerticalAccentList"/>
    <dgm:cxn modelId="{E6AFBD4C-60F6-4863-B539-3B4440DAB544}" type="presParOf" srcId="{42749F53-D364-4BFF-8717-AB8D447148E8}" destId="{EC4307CF-D5FD-4011-AD8E-788CA7D231E7}" srcOrd="0" destOrd="0" presId="urn:microsoft.com/office/officeart/2008/layout/VerticalAccentList"/>
    <dgm:cxn modelId="{6C5A0151-DB5C-424D-8344-67A0D1D113B8}" type="presParOf" srcId="{42749F53-D364-4BFF-8717-AB8D447148E8}" destId="{C7AFDF57-ED1A-4C6D-8F37-93FC806C9097}" srcOrd="1" destOrd="0" presId="urn:microsoft.com/office/officeart/2008/layout/VerticalAccentList"/>
    <dgm:cxn modelId="{C7209D39-9261-43A4-8419-FE85E5ADC7DB}" type="presParOf" srcId="{42749F53-D364-4BFF-8717-AB8D447148E8}" destId="{33967749-1140-4390-98D1-AA8E8CDF2048}" srcOrd="2" destOrd="0" presId="urn:microsoft.com/office/officeart/2008/layout/VerticalAccentList"/>
    <dgm:cxn modelId="{48A3836B-0342-424B-862E-97BC1BA8CB21}" type="presParOf" srcId="{42749F53-D364-4BFF-8717-AB8D447148E8}" destId="{3C117285-484A-4EF5-985B-71D9894D8B4A}" srcOrd="3" destOrd="0" presId="urn:microsoft.com/office/officeart/2008/layout/VerticalAccentList"/>
    <dgm:cxn modelId="{3219A17A-67D9-41DA-8CC4-189AF800998A}" type="presParOf" srcId="{42749F53-D364-4BFF-8717-AB8D447148E8}" destId="{4912EEDD-5E7F-43C9-927D-EF2294200B57}" srcOrd="4" destOrd="0" presId="urn:microsoft.com/office/officeart/2008/layout/VerticalAccentList"/>
    <dgm:cxn modelId="{559DE076-FB62-4307-8730-F26915C9EA08}" type="presParOf" srcId="{42749F53-D364-4BFF-8717-AB8D447148E8}" destId="{B9E7C08D-041C-4327-9B73-79D40612B95F}" srcOrd="5" destOrd="0" presId="urn:microsoft.com/office/officeart/2008/layout/VerticalAccentList"/>
    <dgm:cxn modelId="{0A5028A7-396F-43DB-8D77-1604546ABEE6}" type="presParOf" srcId="{42749F53-D364-4BFF-8717-AB8D447148E8}" destId="{5EFB9607-AB85-4859-9D18-0982BBAD75D9}" srcOrd="6" destOrd="0" presId="urn:microsoft.com/office/officeart/2008/layout/VerticalAccentList"/>
    <dgm:cxn modelId="{0C58DDC8-2AE6-4B1C-BBD6-F6DAD901CE41}" type="presParOf" srcId="{42749F53-D364-4BFF-8717-AB8D447148E8}" destId="{0C176D1B-68EA-4C21-932D-5772CF9B717E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0883C-1539-4611-9190-A62DBF52960C}">
      <dsp:nvSpPr>
        <dsp:cNvPr id="0" name=""/>
        <dsp:cNvSpPr/>
      </dsp:nvSpPr>
      <dsp:spPr>
        <a:xfrm>
          <a:off x="3011989" y="1260"/>
          <a:ext cx="6919476" cy="629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200" b="1" kern="1200" dirty="0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3011989" y="1260"/>
        <a:ext cx="6919476" cy="629043"/>
      </dsp:txXfrm>
    </dsp:sp>
    <dsp:sp modelId="{7D4298B4-2FBB-480E-B540-21DDAB1840BB}">
      <dsp:nvSpPr>
        <dsp:cNvPr id="0" name=""/>
        <dsp:cNvSpPr/>
      </dsp:nvSpPr>
      <dsp:spPr>
        <a:xfrm>
          <a:off x="3011989" y="630303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18298-1D17-42E7-8E17-B99DFA6BBDF3}">
      <dsp:nvSpPr>
        <dsp:cNvPr id="0" name=""/>
        <dsp:cNvSpPr/>
      </dsp:nvSpPr>
      <dsp:spPr>
        <a:xfrm>
          <a:off x="3984560" y="630303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490045"/>
            <a:satOff val="-2039"/>
            <a:lumOff val="480"/>
            <a:alphaOff val="0"/>
          </a:schemeClr>
        </a:solidFill>
        <a:ln w="12700" cap="flat" cmpd="sng" algn="ctr">
          <a:solidFill>
            <a:schemeClr val="accent4">
              <a:hueOff val="490045"/>
              <a:satOff val="-2039"/>
              <a:lumOff val="4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169E2-52AD-4991-9516-4CC940E58C45}">
      <dsp:nvSpPr>
        <dsp:cNvPr id="0" name=""/>
        <dsp:cNvSpPr/>
      </dsp:nvSpPr>
      <dsp:spPr>
        <a:xfrm>
          <a:off x="4957899" y="630303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980089"/>
            <a:satOff val="-4078"/>
            <a:lumOff val="961"/>
            <a:alphaOff val="0"/>
          </a:schemeClr>
        </a:solidFill>
        <a:ln w="12700" cap="flat" cmpd="sng" algn="ctr">
          <a:solidFill>
            <a:schemeClr val="accent4">
              <a:hueOff val="980089"/>
              <a:satOff val="-4078"/>
              <a:lumOff val="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F5FB7-0DB7-41CB-9FC3-A683FEE43511}">
      <dsp:nvSpPr>
        <dsp:cNvPr id="0" name=""/>
        <dsp:cNvSpPr/>
      </dsp:nvSpPr>
      <dsp:spPr>
        <a:xfrm>
          <a:off x="5930470" y="630303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1470134"/>
            <a:satOff val="-6117"/>
            <a:lumOff val="1441"/>
            <a:alphaOff val="0"/>
          </a:schemeClr>
        </a:solidFill>
        <a:ln w="12700" cap="flat" cmpd="sng" algn="ctr">
          <a:solidFill>
            <a:schemeClr val="accent4">
              <a:hueOff val="1470134"/>
              <a:satOff val="-6117"/>
              <a:lumOff val="1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27025-D739-4018-A0C2-E258313C77A2}">
      <dsp:nvSpPr>
        <dsp:cNvPr id="0" name=""/>
        <dsp:cNvSpPr/>
      </dsp:nvSpPr>
      <dsp:spPr>
        <a:xfrm>
          <a:off x="6903810" y="630303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1AABA-5358-4596-B11F-AA167A2CDCC2}">
      <dsp:nvSpPr>
        <dsp:cNvPr id="0" name=""/>
        <dsp:cNvSpPr/>
      </dsp:nvSpPr>
      <dsp:spPr>
        <a:xfrm>
          <a:off x="7876381" y="630303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1C821-CDF2-4A9F-A564-D8FE8D05CA80}">
      <dsp:nvSpPr>
        <dsp:cNvPr id="0" name=""/>
        <dsp:cNvSpPr/>
      </dsp:nvSpPr>
      <dsp:spPr>
        <a:xfrm>
          <a:off x="8849721" y="630303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2940267"/>
            <a:satOff val="-12233"/>
            <a:lumOff val="2882"/>
            <a:alphaOff val="0"/>
          </a:schemeClr>
        </a:solidFill>
        <a:ln w="12700" cap="flat" cmpd="sng" algn="ctr">
          <a:solidFill>
            <a:schemeClr val="accent4">
              <a:hueOff val="2940267"/>
              <a:satOff val="-12233"/>
              <a:lumOff val="2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FFE80-2088-4188-9A3E-1F53362388AB}">
      <dsp:nvSpPr>
        <dsp:cNvPr id="0" name=""/>
        <dsp:cNvSpPr/>
      </dsp:nvSpPr>
      <dsp:spPr>
        <a:xfrm>
          <a:off x="3011989" y="758441"/>
          <a:ext cx="7009429" cy="10251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๑. คนเราเลือกเกิดไม่ได้ แต่เลือกที่จะเป็นคนดีได้</a:t>
          </a:r>
        </a:p>
      </dsp:txBody>
      <dsp:txXfrm>
        <a:off x="3011989" y="758441"/>
        <a:ext cx="7009429" cy="1025107"/>
      </dsp:txXfrm>
    </dsp:sp>
    <dsp:sp modelId="{F6CF0410-ADE5-46BB-9851-9E61882EF16A}">
      <dsp:nvSpPr>
        <dsp:cNvPr id="0" name=""/>
        <dsp:cNvSpPr/>
      </dsp:nvSpPr>
      <dsp:spPr>
        <a:xfrm>
          <a:off x="3011989" y="1978616"/>
          <a:ext cx="6919476" cy="629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200" b="1" kern="1200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3011989" y="1978616"/>
        <a:ext cx="6919476" cy="629043"/>
      </dsp:txXfrm>
    </dsp:sp>
    <dsp:sp modelId="{E92D7DDF-59D8-4DAA-8C5C-ED168EB2C140}">
      <dsp:nvSpPr>
        <dsp:cNvPr id="0" name=""/>
        <dsp:cNvSpPr/>
      </dsp:nvSpPr>
      <dsp:spPr>
        <a:xfrm>
          <a:off x="3011989" y="2607659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3430312"/>
            <a:satOff val="-14272"/>
            <a:lumOff val="3363"/>
            <a:alphaOff val="0"/>
          </a:schemeClr>
        </a:solidFill>
        <a:ln w="12700" cap="flat" cmpd="sng" algn="ctr">
          <a:solidFill>
            <a:schemeClr val="accent4">
              <a:hueOff val="3430312"/>
              <a:satOff val="-14272"/>
              <a:lumOff val="33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FBCA4-BD7C-4007-8436-5DD3CBDAEAC7}">
      <dsp:nvSpPr>
        <dsp:cNvPr id="0" name=""/>
        <dsp:cNvSpPr/>
      </dsp:nvSpPr>
      <dsp:spPr>
        <a:xfrm>
          <a:off x="3984560" y="2607659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E408F-D488-4B58-ACF1-82D3262456C0}">
      <dsp:nvSpPr>
        <dsp:cNvPr id="0" name=""/>
        <dsp:cNvSpPr/>
      </dsp:nvSpPr>
      <dsp:spPr>
        <a:xfrm>
          <a:off x="4957899" y="2607659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4410401"/>
            <a:satOff val="-18350"/>
            <a:lumOff val="4324"/>
            <a:alphaOff val="0"/>
          </a:schemeClr>
        </a:solidFill>
        <a:ln w="12700" cap="flat" cmpd="sng" algn="ctr">
          <a:solidFill>
            <a:schemeClr val="accent4">
              <a:hueOff val="4410401"/>
              <a:satOff val="-18350"/>
              <a:lumOff val="4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C4C8E-FCED-4DB9-9A3D-3986E309E360}">
      <dsp:nvSpPr>
        <dsp:cNvPr id="0" name=""/>
        <dsp:cNvSpPr/>
      </dsp:nvSpPr>
      <dsp:spPr>
        <a:xfrm>
          <a:off x="5930470" y="2607659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2B6DF-731B-4143-BBD0-B931C78FD65E}">
      <dsp:nvSpPr>
        <dsp:cNvPr id="0" name=""/>
        <dsp:cNvSpPr/>
      </dsp:nvSpPr>
      <dsp:spPr>
        <a:xfrm>
          <a:off x="6903810" y="2607659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5390490"/>
            <a:satOff val="-22427"/>
            <a:lumOff val="5284"/>
            <a:alphaOff val="0"/>
          </a:schemeClr>
        </a:solidFill>
        <a:ln w="12700" cap="flat" cmpd="sng" algn="ctr">
          <a:solidFill>
            <a:schemeClr val="accent4">
              <a:hueOff val="5390490"/>
              <a:satOff val="-22427"/>
              <a:lumOff val="52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508F5-7DE2-42B8-AFA6-F46578B38873}">
      <dsp:nvSpPr>
        <dsp:cNvPr id="0" name=""/>
        <dsp:cNvSpPr/>
      </dsp:nvSpPr>
      <dsp:spPr>
        <a:xfrm>
          <a:off x="7876381" y="2607659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90531-5252-4302-BB1C-B5144D282348}">
      <dsp:nvSpPr>
        <dsp:cNvPr id="0" name=""/>
        <dsp:cNvSpPr/>
      </dsp:nvSpPr>
      <dsp:spPr>
        <a:xfrm>
          <a:off x="8849721" y="2607659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6370578"/>
            <a:satOff val="-26505"/>
            <a:lumOff val="6245"/>
            <a:alphaOff val="0"/>
          </a:schemeClr>
        </a:solidFill>
        <a:ln w="12700" cap="flat" cmpd="sng" algn="ctr">
          <a:solidFill>
            <a:schemeClr val="accent4">
              <a:hueOff val="6370578"/>
              <a:satOff val="-26505"/>
              <a:lumOff val="62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5A805-44A9-438E-A6FE-9A9A757B1445}">
      <dsp:nvSpPr>
        <dsp:cNvPr id="0" name=""/>
        <dsp:cNvSpPr/>
      </dsp:nvSpPr>
      <dsp:spPr>
        <a:xfrm>
          <a:off x="3011989" y="2735797"/>
          <a:ext cx="7009429" cy="10251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๒. อย่าตัดสินใจอะไรโดยไม่คิดไตร่ตรองให้รอบครอบ</a:t>
          </a:r>
        </a:p>
      </dsp:txBody>
      <dsp:txXfrm>
        <a:off x="3011989" y="2735797"/>
        <a:ext cx="7009429" cy="1025107"/>
      </dsp:txXfrm>
    </dsp:sp>
    <dsp:sp modelId="{AF3AE26F-D5ED-45BB-B01C-26D71FFCFD19}">
      <dsp:nvSpPr>
        <dsp:cNvPr id="0" name=""/>
        <dsp:cNvSpPr/>
      </dsp:nvSpPr>
      <dsp:spPr>
        <a:xfrm>
          <a:off x="3011989" y="3955971"/>
          <a:ext cx="6919476" cy="629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200" b="1" kern="1200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3011989" y="3955971"/>
        <a:ext cx="6919476" cy="629043"/>
      </dsp:txXfrm>
    </dsp:sp>
    <dsp:sp modelId="{EC4307CF-D5FD-4011-AD8E-788CA7D231E7}">
      <dsp:nvSpPr>
        <dsp:cNvPr id="0" name=""/>
        <dsp:cNvSpPr/>
      </dsp:nvSpPr>
      <dsp:spPr>
        <a:xfrm>
          <a:off x="3011989" y="4585015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6860623"/>
            <a:satOff val="-28544"/>
            <a:lumOff val="6726"/>
            <a:alphaOff val="0"/>
          </a:schemeClr>
        </a:solidFill>
        <a:ln w="12700" cap="flat" cmpd="sng" algn="ctr">
          <a:solidFill>
            <a:schemeClr val="accent4">
              <a:hueOff val="6860623"/>
              <a:satOff val="-28544"/>
              <a:lumOff val="6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FDF57-ED1A-4C6D-8F37-93FC806C9097}">
      <dsp:nvSpPr>
        <dsp:cNvPr id="0" name=""/>
        <dsp:cNvSpPr/>
      </dsp:nvSpPr>
      <dsp:spPr>
        <a:xfrm>
          <a:off x="3984560" y="4585015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67749-1140-4390-98D1-AA8E8CDF2048}">
      <dsp:nvSpPr>
        <dsp:cNvPr id="0" name=""/>
        <dsp:cNvSpPr/>
      </dsp:nvSpPr>
      <dsp:spPr>
        <a:xfrm>
          <a:off x="4957899" y="4585015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17285-484A-4EF5-985B-71D9894D8B4A}">
      <dsp:nvSpPr>
        <dsp:cNvPr id="0" name=""/>
        <dsp:cNvSpPr/>
      </dsp:nvSpPr>
      <dsp:spPr>
        <a:xfrm>
          <a:off x="5930470" y="4585015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8330757"/>
            <a:satOff val="-34660"/>
            <a:lumOff val="8167"/>
            <a:alphaOff val="0"/>
          </a:schemeClr>
        </a:solidFill>
        <a:ln w="12700" cap="flat" cmpd="sng" algn="ctr">
          <a:solidFill>
            <a:schemeClr val="accent4">
              <a:hueOff val="8330757"/>
              <a:satOff val="-34660"/>
              <a:lumOff val="81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2EEDD-5E7F-43C9-927D-EF2294200B57}">
      <dsp:nvSpPr>
        <dsp:cNvPr id="0" name=""/>
        <dsp:cNvSpPr/>
      </dsp:nvSpPr>
      <dsp:spPr>
        <a:xfrm>
          <a:off x="6903810" y="4585015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8820801"/>
            <a:satOff val="-36699"/>
            <a:lumOff val="8647"/>
            <a:alphaOff val="0"/>
          </a:schemeClr>
        </a:solidFill>
        <a:ln w="12700" cap="flat" cmpd="sng" algn="ctr">
          <a:solidFill>
            <a:schemeClr val="accent4">
              <a:hueOff val="8820801"/>
              <a:satOff val="-36699"/>
              <a:lumOff val="8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7C08D-041C-4327-9B73-79D40612B95F}">
      <dsp:nvSpPr>
        <dsp:cNvPr id="0" name=""/>
        <dsp:cNvSpPr/>
      </dsp:nvSpPr>
      <dsp:spPr>
        <a:xfrm>
          <a:off x="7876381" y="4585015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9310846"/>
            <a:satOff val="-38738"/>
            <a:lumOff val="9128"/>
            <a:alphaOff val="0"/>
          </a:schemeClr>
        </a:solidFill>
        <a:ln w="12700" cap="flat" cmpd="sng" algn="ctr">
          <a:solidFill>
            <a:schemeClr val="accent4">
              <a:hueOff val="9310846"/>
              <a:satOff val="-38738"/>
              <a:lumOff val="91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9607-AB85-4859-9D18-0982BBAD75D9}">
      <dsp:nvSpPr>
        <dsp:cNvPr id="0" name=""/>
        <dsp:cNvSpPr/>
      </dsp:nvSpPr>
      <dsp:spPr>
        <a:xfrm>
          <a:off x="8849721" y="4585015"/>
          <a:ext cx="1619157" cy="1281384"/>
        </a:xfrm>
        <a:prstGeom prst="chevron">
          <a:avLst>
            <a:gd name="adj" fmla="val 7061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76D1B-68EA-4C21-932D-5772CF9B717E}">
      <dsp:nvSpPr>
        <dsp:cNvPr id="0" name=""/>
        <dsp:cNvSpPr/>
      </dsp:nvSpPr>
      <dsp:spPr>
        <a:xfrm>
          <a:off x="3011989" y="4713153"/>
          <a:ext cx="7009429" cy="10251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๓. ต้องเป็นคนจิตใจหนักแน่น ไม่หูเบาเชื่อคนง่าย     ต้องคิดไต่ตรองก่อนอย่างมีเหตุผล</a:t>
          </a:r>
        </a:p>
      </dsp:txBody>
      <dsp:txXfrm>
        <a:off x="3011989" y="4713153"/>
        <a:ext cx="7009429" cy="1025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0883C-1539-4611-9190-A62DBF52960C}">
      <dsp:nvSpPr>
        <dsp:cNvPr id="0" name=""/>
        <dsp:cNvSpPr/>
      </dsp:nvSpPr>
      <dsp:spPr>
        <a:xfrm>
          <a:off x="2812206" y="3834"/>
          <a:ext cx="7109051" cy="646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b="1" kern="1200" dirty="0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812206" y="3834"/>
        <a:ext cx="7109051" cy="646277"/>
      </dsp:txXfrm>
    </dsp:sp>
    <dsp:sp modelId="{7D4298B4-2FBB-480E-B540-21DDAB1840BB}">
      <dsp:nvSpPr>
        <dsp:cNvPr id="0" name=""/>
        <dsp:cNvSpPr/>
      </dsp:nvSpPr>
      <dsp:spPr>
        <a:xfrm>
          <a:off x="2812206" y="65011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18298-1D17-42E7-8E17-B99DFA6BBDF3}">
      <dsp:nvSpPr>
        <dsp:cNvPr id="0" name=""/>
        <dsp:cNvSpPr/>
      </dsp:nvSpPr>
      <dsp:spPr>
        <a:xfrm>
          <a:off x="3811422" y="65011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490045"/>
            <a:satOff val="-2039"/>
            <a:lumOff val="480"/>
            <a:alphaOff val="0"/>
          </a:schemeClr>
        </a:solidFill>
        <a:ln w="12700" cap="flat" cmpd="sng" algn="ctr">
          <a:solidFill>
            <a:schemeClr val="accent4">
              <a:hueOff val="490045"/>
              <a:satOff val="-2039"/>
              <a:lumOff val="4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169E2-52AD-4991-9516-4CC940E58C45}">
      <dsp:nvSpPr>
        <dsp:cNvPr id="0" name=""/>
        <dsp:cNvSpPr/>
      </dsp:nvSpPr>
      <dsp:spPr>
        <a:xfrm>
          <a:off x="4811429" y="65011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980089"/>
            <a:satOff val="-4078"/>
            <a:lumOff val="961"/>
            <a:alphaOff val="0"/>
          </a:schemeClr>
        </a:solidFill>
        <a:ln w="12700" cap="flat" cmpd="sng" algn="ctr">
          <a:solidFill>
            <a:schemeClr val="accent4">
              <a:hueOff val="980089"/>
              <a:satOff val="-4078"/>
              <a:lumOff val="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F5FB7-0DB7-41CB-9FC3-A683FEE43511}">
      <dsp:nvSpPr>
        <dsp:cNvPr id="0" name=""/>
        <dsp:cNvSpPr/>
      </dsp:nvSpPr>
      <dsp:spPr>
        <a:xfrm>
          <a:off x="5810646" y="65011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1470134"/>
            <a:satOff val="-6117"/>
            <a:lumOff val="1441"/>
            <a:alphaOff val="0"/>
          </a:schemeClr>
        </a:solidFill>
        <a:ln w="12700" cap="flat" cmpd="sng" algn="ctr">
          <a:solidFill>
            <a:schemeClr val="accent4">
              <a:hueOff val="1470134"/>
              <a:satOff val="-6117"/>
              <a:lumOff val="1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27025-D739-4018-A0C2-E258313C77A2}">
      <dsp:nvSpPr>
        <dsp:cNvPr id="0" name=""/>
        <dsp:cNvSpPr/>
      </dsp:nvSpPr>
      <dsp:spPr>
        <a:xfrm>
          <a:off x="6810652" y="65011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1AABA-5358-4596-B11F-AA167A2CDCC2}">
      <dsp:nvSpPr>
        <dsp:cNvPr id="0" name=""/>
        <dsp:cNvSpPr/>
      </dsp:nvSpPr>
      <dsp:spPr>
        <a:xfrm>
          <a:off x="7809869" y="65011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1C821-CDF2-4A9F-A564-D8FE8D05CA80}">
      <dsp:nvSpPr>
        <dsp:cNvPr id="0" name=""/>
        <dsp:cNvSpPr/>
      </dsp:nvSpPr>
      <dsp:spPr>
        <a:xfrm>
          <a:off x="8809875" y="65011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2940267"/>
            <a:satOff val="-12233"/>
            <a:lumOff val="2882"/>
            <a:alphaOff val="0"/>
          </a:schemeClr>
        </a:solidFill>
        <a:ln w="12700" cap="flat" cmpd="sng" algn="ctr">
          <a:solidFill>
            <a:schemeClr val="accent4">
              <a:hueOff val="2940267"/>
              <a:satOff val="-12233"/>
              <a:lumOff val="2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FFE80-2088-4188-9A3E-1F53362388AB}">
      <dsp:nvSpPr>
        <dsp:cNvPr id="0" name=""/>
        <dsp:cNvSpPr/>
      </dsp:nvSpPr>
      <dsp:spPr>
        <a:xfrm>
          <a:off x="2812206" y="781760"/>
          <a:ext cx="7201469" cy="1053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๔. เมื่อพบกับผู้ที่ได้รับความลำบากควรให้ความช่วยเหลือ</a:t>
          </a:r>
        </a:p>
      </dsp:txBody>
      <dsp:txXfrm>
        <a:off x="2812206" y="781760"/>
        <a:ext cx="7201469" cy="1053192"/>
      </dsp:txXfrm>
    </dsp:sp>
    <dsp:sp modelId="{F6CF0410-ADE5-46BB-9851-9E61882EF16A}">
      <dsp:nvSpPr>
        <dsp:cNvPr id="0" name=""/>
        <dsp:cNvSpPr/>
      </dsp:nvSpPr>
      <dsp:spPr>
        <a:xfrm>
          <a:off x="2812206" y="2037354"/>
          <a:ext cx="7109051" cy="646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b="1" kern="1200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812206" y="2037354"/>
        <a:ext cx="7109051" cy="646277"/>
      </dsp:txXfrm>
    </dsp:sp>
    <dsp:sp modelId="{E92D7DDF-59D8-4DAA-8C5C-ED168EB2C140}">
      <dsp:nvSpPr>
        <dsp:cNvPr id="0" name=""/>
        <dsp:cNvSpPr/>
      </dsp:nvSpPr>
      <dsp:spPr>
        <a:xfrm>
          <a:off x="3007474" y="268363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3430312"/>
            <a:satOff val="-14272"/>
            <a:lumOff val="3363"/>
            <a:alphaOff val="0"/>
          </a:schemeClr>
        </a:solidFill>
        <a:ln w="12700" cap="flat" cmpd="sng" algn="ctr">
          <a:solidFill>
            <a:schemeClr val="accent4">
              <a:hueOff val="3430312"/>
              <a:satOff val="-14272"/>
              <a:lumOff val="33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FBCA4-BD7C-4007-8436-5DD3CBDAEAC7}">
      <dsp:nvSpPr>
        <dsp:cNvPr id="0" name=""/>
        <dsp:cNvSpPr/>
      </dsp:nvSpPr>
      <dsp:spPr>
        <a:xfrm>
          <a:off x="4006690" y="268363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E408F-D488-4B58-ACF1-82D3262456C0}">
      <dsp:nvSpPr>
        <dsp:cNvPr id="0" name=""/>
        <dsp:cNvSpPr/>
      </dsp:nvSpPr>
      <dsp:spPr>
        <a:xfrm>
          <a:off x="5006697" y="268363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4410401"/>
            <a:satOff val="-18350"/>
            <a:lumOff val="4324"/>
            <a:alphaOff val="0"/>
          </a:schemeClr>
        </a:solidFill>
        <a:ln w="12700" cap="flat" cmpd="sng" algn="ctr">
          <a:solidFill>
            <a:schemeClr val="accent4">
              <a:hueOff val="4410401"/>
              <a:satOff val="-18350"/>
              <a:lumOff val="4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C4C8E-FCED-4DB9-9A3D-3986E309E360}">
      <dsp:nvSpPr>
        <dsp:cNvPr id="0" name=""/>
        <dsp:cNvSpPr/>
      </dsp:nvSpPr>
      <dsp:spPr>
        <a:xfrm>
          <a:off x="6005913" y="268363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2B6DF-731B-4143-BBD0-B931C78FD65E}">
      <dsp:nvSpPr>
        <dsp:cNvPr id="0" name=""/>
        <dsp:cNvSpPr/>
      </dsp:nvSpPr>
      <dsp:spPr>
        <a:xfrm>
          <a:off x="7005920" y="268363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5390490"/>
            <a:satOff val="-22427"/>
            <a:lumOff val="5284"/>
            <a:alphaOff val="0"/>
          </a:schemeClr>
        </a:solidFill>
        <a:ln w="12700" cap="flat" cmpd="sng" algn="ctr">
          <a:solidFill>
            <a:schemeClr val="accent4">
              <a:hueOff val="5390490"/>
              <a:satOff val="-22427"/>
              <a:lumOff val="52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508F5-7DE2-42B8-AFA6-F46578B38873}">
      <dsp:nvSpPr>
        <dsp:cNvPr id="0" name=""/>
        <dsp:cNvSpPr/>
      </dsp:nvSpPr>
      <dsp:spPr>
        <a:xfrm>
          <a:off x="8005137" y="268363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90531-5252-4302-BB1C-B5144D282348}">
      <dsp:nvSpPr>
        <dsp:cNvPr id="0" name=""/>
        <dsp:cNvSpPr/>
      </dsp:nvSpPr>
      <dsp:spPr>
        <a:xfrm>
          <a:off x="9005143" y="268363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6370578"/>
            <a:satOff val="-26505"/>
            <a:lumOff val="6245"/>
            <a:alphaOff val="0"/>
          </a:schemeClr>
        </a:solidFill>
        <a:ln w="12700" cap="flat" cmpd="sng" algn="ctr">
          <a:solidFill>
            <a:schemeClr val="accent4">
              <a:hueOff val="6370578"/>
              <a:satOff val="-26505"/>
              <a:lumOff val="62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5A805-44A9-438E-A6FE-9A9A757B1445}">
      <dsp:nvSpPr>
        <dsp:cNvPr id="0" name=""/>
        <dsp:cNvSpPr/>
      </dsp:nvSpPr>
      <dsp:spPr>
        <a:xfrm>
          <a:off x="2812206" y="2815280"/>
          <a:ext cx="7592004" cy="1053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๕. เป็นเด็กสามารถแบ่งเบาภาระงานของพ่อแม่ผู้ปกครองได้</a:t>
          </a:r>
        </a:p>
      </dsp:txBody>
      <dsp:txXfrm>
        <a:off x="2812206" y="2815280"/>
        <a:ext cx="7592004" cy="1053192"/>
      </dsp:txXfrm>
    </dsp:sp>
    <dsp:sp modelId="{AF3AE26F-D5ED-45BB-B01C-26D71FFCFD19}">
      <dsp:nvSpPr>
        <dsp:cNvPr id="0" name=""/>
        <dsp:cNvSpPr/>
      </dsp:nvSpPr>
      <dsp:spPr>
        <a:xfrm>
          <a:off x="2812206" y="4070874"/>
          <a:ext cx="7109051" cy="646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b="1" kern="1200">
            <a:solidFill>
              <a:srgbClr val="0033CC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812206" y="4070874"/>
        <a:ext cx="7109051" cy="646277"/>
      </dsp:txXfrm>
    </dsp:sp>
    <dsp:sp modelId="{EC4307CF-D5FD-4011-AD8E-788CA7D231E7}">
      <dsp:nvSpPr>
        <dsp:cNvPr id="0" name=""/>
        <dsp:cNvSpPr/>
      </dsp:nvSpPr>
      <dsp:spPr>
        <a:xfrm>
          <a:off x="2812206" y="471715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6860623"/>
            <a:satOff val="-28544"/>
            <a:lumOff val="6726"/>
            <a:alphaOff val="0"/>
          </a:schemeClr>
        </a:solidFill>
        <a:ln w="12700" cap="flat" cmpd="sng" algn="ctr">
          <a:solidFill>
            <a:schemeClr val="accent4">
              <a:hueOff val="6860623"/>
              <a:satOff val="-28544"/>
              <a:lumOff val="6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FDF57-ED1A-4C6D-8F37-93FC806C9097}">
      <dsp:nvSpPr>
        <dsp:cNvPr id="0" name=""/>
        <dsp:cNvSpPr/>
      </dsp:nvSpPr>
      <dsp:spPr>
        <a:xfrm>
          <a:off x="3811422" y="471715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67749-1140-4390-98D1-AA8E8CDF2048}">
      <dsp:nvSpPr>
        <dsp:cNvPr id="0" name=""/>
        <dsp:cNvSpPr/>
      </dsp:nvSpPr>
      <dsp:spPr>
        <a:xfrm>
          <a:off x="4811429" y="471715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17285-484A-4EF5-985B-71D9894D8B4A}">
      <dsp:nvSpPr>
        <dsp:cNvPr id="0" name=""/>
        <dsp:cNvSpPr/>
      </dsp:nvSpPr>
      <dsp:spPr>
        <a:xfrm>
          <a:off x="5810646" y="471715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8330757"/>
            <a:satOff val="-34660"/>
            <a:lumOff val="8167"/>
            <a:alphaOff val="0"/>
          </a:schemeClr>
        </a:solidFill>
        <a:ln w="12700" cap="flat" cmpd="sng" algn="ctr">
          <a:solidFill>
            <a:schemeClr val="accent4">
              <a:hueOff val="8330757"/>
              <a:satOff val="-34660"/>
              <a:lumOff val="81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2EEDD-5E7F-43C9-927D-EF2294200B57}">
      <dsp:nvSpPr>
        <dsp:cNvPr id="0" name=""/>
        <dsp:cNvSpPr/>
      </dsp:nvSpPr>
      <dsp:spPr>
        <a:xfrm>
          <a:off x="6810652" y="471715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8820801"/>
            <a:satOff val="-36699"/>
            <a:lumOff val="8647"/>
            <a:alphaOff val="0"/>
          </a:schemeClr>
        </a:solidFill>
        <a:ln w="12700" cap="flat" cmpd="sng" algn="ctr">
          <a:solidFill>
            <a:schemeClr val="accent4">
              <a:hueOff val="8820801"/>
              <a:satOff val="-36699"/>
              <a:lumOff val="8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7C08D-041C-4327-9B73-79D40612B95F}">
      <dsp:nvSpPr>
        <dsp:cNvPr id="0" name=""/>
        <dsp:cNvSpPr/>
      </dsp:nvSpPr>
      <dsp:spPr>
        <a:xfrm>
          <a:off x="7809869" y="471715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9310846"/>
            <a:satOff val="-38738"/>
            <a:lumOff val="9128"/>
            <a:alphaOff val="0"/>
          </a:schemeClr>
        </a:solidFill>
        <a:ln w="12700" cap="flat" cmpd="sng" algn="ctr">
          <a:solidFill>
            <a:schemeClr val="accent4">
              <a:hueOff val="9310846"/>
              <a:satOff val="-38738"/>
              <a:lumOff val="91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9607-AB85-4859-9D18-0982BBAD75D9}">
      <dsp:nvSpPr>
        <dsp:cNvPr id="0" name=""/>
        <dsp:cNvSpPr/>
      </dsp:nvSpPr>
      <dsp:spPr>
        <a:xfrm>
          <a:off x="8809875" y="4717151"/>
          <a:ext cx="1663518" cy="1316491"/>
        </a:xfrm>
        <a:prstGeom prst="chevron">
          <a:avLst>
            <a:gd name="adj" fmla="val 7061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76D1B-68EA-4C21-932D-5772CF9B717E}">
      <dsp:nvSpPr>
        <dsp:cNvPr id="0" name=""/>
        <dsp:cNvSpPr/>
      </dsp:nvSpPr>
      <dsp:spPr>
        <a:xfrm>
          <a:off x="2812206" y="4848800"/>
          <a:ext cx="7201469" cy="1053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๖. เมื่อได้รับความยากลำบากให้อดทน อย่าท้อแท้</a:t>
          </a:r>
        </a:p>
      </dsp:txBody>
      <dsp:txXfrm>
        <a:off x="2812206" y="4848800"/>
        <a:ext cx="7201469" cy="1053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974D-4943-4F68-BCA9-58D521210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886A9-6E9A-4357-85AC-20C28BA47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29188-823B-4C62-AAA7-A6786A4A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6048D-A386-4F7A-BEDF-61A14D4B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B5E09-28F0-43F7-B26B-DB6210186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047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1A14-ED50-42EF-914A-6B3BFE9F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F4E5C-6BD6-43FD-9915-FE541FF0D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58652-7766-44CD-92EF-207545E0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CE9A5-6889-47E0-8A67-C9D5CEF9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C5D1B-8DFB-49F7-BF27-56F33D70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048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7A375-C1BF-49FD-B3C5-DFF2C9BC5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47E25-315B-4B5A-8649-52EDD6196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F376E-DC4F-4C8D-A50E-01143796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B1D49-DC9E-4E77-AB27-1B0EDDD9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180FB-A098-40E8-89E3-3183BD20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613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9BB1-DAC4-49A5-9C37-6400D96ED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A5D19-8008-495F-8C61-30D33B66A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841BC-B016-4D9F-BBC1-E9B42E7D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F5558-469E-4CFE-9E93-914509FA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499B-C2E0-40D1-9DAE-0C50276A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896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4690-28CF-4879-92D0-643CECB16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7AB45-6DB1-4246-9080-5D0C2D50C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0BC43-C33C-443A-92A9-3A6C4EFD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140A2-93CA-4683-8128-18E69ABB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7EAB9-9164-4995-A633-8669E255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7540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2E49-0D7D-4634-910A-00545F59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00E93-BFB5-4756-B999-D958820BD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A3EC-F184-470C-BC0F-38D3DC46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92897-7372-46B1-81D7-C4589651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11356-7E34-4B93-903F-C01EE313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4275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F7B3-95B4-4544-B23F-10795C47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0F524-9287-442C-86E8-D311E676F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7BCF5-7012-4BDE-B0E7-ACF5868E3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2BC1C-E58B-41ED-8768-A97D898F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8720F-4F55-4B6D-ABCD-DCA16CEA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7CCAF-9FAE-4987-B881-73E54A02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8656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CC5F-805E-4A61-8409-2B8DDB8DB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A5AD1-762E-4DDD-A277-9578D68BE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8BD33-24D4-46BF-B36D-8A0B5FB24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31E81-FD74-47A3-B915-0E604936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20592-FB67-4F22-834C-94E3E5975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99975-8BFE-485D-B134-9BF471EE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95C19-8902-4329-AAA9-27DA9316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24149-6685-4CC9-AA4C-B81C31E7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1357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2B32-F37C-4F87-B0A3-B7B9EB457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E3ABD-6A87-4A43-BC01-F01DA59D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5CC90-8FAA-49A2-B063-0B75934B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D35F1-9E21-4715-AB73-EF52C972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8472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52032C-8BD8-4A99-B36A-A305E179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863C6-036F-440B-8990-AA2A0AB4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08EF9-25FF-4982-8E5C-7D23B3F4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1168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33146-C196-4A7F-8799-CCE333C2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AD79-357A-490F-97B3-7EC45ABB9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49D4F-0A5F-4818-B604-C81687E38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BCBE7-8AAD-4256-95B7-492DE938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3AB12-FF1E-4420-8290-FE5AD646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E1809-E1E3-4594-801A-6F5167773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26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2569-E75F-4546-B44E-BF7326FA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6A82-F9AC-4B94-B30C-9D7F82C86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2E8AE-60FF-4ED3-9C79-13F2B44A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6ED2A-FFDD-49B9-937A-99BD4B89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384EB-7789-4D28-A65B-A215C266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7080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EB0EB-8A72-4D89-AF33-16E8C230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8A4B34-1AD6-4A96-ACDD-28F52DF2C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7953C-ADE2-4A4E-BB4B-F29B56DCD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B7DE7-153A-4ADB-862E-E3314CA0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52F10-A0C8-44F5-B936-056B7696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40B3-1CFE-462D-A224-17D4AC7A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8682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A768-D6F0-45FA-9211-309694387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40E69-8A35-48DA-8D1D-061F91B11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4A942-EA94-4036-B808-334BA344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6A9F2-07FE-4DAC-978C-73A8BBE8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DEF81-F917-41D4-8132-E595878F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4302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95592E-6307-4307-9F83-83FDEA9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FA9DA-96C2-4007-A994-8D86CB8D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DBE56-AE65-4F2E-9360-9DB29021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839C1-E1A2-45FE-BACF-838AF94E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C8E8B-A2E6-4FF1-835D-21F697D9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5012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623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7298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4673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5780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6701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215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137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CE0B9-687F-48AD-92C4-6D997F13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A7E80-D11A-4929-A457-F4CEB4DD4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7233B-3DD6-451B-A000-D8C38CA0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D5ECA-4ECC-411C-B006-0259A880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42BDF-F7D2-4D8F-BCDA-59F6E886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1484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5296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0534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3873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689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B1170D-9745-469E-B6C7-977710926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309F84A0-D0AB-4195-BBA9-E91191F85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0E242FB-98F1-49B1-97C9-FA7E80F77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CAD4649-D1EC-4956-A5FF-0BBE5CBB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C56D4AD-EACE-434C-8DC1-FC1D130B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4938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A364396-9EC2-4C6E-B90D-1296BE03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B0680DB-E4AC-4F1E-9086-9459EACE1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AC574E5-A14E-4E45-82EA-CFD3D9EC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FBCBFB1-0A05-4A2E-9911-C9094C8C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338CD8F-EE48-4F5C-9ABC-66A68F3B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272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E44D83-B3D4-43D8-B38E-68D859221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8B513FD-9866-4D71-AA4E-EA6A95338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7C955DF-F895-48F8-A809-E21B1BF8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861A5AF-D4E4-4648-97E8-830E0082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C4619A5-587F-400B-9D11-92993BF5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7478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51F84A-ED26-4F1C-8EC3-15A5CE9F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7151030-937D-4469-ACF0-D05934FC3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E04E5ACE-AC23-4E1C-A82C-7AF30FCAC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C8FB06F-6310-45B8-9D4E-125F423A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0B1773C-5AB1-4B9F-8B48-F08183F2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CE2CF27-2264-40AE-A3E3-F77A4AB7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7646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A25058C-DBDB-4CA3-BF92-E42509C0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7C583A1-AF4D-4A1C-BDA5-29371E12D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1EC7810-47F1-4710-B7CF-6C48B2FA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DAB85CC9-28A6-48D9-B440-4F12DE1E6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18234357-7CA5-4FBB-ADE8-D7CE9DD01A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BB78FAFA-5C4F-48C6-BE37-70B09F78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0F29B399-592B-4700-896A-6235C90E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91204138-1D50-4C93-A4C2-3C4888AF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2705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591B7F-16CC-40F0-B87C-A16DD825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AD1C07B-D1D5-45D7-8014-D53BEE3A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92DDDEB-B6B8-42AC-B1D2-B38EC13D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5FED048-8668-49F1-8C44-F21E4C44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855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D088-EBC0-420B-BC16-74FB3BD1F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E239-6337-449D-85B6-0B2C4DCA9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5FE91-0189-47F1-BF6A-B5A7CAA95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F44F3-442F-4371-AED3-B0CE81FD4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D7C2D-9B05-4AF6-A744-62D04EF8F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C69A9-9749-46B0-971E-53EA119F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6424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34FE398C-DF16-46FA-860D-DAB4E762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56320B5B-A296-4D1B-8C92-44EACB5C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B56911F-0208-4AAE-B733-40B5268B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5394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D699D5-20E7-4661-9603-FAB8C417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B18DB0A-3B25-4302-A643-24199A4FF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CAF7DB6-FF5F-45F0-9B43-E039CCAB6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8788C76-B613-4B81-B004-0EC4248D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63796FC-0F25-4E80-AAE2-2BED4624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E6B9364-C2E7-40B0-B45B-AE38F0D8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6022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5CEC1DA-5459-40D0-912C-28FDEA01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105EFFA5-95E3-4719-A7F8-44FFA694C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4C61FF44-BAAA-426A-A20C-2036935B2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83FCC6B-55A1-4939-8D01-775E06E5F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2F24FEC-8163-4D48-9AC0-217AB589F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13952ED-EDDD-4F85-A21F-02420722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3479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92CB615-AC98-413B-9832-6938ADEE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3803FCD-DE8B-406C-B3B3-AA31A673B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FDEEC05-FC63-4568-9638-49BC33E2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C2C42DF-7230-4577-8420-40E73062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A0E7277-65E1-4EC7-919B-E392673A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4636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4712A74-DFC6-4A2E-9433-282C6FCC8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4E028B2-1AF0-4ACE-A2AB-E72589EB6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F9D32DF-BF9F-43EE-AAC2-8558BAD79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3E3B613-1832-496F-B8AC-5B67CC2B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1205D51-68A6-416B-88F5-9224704F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285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CEEE926-1D9B-44F3-96AE-F6B754386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B76FAAE-998C-4150-8D45-0F2D56CBF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AA4ADC-8089-465D-952F-173AD013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AA3DD00-B7B7-469D-BA71-73AE9C59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1144B1D-3CFE-47C1-B9BF-CC12F31C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357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D155EAB-4B41-4969-A4C8-160B694D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C18E06A-7ECA-458A-8E39-DB3F94337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38850CB-B1A4-44E0-929F-82894218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9F34C7A-AC3F-47CB-81A0-75BFF400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D3FC98-D244-4D75-A52E-545EC748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88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8B960C7-232A-465C-B5AB-D680067E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B0BE7E6-3CD5-44CA-8D8E-7DCCC47CD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03B548C-792D-42DF-9322-82A7FD95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FC8CB95-C1F7-4792-A398-5BB453FC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DDEDF4B-5C9A-4163-910F-514DAAF0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7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88E1F9-C339-4265-A765-445F77E0C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DEB06AC-85AE-4920-9575-5D6BDB365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3AA9BC6-4D60-4251-BD5F-2255CCEA7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9CFDA5E-77A5-4915-B600-7EC898D8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10CD207E-F4D2-43F0-BEA5-B042947D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5BBE20F-AE3E-47F4-98DA-333EB439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87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71CA59E-7C22-460F-88E2-E6E001526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7EA72B0-1699-44FA-8E13-6A9F1DDBB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58BE920-3059-41F7-804C-0C0BEF867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6077A31-57B6-4FDE-8E78-92BC28634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B9DE2851-F6B6-4575-92CF-629B8B397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81CA3206-1D59-48DB-8F85-FF6432802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CC63E968-655B-40BF-81C3-09C5E556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9677BBA-DFB8-4D13-A6CB-34E4529A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1088-9A85-4E17-AD1B-FF75FC91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2BC9D-1AAB-450C-A750-8D4E3F8A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9BBB4-66B7-496C-A970-3A573608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D1143-5B60-4B33-96B0-C053DE16B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31D96-554A-4573-AB0C-540512651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9A870-5DA4-4CA4-AC2B-289DF1F5B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0AA7F2-A3CD-46A0-83FC-101B1441D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E179D0-A1B8-45AD-ACB5-244A7F77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657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B1CE3D4-9711-4A6A-BFC1-549718A7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8947E84-A875-4D39-B7E7-EEC2686C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E9908892-2D37-403A-99A4-E5A65CFCA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844D3D7-D91D-472C-94A9-733049F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48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7C4CB1DD-E2C7-4D6A-98C6-52E79196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9574FAF-3AC3-44EC-B991-811A66E5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AB55D81-BE65-4CA1-A2BB-02874F34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21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3DDBC3-7461-4837-8E90-809356B92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CB4BE86-B2F9-4DB3-AA98-3408BBB93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08A028F-D8D1-4277-A343-0019A55C6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0067F58-1F55-41D2-9F23-757C35369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144DE8CB-85E7-45C2-B66A-4E8DE46D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08308EF-E632-4DBD-B857-B35CBDF7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4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9041358-0F26-42A4-8E02-3FD4C40E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AB64E012-8ED1-4261-8FEB-5A07C988C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F98B25A-026A-4516-9486-A25DB95B1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A7E4F86-2C38-4710-AE3B-E9787F70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12DCE4A-1446-4EC3-A424-3F1765E0B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B9C7865-ED64-45D5-A900-15D380BD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86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4457C83-ADF9-4EC7-95D7-A77C0108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F39120D-0B3C-4AE4-A556-AEA0E6EB0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F9501D0-BBDD-4A9E-B73F-8BA71722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3913580-A646-4050-8542-D220A5BF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45BD414-4D7E-4A20-9860-A720425FF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045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1F172A2-AC5C-4291-86D2-0DAD30B87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DDF20A3-B5E8-4904-AD96-1AF96F984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CCF97EF-B08F-49DB-809B-85657A36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EB15E7D-741A-4808-AC8A-38D4F06F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29FEDE3-A228-4443-BCD1-190284EE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26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D32364-0BA9-40E2-95B0-6E07B1B85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0A20631-BD3B-4DE2-B901-7FA17049FA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6" name="ตัวแทนวันที่ 3">
            <a:extLst>
              <a:ext uri="{FF2B5EF4-FFF2-40B4-BE49-F238E27FC236}">
                <a16:creationId xmlns:a16="http://schemas.microsoft.com/office/drawing/2014/main" id="{5316EE77-CA47-4C5C-8B2B-54325C7D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5D55-551B-47C4-9471-B59FF5B38885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7" name="ตัวแทนท้ายกระดาษ 4">
            <a:extLst>
              <a:ext uri="{FF2B5EF4-FFF2-40B4-BE49-F238E27FC236}">
                <a16:creationId xmlns:a16="http://schemas.microsoft.com/office/drawing/2014/main" id="{D3CBFEEE-A462-4AD1-9F39-1A693B1D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แทนหมายเลขสไลด์ 5">
            <a:extLst>
              <a:ext uri="{FF2B5EF4-FFF2-40B4-BE49-F238E27FC236}">
                <a16:creationId xmlns:a16="http://schemas.microsoft.com/office/drawing/2014/main" id="{734495A3-8E06-4628-BC99-FE997546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94967-803E-4C77-B4F3-A04273E88562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030102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63C53BC-304E-4924-B782-32B0074B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42861-668C-441C-8C66-938D3249C37A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A880935-6846-4250-96A3-35D69361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4DD5619-81DA-48E7-B326-44DA6A05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3824E-426F-4F91-B5A0-3E9088D99CAC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210625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955F5C7-197C-481E-AA86-C85E2986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63F16-E131-42AD-B91B-76ACC38A20CF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B88A9B-C46F-412E-9CFA-36AFCA8E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3E57F05-D1A3-429A-89A4-C8C6CC15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86AEB-F91D-4B21-B228-FF5C34671FE3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2805409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2CB02F54-5B13-4AD7-9645-12C41DE2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370D-F90F-45A5-BCB2-EB14413E6534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7B1556AB-E749-4ECD-921B-2ED8D967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5638EC7C-1F05-4C34-B75F-EA92BA9C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4462F-F69D-4E2B-8B9B-B48569AA99E6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19453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4618-8F9C-48C0-9C09-39BBACF7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B1BFC-0755-4DE6-860D-EBD5E499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B6C12-22C3-4611-84A7-BA92C3DC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E96CE3-FD9C-4A15-8EFA-15C48DB3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01945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3">
            <a:extLst>
              <a:ext uri="{FF2B5EF4-FFF2-40B4-BE49-F238E27FC236}">
                <a16:creationId xmlns:a16="http://schemas.microsoft.com/office/drawing/2014/main" id="{83CFF497-759D-4272-A2F2-358DF1DB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2F691-F5AC-447F-BEF3-02C955779E37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8" name="ตัวแทนท้ายกระดาษ 4">
            <a:extLst>
              <a:ext uri="{FF2B5EF4-FFF2-40B4-BE49-F238E27FC236}">
                <a16:creationId xmlns:a16="http://schemas.microsoft.com/office/drawing/2014/main" id="{CAB5B155-989D-4C33-A446-83C0730D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สไลด์ 5">
            <a:extLst>
              <a:ext uri="{FF2B5EF4-FFF2-40B4-BE49-F238E27FC236}">
                <a16:creationId xmlns:a16="http://schemas.microsoft.com/office/drawing/2014/main" id="{51F29F4E-3E0C-4FF9-8DCD-B3BE165B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268D9-8930-4A11-BB73-F2EB500B9205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476225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3">
            <a:extLst>
              <a:ext uri="{FF2B5EF4-FFF2-40B4-BE49-F238E27FC236}">
                <a16:creationId xmlns:a16="http://schemas.microsoft.com/office/drawing/2014/main" id="{9436881A-D933-4B1C-B285-04CE1C8F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77CE4-95AE-4488-9581-5C76B755B2B8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4" name="ตัวแทนท้ายกระดาษ 4">
            <a:extLst>
              <a:ext uri="{FF2B5EF4-FFF2-40B4-BE49-F238E27FC236}">
                <a16:creationId xmlns:a16="http://schemas.microsoft.com/office/drawing/2014/main" id="{CA03F68A-9EF8-4F3C-BDAB-7DE5E571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สไลด์ 5">
            <a:extLst>
              <a:ext uri="{FF2B5EF4-FFF2-40B4-BE49-F238E27FC236}">
                <a16:creationId xmlns:a16="http://schemas.microsoft.com/office/drawing/2014/main" id="{F053CF03-23F5-45D0-9A77-8DE1F943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01329-C406-41E9-A2A0-DEFDED194F3D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8270969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>
            <a:extLst>
              <a:ext uri="{FF2B5EF4-FFF2-40B4-BE49-F238E27FC236}">
                <a16:creationId xmlns:a16="http://schemas.microsoft.com/office/drawing/2014/main" id="{400C80FA-2668-426A-8ABD-B902CAA9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B5265-05FE-449A-9F22-355BBA2725B6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3" name="ตัวแทนท้ายกระดาษ 4">
            <a:extLst>
              <a:ext uri="{FF2B5EF4-FFF2-40B4-BE49-F238E27FC236}">
                <a16:creationId xmlns:a16="http://schemas.microsoft.com/office/drawing/2014/main" id="{B5C9D652-9EB1-4511-B80A-0F089F8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สไลด์ 5">
            <a:extLst>
              <a:ext uri="{FF2B5EF4-FFF2-40B4-BE49-F238E27FC236}">
                <a16:creationId xmlns:a16="http://schemas.microsoft.com/office/drawing/2014/main" id="{3212F8AA-D455-415D-B659-CAC375C5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A4827-8E6A-4657-996D-0BEDB35B064A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678169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3EEC5857-D0B7-4CCF-998D-30565EC7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9B7BE-ACED-4691-9E50-16B57977A7CC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BDBDC167-5438-4F37-A51D-814C9FC4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DC5FD24A-3B13-421B-A4DB-77D28F89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21E8E-A104-4B1A-A30B-40DFB9D071AD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546181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239795CD-9960-4CA8-9E89-D1EF4B7C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9C031-7D98-4704-A157-9F7A728887CA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FC980285-AE68-44C8-AF4D-37E4745B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74A0DA61-587B-477D-B2F5-FCFDD3A7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B5FFD-9DDB-49C9-ACEE-BAB7D2CBC14C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5770006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C0BD470-92F5-4CAD-9237-78D6B400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0DBB2-4433-4737-A7B6-29A2B1E8623D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415A5BA-057D-4F15-89E3-DAD6BF6D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25B09F5-D710-412F-8890-38832300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A1714-0493-4D0C-9708-543FC1E94C41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141195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0A0285D-1F97-4897-B0E9-03FE7995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98FFC-435E-4EDD-AED5-3D82C0EDDB7B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55765EF-197E-4235-AB7A-E7BFD367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E26171A-B2DB-4628-8669-105CE733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C349B-9ED1-4E3C-8818-6477F673E5C8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91374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D41B7-F90A-45AA-9275-22CA3821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FA523-6386-463C-8D30-5726D7E2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AB836-259B-480F-A543-4C64C8DD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412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CFBE-7FB2-4313-A177-651FF883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44707-931F-4EAE-8C14-1EFF1A1E4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6E8AB-279F-4085-866C-2C2FFEBE1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A2049-78EB-49D2-93CC-52A20BB3A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2D06D-4A11-443E-94E3-62E27682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10B4C-8D9A-4AFB-922A-69DC2D02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141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4EFD-BAC7-4213-8B2E-4E18FD87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4E2D2F-2105-461A-9D98-FED63370F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90FF4-6998-42E7-8AFB-F60C68405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BB2DA-DDE1-4D4B-A2B1-EA2B1242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C7ADB-3DA9-422C-AEB3-A68CDD06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30A40-4F8E-46EA-AD9B-4E99525B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974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D9481-2BE9-4270-824C-CB0438A7E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4C996-CC1E-4EB7-837C-53B001EC8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0D2F-7B56-46C9-8B0F-D808280D5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CBFE0-56C1-416A-9A9A-613A5ECBF9BE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9A8C8-4085-4B07-8811-EB36A32A7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F6AAB-912B-492A-9991-F5643FFD4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6C05-B43D-446B-A5D3-F73DA7CD9E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80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BB3572-0CBF-445B-BF92-EB6E8717D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FC27-D554-46AD-90CD-AC54096A2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0AFEA-8855-4794-8637-B8EC3BFF8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C1FCF-53E9-4D03-BA87-8EBBCD702FA7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F2BB7-1443-4152-B0CC-0823B04BC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547C9-DCFD-4DC6-9B9F-19297035A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11B8F-BB18-4A05-B8CC-9A46C711DD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00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D810D-B80A-46FC-9EFE-2E76B918F1F3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99F3-4A62-4911-B649-12BACDA1D4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785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ngsana New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95F15359-4E51-4C84-B6CD-9C8C096C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449503F-9010-4E4E-8835-13B2DC060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C848CC-DB48-49DD-9FE8-007E7FE25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1B104-366B-4369-8B4C-FA90BE318869}" type="datetimeFigureOut">
              <a:rPr lang="th-TH" smtClean="0"/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6EE994D-F843-4881-997F-9B609CBD8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242B73F-1B63-473A-A3CF-665B6D661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46EF7-9D21-4871-8256-3A28068016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339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0547FD70-E1E2-455F-B133-284F8CD40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EEA0570-C9E6-47F4-8288-C2EECFE5B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36FD841-F66B-49EB-9D10-3E94A170F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CCE5B-89B8-4E0B-AF42-BD4D813C648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002D6F-0A8D-4D15-8186-40BF31E4E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3675EBC-F204-4C82-8181-70FC80ACA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73AF8-707C-48BB-9600-A748AD02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5D7FAB7B-C900-4CF1-BBBF-44AD733B92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ตัวแทนชื่อเรื่อง 1">
            <a:extLst>
              <a:ext uri="{FF2B5EF4-FFF2-40B4-BE49-F238E27FC236}">
                <a16:creationId xmlns:a16="http://schemas.microsoft.com/office/drawing/2014/main" id="{FCDB4951-1E7D-4B7D-9C23-7DF8043275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คลิกเพื่อแก้ไขสไตล์ชื่อเรื่องต้นแบบ</a:t>
            </a:r>
          </a:p>
        </p:txBody>
      </p:sp>
      <p:sp>
        <p:nvSpPr>
          <p:cNvPr id="1028" name="ตัวแทนข้อความ 2">
            <a:extLst>
              <a:ext uri="{FF2B5EF4-FFF2-40B4-BE49-F238E27FC236}">
                <a16:creationId xmlns:a16="http://schemas.microsoft.com/office/drawing/2014/main" id="{8E5D32C4-AA81-43B1-AF6B-535C2411AB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3911BAD-F0C8-4F90-8D20-EFF3D12682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7ED8F2-9ACA-4FE9-8DF4-2C178662CE52}" type="datetimeFigureOut">
              <a:rPr lang="th-TH"/>
              <a:pPr>
                <a:defRPr/>
              </a:pPr>
              <a:t>27/06/64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3D3E5E8-7658-4AAE-8D89-A66D4A0CD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DF568CD-2EFD-40D9-A1A1-594C94B94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366F538-1ED3-4024-8943-2A0BE96069E1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0876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ngsana New" pitchFamily="18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ngsana New" pitchFamily="18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ngsana New" pitchFamily="18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ngsana New" pitchFamily="18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ngsana New" pitchFamily="18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ngsana New" pitchFamily="18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ngsana New" pitchFamily="18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ngsana New" pitchFamily="18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22CE28-ADF8-4664-BEC8-23D8477598D4}"/>
              </a:ext>
            </a:extLst>
          </p:cNvPr>
          <p:cNvSpPr txBox="1"/>
          <p:nvPr/>
        </p:nvSpPr>
        <p:spPr>
          <a:xfrm>
            <a:off x="2452876" y="949516"/>
            <a:ext cx="100716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solidFill>
                  <a:srgbClr val="0033CC"/>
                </a:solidFill>
                <a:latin typeface="TH KoHo" panose="02000506000000020004" pitchFamily="2" charset="-34"/>
                <a:cs typeface="TH KoHo" panose="02000506000000020004" pitchFamily="2" charset="-34"/>
              </a:rPr>
              <a:t>บทที่ ๑</a:t>
            </a:r>
          </a:p>
          <a:p>
            <a:pPr algn="ctr"/>
            <a:r>
              <a:rPr lang="th-TH" sz="8000" b="1" dirty="0">
                <a:solidFill>
                  <a:srgbClr val="0033CC"/>
                </a:solidFill>
                <a:latin typeface="TH KoHo" panose="02000506000000020004" pitchFamily="2" charset="-34"/>
                <a:cs typeface="TH KoHo" panose="02000506000000020004" pitchFamily="2" charset="-34"/>
              </a:rPr>
              <a:t>กำเนิดผิดพ้นคนทั้งหลาย</a:t>
            </a:r>
          </a:p>
          <a:p>
            <a:pPr algn="ctr"/>
            <a:r>
              <a:rPr lang="th-TH" sz="4000" b="1" dirty="0">
                <a:solidFill>
                  <a:srgbClr val="0033CC"/>
                </a:solidFill>
                <a:latin typeface="TH KoHo" panose="02000506000000020004" pitchFamily="2" charset="-34"/>
                <a:cs typeface="TH KoHo" panose="02000506000000020004" pitchFamily="2" charset="-34"/>
              </a:rPr>
              <a:t>ชั้นประถมศึกษาปีที่ ๕</a:t>
            </a:r>
          </a:p>
          <a:p>
            <a:pPr algn="ctr"/>
            <a:endParaRPr lang="th-TH" sz="4000" b="1" dirty="0">
              <a:solidFill>
                <a:srgbClr val="0033CC"/>
              </a:solidFill>
              <a:latin typeface="TH KoHo" panose="02000506000000020004" pitchFamily="2" charset="-34"/>
              <a:cs typeface="TH KoHo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787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1D4A5-B690-4A6E-9061-9FF939477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31" y="372794"/>
            <a:ext cx="4213274" cy="4213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FFB0E1-FE33-4EEF-83B8-4E0A628F5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223" y="372794"/>
            <a:ext cx="3159956" cy="4213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55EA4-E637-4043-8B5E-8BF5FD8F2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018" y="381000"/>
            <a:ext cx="3196151" cy="4213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8A2D0-F034-4F04-A849-90FBF2419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936" y="3826413"/>
            <a:ext cx="3892127" cy="29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9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A95054A-BA22-4AB4-AB87-8D6D7F1AC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061" y="-2708758"/>
            <a:ext cx="6849181" cy="12266695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7BF5F3A3-5920-4AFD-8B14-D6CFFA10633E}"/>
              </a:ext>
            </a:extLst>
          </p:cNvPr>
          <p:cNvSpPr/>
          <p:nvPr/>
        </p:nvSpPr>
        <p:spPr>
          <a:xfrm>
            <a:off x="750276" y="4464148"/>
            <a:ext cx="10691447" cy="1589313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ลักษณะคำประพันธ์</a:t>
            </a:r>
          </a:p>
        </p:txBody>
      </p:sp>
    </p:spTree>
    <p:extLst>
      <p:ext uri="{BB962C8B-B14F-4D97-AF65-F5344CB8AC3E}">
        <p14:creationId xmlns:p14="http://schemas.microsoft.com/office/powerpoint/2010/main" val="356752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7A846EF-BAAA-4DBF-8A6D-E424CB635893}"/>
              </a:ext>
            </a:extLst>
          </p:cNvPr>
          <p:cNvSpPr txBox="1"/>
          <p:nvPr/>
        </p:nvSpPr>
        <p:spPr>
          <a:xfrm>
            <a:off x="1047206" y="1946364"/>
            <a:ext cx="10097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สังข์ทอง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แต่งเป็น</a:t>
            </a:r>
            <a:r>
              <a:rPr kumimoji="0" lang="th-TH" sz="4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กลอนบทละคร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ซึ่งอาจมีลักษณะบางประการที่คล้ายกับกลอนสุภาพหรือกลอนแปด กลอนบทละครนี้แต่งขึ้นเพื่อใช้สำหรับการแสดงละคร</a:t>
            </a:r>
          </a:p>
        </p:txBody>
      </p:sp>
    </p:spTree>
    <p:extLst>
      <p:ext uri="{BB962C8B-B14F-4D97-AF65-F5344CB8AC3E}">
        <p14:creationId xmlns:p14="http://schemas.microsoft.com/office/powerpoint/2010/main" val="152388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6866CF6-BAE2-42F2-BB9C-7E9C0765705E}"/>
              </a:ext>
            </a:extLst>
          </p:cNvPr>
          <p:cNvSpPr txBox="1"/>
          <p:nvPr/>
        </p:nvSpPr>
        <p:spPr>
          <a:xfrm>
            <a:off x="7485017" y="1535683"/>
            <a:ext cx="45502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sng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ลักษณะบังคับ</a:t>
            </a:r>
          </a:p>
          <a:p>
            <a:pPr marL="457200" marR="0" lvl="0" indent="-4572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บทหนึ่งมี ๔ วรรค หรือ ๒ บาท ในแต่ละวรรคนิยมใช้ ๖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-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๗ คำ ไม่เกิน ๘ คำ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3D2F6FC-1355-44F3-936C-A61257CD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721"/>
            <a:ext cx="7472192" cy="420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8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989708C-3202-4A2D-A701-6A27FD1202DA}"/>
              </a:ext>
            </a:extLst>
          </p:cNvPr>
          <p:cNvSpPr/>
          <p:nvPr/>
        </p:nvSpPr>
        <p:spPr>
          <a:xfrm>
            <a:off x="72659" y="1360661"/>
            <a:ext cx="9296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FChiangsaen"/>
                <a:ea typeface="+mn-ea"/>
                <a:cs typeface="Angsana New" panose="02020603050405020304" pitchFamily="18" charset="-34"/>
              </a:rPr>
              <a:t>	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รูปแบบกลอนบทละครนอกเรื่องสังข์ทอง มีข้อสังเกต คือ จะมีคำขึ้นต้นที่แตกต่างกันไป ได้แก่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2" name="กลุ่ม 15">
            <a:extLst>
              <a:ext uri="{FF2B5EF4-FFF2-40B4-BE49-F238E27FC236}">
                <a16:creationId xmlns:a16="http://schemas.microsoft.com/office/drawing/2014/main" id="{9D0482F0-15EF-4CEE-B61E-B22A6B550BCB}"/>
              </a:ext>
            </a:extLst>
          </p:cNvPr>
          <p:cNvGrpSpPr>
            <a:grpSpLocks/>
          </p:cNvGrpSpPr>
          <p:nvPr/>
        </p:nvGrpSpPr>
        <p:grpSpPr bwMode="auto">
          <a:xfrm>
            <a:off x="5238750" y="4619625"/>
            <a:ext cx="6507163" cy="2108200"/>
            <a:chOff x="5238025" y="4619297"/>
            <a:chExt cx="6507286" cy="2107926"/>
          </a:xfrm>
        </p:grpSpPr>
        <p:sp>
          <p:nvSpPr>
            <p:cNvPr id="15" name="สี่เหลี่ยมผืนผ้ามุมมน 14">
              <a:extLst>
                <a:ext uri="{FF2B5EF4-FFF2-40B4-BE49-F238E27FC236}">
                  <a16:creationId xmlns:a16="http://schemas.microsoft.com/office/drawing/2014/main" id="{09D4353C-DC6B-44C6-8508-7F7942E3BDED}"/>
                </a:ext>
              </a:extLst>
            </p:cNvPr>
            <p:cNvSpPr/>
            <p:nvPr/>
          </p:nvSpPr>
          <p:spPr>
            <a:xfrm>
              <a:off x="5238025" y="4619297"/>
              <a:ext cx="6507286" cy="21079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04" name="สี่เหลี่ยมผืนผ้า 3">
              <a:extLst>
                <a:ext uri="{FF2B5EF4-FFF2-40B4-BE49-F238E27FC236}">
                  <a16:creationId xmlns:a16="http://schemas.microsoft.com/office/drawing/2014/main" id="{A5D9F6CA-27CF-40D5-A94E-D6DE2083A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345" y="4830251"/>
              <a:ext cx="5800109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มาจะกล่าวบทไป	จะใช้เมื่อเปลี่ยนเรื่องมาเล่าเรื่องใหม่ </a:t>
              </a:r>
              <a:b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</a:b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ซึ่งเป็นรูปแบบพิเศษที่ใช้เฉพาะในกลอนบทละครเท่านั้น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ลักษณะกลอนบทละครยังคงมีวรรคละ ๖-๙ คำ เช่นเดียวกับกลอนบทละครโดยทั่วไป</a:t>
              </a:r>
            </a:p>
          </p:txBody>
        </p:sp>
      </p:grpSp>
      <p:grpSp>
        <p:nvGrpSpPr>
          <p:cNvPr id="4" name="กลุ่ม 11">
            <a:extLst>
              <a:ext uri="{FF2B5EF4-FFF2-40B4-BE49-F238E27FC236}">
                <a16:creationId xmlns:a16="http://schemas.microsoft.com/office/drawing/2014/main" id="{3A7582CD-95F0-4C80-974C-426EE120E9F5}"/>
              </a:ext>
            </a:extLst>
          </p:cNvPr>
          <p:cNvGrpSpPr>
            <a:grpSpLocks/>
          </p:cNvGrpSpPr>
          <p:nvPr/>
        </p:nvGrpSpPr>
        <p:grpSpPr bwMode="auto">
          <a:xfrm>
            <a:off x="168275" y="1901119"/>
            <a:ext cx="5462181" cy="4511675"/>
            <a:chOff x="169039" y="1901273"/>
            <a:chExt cx="5461843" cy="4512148"/>
          </a:xfrm>
        </p:grpSpPr>
        <p:sp>
          <p:nvSpPr>
            <p:cNvPr id="11" name="สี่เหลี่ยมผืนผ้ามุมมน 10">
              <a:extLst>
                <a:ext uri="{FF2B5EF4-FFF2-40B4-BE49-F238E27FC236}">
                  <a16:creationId xmlns:a16="http://schemas.microsoft.com/office/drawing/2014/main" id="{E745D18C-226F-40FE-A9D4-841AF2F3B987}"/>
                </a:ext>
              </a:extLst>
            </p:cNvPr>
            <p:cNvSpPr/>
            <p:nvPr/>
          </p:nvSpPr>
          <p:spPr>
            <a:xfrm>
              <a:off x="169039" y="3392799"/>
              <a:ext cx="4922534" cy="201474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2301" name="สี่เหลี่ยมผืนผ้า 8">
              <a:extLst>
                <a:ext uri="{FF2B5EF4-FFF2-40B4-BE49-F238E27FC236}">
                  <a16:creationId xmlns:a16="http://schemas.microsoft.com/office/drawing/2014/main" id="{F9684790-AB94-46D1-8551-E514DCD8B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" y="3643374"/>
              <a:ext cx="2760547" cy="156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FChiangsaen-Bold"/>
                  <a:ea typeface="+mn-ea"/>
                  <a:cs typeface="Angsana New" panose="02020603050405020304" pitchFamily="18" charset="-34"/>
                </a:rPr>
                <a:t>	</a:t>
              </a:r>
              <a:r>
                <a:rPr kumimoji="0" lang="th-TH" alt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เมื่อนั้น	</a:t>
              </a:r>
              <a:br>
                <a:rPr kumimoji="0" lang="th-TH" alt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</a:br>
              <a:r>
                <a:rPr kumimoji="0" lang="th-TH" alt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จะใช้กับตัวละครที่เป็นกษัตริย์ หรือเทวดา</a:t>
              </a:r>
              <a:endPara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pic>
          <p:nvPicPr>
            <p:cNvPr id="7170" name="Picture 2" descr="http://www.oknation.net/blog/home/blog_data/393/11393/images/laksana.gif">
              <a:extLst>
                <a:ext uri="{FF2B5EF4-FFF2-40B4-BE49-F238E27FC236}">
                  <a16:creationId xmlns:a16="http://schemas.microsoft.com/office/drawing/2014/main" id="{9A3B11C7-7E8F-4E23-BC4F-9020F2C65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14825" y="1901273"/>
              <a:ext cx="2916057" cy="4512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กลุ่ม 13">
            <a:extLst>
              <a:ext uri="{FF2B5EF4-FFF2-40B4-BE49-F238E27FC236}">
                <a16:creationId xmlns:a16="http://schemas.microsoft.com/office/drawing/2014/main" id="{FFD33424-24F7-4506-9FB0-03788385E5FC}"/>
              </a:ext>
            </a:extLst>
          </p:cNvPr>
          <p:cNvGrpSpPr>
            <a:grpSpLocks/>
          </p:cNvGrpSpPr>
          <p:nvPr/>
        </p:nvGrpSpPr>
        <p:grpSpPr bwMode="auto">
          <a:xfrm>
            <a:off x="6059641" y="505707"/>
            <a:ext cx="6240463" cy="4540250"/>
            <a:chOff x="5938284" y="486570"/>
            <a:chExt cx="6240240" cy="4541799"/>
          </a:xfrm>
        </p:grpSpPr>
        <p:sp>
          <p:nvSpPr>
            <p:cNvPr id="13" name="สี่เหลี่ยมผืนผ้ามุมมน 12">
              <a:extLst>
                <a:ext uri="{FF2B5EF4-FFF2-40B4-BE49-F238E27FC236}">
                  <a16:creationId xmlns:a16="http://schemas.microsoft.com/office/drawing/2014/main" id="{B0174BE5-82E0-4753-980A-097FA7458314}"/>
                </a:ext>
              </a:extLst>
            </p:cNvPr>
            <p:cNvSpPr/>
            <p:nvPr/>
          </p:nvSpPr>
          <p:spPr>
            <a:xfrm>
              <a:off x="5938284" y="2123840"/>
              <a:ext cx="4922662" cy="201522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98" name="สี่เหลี่ยมผืนผ้า 1">
              <a:extLst>
                <a:ext uri="{FF2B5EF4-FFF2-40B4-BE49-F238E27FC236}">
                  <a16:creationId xmlns:a16="http://schemas.microsoft.com/office/drawing/2014/main" id="{BAA67471-EC43-4EC6-8F68-8B077D730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283" y="2424232"/>
              <a:ext cx="3217615" cy="1200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บัดนั้น	</a:t>
              </a:r>
              <a:br>
                <a:rPr kumimoji="0" lang="th-TH" alt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</a:br>
              <a:r>
                <a:rPr kumimoji="0" lang="th-TH" alt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จะใช้กับตัวละครทั่วไป </a:t>
              </a:r>
            </a:p>
          </p:txBody>
        </p:sp>
        <p:pic>
          <p:nvPicPr>
            <p:cNvPr id="7172" name="Picture 4" descr="http://www.oknation.net/blog/home/blog_data/393/11393/images/23sukreep.jpg">
              <a:extLst>
                <a:ext uri="{FF2B5EF4-FFF2-40B4-BE49-F238E27FC236}">
                  <a16:creationId xmlns:a16="http://schemas.microsoft.com/office/drawing/2014/main" id="{3B465766-ECBB-4671-B379-8F59A29E1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711548" y="486570"/>
              <a:ext cx="3466976" cy="4541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C90280F-FE43-40DA-86BE-169BCBAAFF2E}"/>
              </a:ext>
            </a:extLst>
          </p:cNvPr>
          <p:cNvSpPr/>
          <p:nvPr/>
        </p:nvSpPr>
        <p:spPr>
          <a:xfrm>
            <a:off x="992143" y="479851"/>
            <a:ext cx="2082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การขึ้นต้น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A95054A-BA22-4AB4-AB87-8D6D7F1AC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148" y="-2808851"/>
            <a:ext cx="7067007" cy="12266695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7BF5F3A3-5920-4AFD-8B14-D6CFFA10633E}"/>
              </a:ext>
            </a:extLst>
          </p:cNvPr>
          <p:cNvSpPr/>
          <p:nvPr/>
        </p:nvSpPr>
        <p:spPr>
          <a:xfrm>
            <a:off x="750276" y="3967758"/>
            <a:ext cx="10691447" cy="2419979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บทนำเรื่อง</a:t>
            </a:r>
          </a:p>
        </p:txBody>
      </p:sp>
    </p:spTree>
    <p:extLst>
      <p:ext uri="{BB962C8B-B14F-4D97-AF65-F5344CB8AC3E}">
        <p14:creationId xmlns:p14="http://schemas.microsoft.com/office/powerpoint/2010/main" val="336486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6C8E27B7-32FE-4262-BAB7-1D2710B0D660}"/>
              </a:ext>
            </a:extLst>
          </p:cNvPr>
          <p:cNvSpPr/>
          <p:nvPr/>
        </p:nvSpPr>
        <p:spPr>
          <a:xfrm>
            <a:off x="279009" y="675250"/>
            <a:ext cx="11633982" cy="569741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 w="38100">
            <a:solidFill>
              <a:srgbClr val="002060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37FF7F0-99F5-4070-839B-BEFA7AB83814}"/>
              </a:ext>
            </a:extLst>
          </p:cNvPr>
          <p:cNvSpPr txBox="1"/>
          <p:nvPr/>
        </p:nvSpPr>
        <p:spPr>
          <a:xfrm>
            <a:off x="657497" y="1351508"/>
            <a:ext cx="108770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บทละครนอก เรื่อง สังข์ทอง เดิมเป็นนิทานที่อยู่ในปัญญาชาดก (ปัน</a:t>
            </a:r>
            <a:r>
              <a: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ยา</a:t>
            </a:r>
            <a:r>
              <a: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สะ</a:t>
            </a:r>
            <a:r>
              <a: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ชา</a:t>
            </a:r>
            <a:r>
              <a: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ดก หรือ ปัน-ยาด-สะ-ชา-ดก) ซึ่งมีชาดกทั้งหมด ๕๐ เรื่องที่แต่งพรรณนาการเกิดเพื่อสร้างบารมีของพระโพธิสัตว์ก่อนที่จะได้ตรัสรู้เป็นพรพพุทธเจ้า และนำมาแต่งเป็นบทละคร เพื่อใช้เล่นละครนอกตั้งแต่สมัยอยุธยา ต่อมา</a:t>
            </a:r>
            <a:r>
              <a:rPr lang="th-TH" sz="4400" u="sng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บาทสมเด็จพระพุทธเลิศหล้านภาลัยทรงพระราชนิพนธ์บทละครเรื่องสังข์ทองขึ้นใหม่เพื่อใช้เล่นละครนอกของหลวง</a:t>
            </a:r>
          </a:p>
        </p:txBody>
      </p:sp>
    </p:spTree>
    <p:extLst>
      <p:ext uri="{BB962C8B-B14F-4D97-AF65-F5344CB8AC3E}">
        <p14:creationId xmlns:p14="http://schemas.microsoft.com/office/powerpoint/2010/main" val="57831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5B7CD7-4BB9-436A-BFDC-093664B8965C}"/>
              </a:ext>
            </a:extLst>
          </p:cNvPr>
          <p:cNvSpPr/>
          <p:nvPr/>
        </p:nvSpPr>
        <p:spPr>
          <a:xfrm>
            <a:off x="5344833" y="418050"/>
            <a:ext cx="2739853" cy="101566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th-TH" sz="6000" b="1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เมืองยศวิมล</a:t>
            </a:r>
            <a:endParaRPr lang="th-TH" sz="6000" b="1" dirty="0">
              <a:solidFill>
                <a:srgbClr val="0033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00699-513D-4ACA-8FC9-2415180C05DF}"/>
              </a:ext>
            </a:extLst>
          </p:cNvPr>
          <p:cNvSpPr/>
          <p:nvPr/>
        </p:nvSpPr>
        <p:spPr>
          <a:xfrm>
            <a:off x="4583312" y="1489275"/>
            <a:ext cx="4185761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th-TH" sz="4800" b="1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พระราชาคือท้าวยศวิมล</a:t>
            </a:r>
            <a:endParaRPr lang="th-TH" sz="4800" b="1" dirty="0">
              <a:solidFill>
                <a:srgbClr val="0033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2E03DE-9189-4017-8670-EE1C6FE927B1}"/>
              </a:ext>
            </a:extLst>
          </p:cNvPr>
          <p:cNvSpPr/>
          <p:nvPr/>
        </p:nvSpPr>
        <p:spPr>
          <a:xfrm>
            <a:off x="1010103" y="2851760"/>
            <a:ext cx="211628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มเหสี</a:t>
            </a:r>
          </a:p>
          <a:p>
            <a:pPr algn="ctr"/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ชื่อนางจันท์เทวี</a:t>
            </a:r>
            <a:endParaRPr lang="th-TH" sz="3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3A228-A3C4-4557-96A2-3E56CBC92121}"/>
              </a:ext>
            </a:extLst>
          </p:cNvPr>
          <p:cNvSpPr/>
          <p:nvPr/>
        </p:nvSpPr>
        <p:spPr>
          <a:xfrm>
            <a:off x="8566639" y="2828835"/>
            <a:ext cx="179889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พระสนม</a:t>
            </a:r>
          </a:p>
          <a:p>
            <a:pPr algn="ctr"/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ชื่อนางจันทา</a:t>
            </a:r>
            <a:endParaRPr lang="th-TH" sz="3600" b="1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E7E124F-EB60-436C-BDAA-E22A1633D0FA}"/>
              </a:ext>
            </a:extLst>
          </p:cNvPr>
          <p:cNvSpPr/>
          <p:nvPr/>
        </p:nvSpPr>
        <p:spPr>
          <a:xfrm flipH="1">
            <a:off x="3442885" y="3128758"/>
            <a:ext cx="5123753" cy="64633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อิจฉา</a:t>
            </a:r>
            <a:r>
              <a:rPr lang="en-US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/</a:t>
            </a:r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กลั่นแกล้ง </a:t>
            </a:r>
            <a:endParaRPr lang="th-TH" sz="3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88E3CE-F3ED-4D06-BA8A-FBDFBA597A17}"/>
              </a:ext>
            </a:extLst>
          </p:cNvPr>
          <p:cNvSpPr/>
          <p:nvPr/>
        </p:nvSpPr>
        <p:spPr>
          <a:xfrm>
            <a:off x="174084" y="5381430"/>
            <a:ext cx="471635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ประสูติพระโอรสออกมาเป็น</a:t>
            </a:r>
            <a:r>
              <a:rPr lang="th-TH" sz="3600" b="1" kern="0" dirty="0">
                <a:solidFill>
                  <a:srgbClr val="C00000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หอยสังข์</a:t>
            </a:r>
            <a:endParaRPr lang="th-TH" sz="3600" b="1" dirty="0">
              <a:solidFill>
                <a:srgbClr val="C00000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483C825-C578-4F78-8AEF-0563FB0F0A05}"/>
              </a:ext>
            </a:extLst>
          </p:cNvPr>
          <p:cNvSpPr/>
          <p:nvPr/>
        </p:nvSpPr>
        <p:spPr>
          <a:xfrm>
            <a:off x="1814732" y="4248443"/>
            <a:ext cx="492370" cy="970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E24C1B-8FD9-4D02-826D-F9D0C074EA13}"/>
              </a:ext>
            </a:extLst>
          </p:cNvPr>
          <p:cNvSpPr/>
          <p:nvPr/>
        </p:nvSpPr>
        <p:spPr>
          <a:xfrm>
            <a:off x="6986879" y="4827432"/>
            <a:ext cx="4958409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โหรทำนายว่า </a:t>
            </a:r>
          </a:p>
          <a:p>
            <a:pPr algn="ctr"/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พระโอรสในหอยสังข์จะทำให้บ้านเมือง</a:t>
            </a:r>
          </a:p>
          <a:p>
            <a:pPr algn="ctr"/>
            <a:r>
              <a:rPr lang="th-TH" sz="36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วิบัติล่มจม</a:t>
            </a:r>
            <a:endParaRPr lang="th-TH" sz="3600" b="1" dirty="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55AEC826-5FB5-474D-A2D0-ECC7F2B6A1E3}"/>
              </a:ext>
            </a:extLst>
          </p:cNvPr>
          <p:cNvSpPr/>
          <p:nvPr/>
        </p:nvSpPr>
        <p:spPr>
          <a:xfrm>
            <a:off x="5344833" y="5514535"/>
            <a:ext cx="1502334" cy="5132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FDB52A9F-4717-456D-AA38-D2C4AE22B1ED}"/>
              </a:ext>
            </a:extLst>
          </p:cNvPr>
          <p:cNvSpPr/>
          <p:nvPr/>
        </p:nvSpPr>
        <p:spPr>
          <a:xfrm rot="16200000">
            <a:off x="9298745" y="4199036"/>
            <a:ext cx="703384" cy="4073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9D4944-851B-49CF-AF41-50BFA300D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3062" flipH="1">
            <a:off x="3582372" y="5633092"/>
            <a:ext cx="2001881" cy="12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9FE05-9499-4D55-859C-8E196910F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00" t="24603" r="27884" b="10340"/>
          <a:stretch/>
        </p:blipFill>
        <p:spPr>
          <a:xfrm>
            <a:off x="2388447" y="225233"/>
            <a:ext cx="7909104" cy="6632767"/>
          </a:xfrm>
          <a:prstGeom prst="rect">
            <a:avLst/>
          </a:prstGeom>
        </p:spPr>
      </p:pic>
      <p:sp>
        <p:nvSpPr>
          <p:cNvPr id="2" name="ลูกศร: รูปห้าเหลี่ยม 1">
            <a:extLst>
              <a:ext uri="{FF2B5EF4-FFF2-40B4-BE49-F238E27FC236}">
                <a16:creationId xmlns:a16="http://schemas.microsoft.com/office/drawing/2014/main" id="{4D983A5A-F0DF-4D15-B489-28A51CAD2289}"/>
              </a:ext>
            </a:extLst>
          </p:cNvPr>
          <p:cNvSpPr/>
          <p:nvPr/>
        </p:nvSpPr>
        <p:spPr>
          <a:xfrm>
            <a:off x="0" y="2483525"/>
            <a:ext cx="2388447" cy="1058091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จดคำศัพท์ลงในหนังสือเรียน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2657610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2647D-EE81-4443-8997-4FCD02D8A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3" t="24603" r="26154" b="7877"/>
          <a:stretch/>
        </p:blipFill>
        <p:spPr>
          <a:xfrm>
            <a:off x="2236764" y="126609"/>
            <a:ext cx="8409123" cy="6731391"/>
          </a:xfrm>
          <a:prstGeom prst="rect">
            <a:avLst/>
          </a:prstGeom>
        </p:spPr>
      </p:pic>
      <p:sp>
        <p:nvSpPr>
          <p:cNvPr id="3" name="ลูกศร: รูปห้าเหลี่ยม 2">
            <a:extLst>
              <a:ext uri="{FF2B5EF4-FFF2-40B4-BE49-F238E27FC236}">
                <a16:creationId xmlns:a16="http://schemas.microsoft.com/office/drawing/2014/main" id="{AF32E9B8-8502-437A-AD25-52ED0054531B}"/>
              </a:ext>
            </a:extLst>
          </p:cNvPr>
          <p:cNvSpPr/>
          <p:nvPr/>
        </p:nvSpPr>
        <p:spPr>
          <a:xfrm>
            <a:off x="0" y="2483525"/>
            <a:ext cx="2388447" cy="1058091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จดคำศัพท์ลงในหนังสือเรียน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347286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B920B8-9875-4D20-83A8-4ABA32777F9A}"/>
              </a:ext>
            </a:extLst>
          </p:cNvPr>
          <p:cNvSpPr txBox="1"/>
          <p:nvPr/>
        </p:nvSpPr>
        <p:spPr>
          <a:xfrm>
            <a:off x="2623930" y="702365"/>
            <a:ext cx="7288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จุดประสงค์การเรียนรู้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EC4437-2C1C-4396-A97B-D148C2505532}"/>
              </a:ext>
            </a:extLst>
          </p:cNvPr>
          <p:cNvSpPr/>
          <p:nvPr/>
        </p:nvSpPr>
        <p:spPr>
          <a:xfrm>
            <a:off x="834886" y="2393888"/>
            <a:ext cx="11224592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๑. นักเรียนสามารถบอกประวัติผู้แต่งได้ถูกต้อง</a:t>
            </a:r>
            <a:endParaRPr lang="en-US" sz="4400" b="1" dirty="0">
              <a:solidFill>
                <a:srgbClr val="0033CC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๒. นักเรียนสามารถอธิบายคำศัพท์ที่ปรากฏในเนื้อเรื่องได้ถูกต้อง</a:t>
            </a:r>
            <a:endParaRPr lang="en-US" sz="4400" b="1" dirty="0">
              <a:solidFill>
                <a:srgbClr val="0033CC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๓. นักเรียนสามารถสรุปเนื้อเรื่อง สังข์ทอง ตอน กำเนิดพระสังข์ได้ถูกต้อง</a:t>
            </a:r>
            <a:endParaRPr lang="en-US" sz="4400" b="1" dirty="0">
              <a:solidFill>
                <a:srgbClr val="0033CC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๔. นักเรียนมีความรับชอบต่องานที่ได้รับมอบหมาย</a:t>
            </a:r>
            <a:endParaRPr lang="en-US" sz="4400" b="1" dirty="0">
              <a:solidFill>
                <a:srgbClr val="0033CC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4814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3F5BFA-B771-46DB-A091-887E2D0F7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00" t="22756" r="28115" b="9518"/>
          <a:stretch/>
        </p:blipFill>
        <p:spPr>
          <a:xfrm>
            <a:off x="2729387" y="-31204"/>
            <a:ext cx="7849517" cy="6889204"/>
          </a:xfrm>
          <a:prstGeom prst="rect">
            <a:avLst/>
          </a:prstGeom>
        </p:spPr>
      </p:pic>
      <p:sp>
        <p:nvSpPr>
          <p:cNvPr id="3" name="ลูกศร: รูปห้าเหลี่ยม 2">
            <a:extLst>
              <a:ext uri="{FF2B5EF4-FFF2-40B4-BE49-F238E27FC236}">
                <a16:creationId xmlns:a16="http://schemas.microsoft.com/office/drawing/2014/main" id="{5F523A38-C5B1-411D-A77D-BB503FF957D3}"/>
              </a:ext>
            </a:extLst>
          </p:cNvPr>
          <p:cNvSpPr/>
          <p:nvPr/>
        </p:nvSpPr>
        <p:spPr>
          <a:xfrm>
            <a:off x="0" y="2483525"/>
            <a:ext cx="2388447" cy="1058091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จดคำศัพท์ลงในหนังสือเรียน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3693627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BE77F-A822-4902-9091-2152BE775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0" t="25013" r="26500" b="7673"/>
          <a:stretch/>
        </p:blipFill>
        <p:spPr>
          <a:xfrm>
            <a:off x="2349305" y="98474"/>
            <a:ext cx="8305148" cy="6759526"/>
          </a:xfrm>
          <a:prstGeom prst="rect">
            <a:avLst/>
          </a:prstGeom>
        </p:spPr>
      </p:pic>
      <p:sp>
        <p:nvSpPr>
          <p:cNvPr id="3" name="ลูกศร: รูปห้าเหลี่ยม 2">
            <a:extLst>
              <a:ext uri="{FF2B5EF4-FFF2-40B4-BE49-F238E27FC236}">
                <a16:creationId xmlns:a16="http://schemas.microsoft.com/office/drawing/2014/main" id="{74FA57FA-7119-437A-BB00-CEFF01DE1767}"/>
              </a:ext>
            </a:extLst>
          </p:cNvPr>
          <p:cNvSpPr/>
          <p:nvPr/>
        </p:nvSpPr>
        <p:spPr>
          <a:xfrm>
            <a:off x="0" y="2483525"/>
            <a:ext cx="2388447" cy="1058091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จดคำศัพท์ลงในหนังสือเรียน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17199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8DBE-DF50-4517-A8CF-9856CF078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9" t="23372" r="20269" b="8492"/>
          <a:stretch/>
        </p:blipFill>
        <p:spPr>
          <a:xfrm>
            <a:off x="1926242" y="0"/>
            <a:ext cx="10265758" cy="6669731"/>
          </a:xfrm>
          <a:prstGeom prst="rect">
            <a:avLst/>
          </a:prstGeom>
        </p:spPr>
      </p:pic>
      <p:sp>
        <p:nvSpPr>
          <p:cNvPr id="3" name="ลูกศร: รูปห้าเหลี่ยม 2">
            <a:extLst>
              <a:ext uri="{FF2B5EF4-FFF2-40B4-BE49-F238E27FC236}">
                <a16:creationId xmlns:a16="http://schemas.microsoft.com/office/drawing/2014/main" id="{642948F1-2B39-4041-8640-CE22F81FB1C8}"/>
              </a:ext>
            </a:extLst>
          </p:cNvPr>
          <p:cNvSpPr/>
          <p:nvPr/>
        </p:nvSpPr>
        <p:spPr>
          <a:xfrm>
            <a:off x="0" y="2483525"/>
            <a:ext cx="2547257" cy="1058091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จดคำศัพท์ลงในหนังสือเรียน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148013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0CF282-833D-4EE9-9CA5-57696AC3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7" t="23577" r="22693" b="7877"/>
          <a:stretch/>
        </p:blipFill>
        <p:spPr>
          <a:xfrm>
            <a:off x="2388447" y="0"/>
            <a:ext cx="9497337" cy="6749171"/>
          </a:xfrm>
          <a:prstGeom prst="rect">
            <a:avLst/>
          </a:prstGeom>
        </p:spPr>
      </p:pic>
      <p:sp>
        <p:nvSpPr>
          <p:cNvPr id="3" name="ลูกศร: รูปห้าเหลี่ยม 2">
            <a:extLst>
              <a:ext uri="{FF2B5EF4-FFF2-40B4-BE49-F238E27FC236}">
                <a16:creationId xmlns:a16="http://schemas.microsoft.com/office/drawing/2014/main" id="{04870E46-20B8-4003-A309-6AF21DA76860}"/>
              </a:ext>
            </a:extLst>
          </p:cNvPr>
          <p:cNvSpPr/>
          <p:nvPr/>
        </p:nvSpPr>
        <p:spPr>
          <a:xfrm>
            <a:off x="0" y="2483525"/>
            <a:ext cx="2388447" cy="1058091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จดคำศัพท์ลงในหนังสือเรียน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144599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9FD2E9-E26D-413B-86C4-DEDA09224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6" t="23987" r="18424" b="10545"/>
          <a:stretch/>
        </p:blipFill>
        <p:spPr>
          <a:xfrm>
            <a:off x="1244776" y="0"/>
            <a:ext cx="10947224" cy="6527411"/>
          </a:xfrm>
          <a:prstGeom prst="rect">
            <a:avLst/>
          </a:prstGeom>
        </p:spPr>
      </p:pic>
      <p:sp>
        <p:nvSpPr>
          <p:cNvPr id="3" name="ลูกศร: รูปห้าเหลี่ยม 2">
            <a:extLst>
              <a:ext uri="{FF2B5EF4-FFF2-40B4-BE49-F238E27FC236}">
                <a16:creationId xmlns:a16="http://schemas.microsoft.com/office/drawing/2014/main" id="{26093466-23E5-473C-9DC9-3372299CC599}"/>
              </a:ext>
            </a:extLst>
          </p:cNvPr>
          <p:cNvSpPr/>
          <p:nvPr/>
        </p:nvSpPr>
        <p:spPr>
          <a:xfrm>
            <a:off x="1" y="2483525"/>
            <a:ext cx="1580605" cy="1892532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จดคำศัพท์ลงในหนังสือเรียน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240544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F14F1-7C86-4661-B3C0-10DD6762E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00" t="43712" r="16586" b="10521"/>
          <a:stretch/>
        </p:blipFill>
        <p:spPr>
          <a:xfrm>
            <a:off x="2070849" y="1346981"/>
            <a:ext cx="10121151" cy="3981157"/>
          </a:xfrm>
          <a:prstGeom prst="rect">
            <a:avLst/>
          </a:prstGeom>
        </p:spPr>
      </p:pic>
      <p:sp>
        <p:nvSpPr>
          <p:cNvPr id="3" name="ลูกศร: รูปห้าเหลี่ยม 2">
            <a:extLst>
              <a:ext uri="{FF2B5EF4-FFF2-40B4-BE49-F238E27FC236}">
                <a16:creationId xmlns:a16="http://schemas.microsoft.com/office/drawing/2014/main" id="{ECC6FCAC-1252-4598-BAC4-F9B914696E6F}"/>
              </a:ext>
            </a:extLst>
          </p:cNvPr>
          <p:cNvSpPr/>
          <p:nvPr/>
        </p:nvSpPr>
        <p:spPr>
          <a:xfrm>
            <a:off x="0" y="2483525"/>
            <a:ext cx="2388447" cy="1058091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จดคำศัพท์ลงในหนังสือเรียน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1453065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584637-5B7E-4B5C-A7B9-448BCA8AAC29}"/>
              </a:ext>
            </a:extLst>
          </p:cNvPr>
          <p:cNvSpPr txBox="1"/>
          <p:nvPr/>
        </p:nvSpPr>
        <p:spPr>
          <a:xfrm>
            <a:off x="-1411458" y="1617784"/>
            <a:ext cx="103256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ตอบคำถาม</a:t>
            </a:r>
          </a:p>
          <a:p>
            <a:pPr algn="ctr"/>
            <a:r>
              <a:rPr lang="th-TH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พัฒนาความคิด</a:t>
            </a:r>
          </a:p>
        </p:txBody>
      </p:sp>
    </p:spTree>
    <p:extLst>
      <p:ext uri="{BB962C8B-B14F-4D97-AF65-F5344CB8AC3E}">
        <p14:creationId xmlns:p14="http://schemas.microsoft.com/office/powerpoint/2010/main" val="327875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F93C51-4EC1-4D7F-80CB-0A1FF7CE8CFA}"/>
              </a:ext>
            </a:extLst>
          </p:cNvPr>
          <p:cNvSpPr/>
          <p:nvPr/>
        </p:nvSpPr>
        <p:spPr>
          <a:xfrm>
            <a:off x="1372348" y="938553"/>
            <a:ext cx="757931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0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หากนักเรียนเป็นลูกน้อยหอยสังข์ </a:t>
            </a:r>
          </a:p>
          <a:p>
            <a:pPr algn="ctr"/>
            <a:r>
              <a:rPr lang="th-TH" sz="60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นักเรียนจะออกจากหอยสังข์หรือไม่ </a:t>
            </a:r>
          </a:p>
          <a:p>
            <a:pPr algn="ctr"/>
            <a:r>
              <a:rPr lang="th-TH" sz="60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เพราะเหตุใด </a:t>
            </a:r>
            <a:endParaRPr lang="th-TH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92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F93C51-4EC1-4D7F-80CB-0A1FF7CE8CFA}"/>
              </a:ext>
            </a:extLst>
          </p:cNvPr>
          <p:cNvSpPr/>
          <p:nvPr/>
        </p:nvSpPr>
        <p:spPr>
          <a:xfrm>
            <a:off x="1666500" y="938553"/>
            <a:ext cx="699101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0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นางจันท์เทวีทุบหอยสังข์จนแตก </a:t>
            </a:r>
          </a:p>
          <a:p>
            <a:pPr algn="ctr"/>
            <a:r>
              <a:rPr lang="th-TH" sz="60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นางทำเหมาะสมหรือไม่ </a:t>
            </a:r>
          </a:p>
          <a:p>
            <a:pPr algn="ctr"/>
            <a:r>
              <a:rPr lang="th-TH" sz="60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พราะเหตุใด </a:t>
            </a:r>
            <a:endParaRPr lang="th-TH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6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8BF83B1-8598-47E0-9385-E99520B49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060" y="488562"/>
            <a:ext cx="7192884" cy="271133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ว่าพลางยกเอาลูกน้อย		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น้ำเนตร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หยดย้อยดังฝอยฝน</a:t>
            </a:r>
          </a:p>
          <a:p>
            <a:pPr marL="0" indent="0">
              <a:buNone/>
            </a:pP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ร้องทูลพระองค์ทรง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สกล</a:t>
            </a:r>
            <a:r>
              <a:rPr lang="th-TH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น้องคนมี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กรรม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จะขอลา</a:t>
            </a:r>
          </a:p>
          <a:p>
            <a:pPr marL="0" indent="0">
              <a:buNone/>
            </a:pP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ดูรูปจำร่างเสียยังแล้ว		พระแก้วจะไม่ได้เห็นหน้า</a:t>
            </a:r>
          </a:p>
          <a:p>
            <a:pPr marL="0" indent="0">
              <a:buNone/>
            </a:pP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จะไม่คืนคงอย่า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สงกา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มิได้รองฝ่าพระ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บาท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5D85B8A0-2DAC-4D06-AEB3-255B2E9DEE14}"/>
              </a:ext>
            </a:extLst>
          </p:cNvPr>
          <p:cNvSpPr/>
          <p:nvPr/>
        </p:nvSpPr>
        <p:spPr>
          <a:xfrm>
            <a:off x="276056" y="726974"/>
            <a:ext cx="4201489" cy="19839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น้ำเนตร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น้ำตา, 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สกล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โลก, 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กรรม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บาป,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สงกา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สงสัย,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บาท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เท้า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D080775-ECCE-4B5C-B102-B942618A173F}"/>
              </a:ext>
            </a:extLst>
          </p:cNvPr>
          <p:cNvSpPr txBox="1"/>
          <p:nvPr/>
        </p:nvSpPr>
        <p:spPr>
          <a:xfrm>
            <a:off x="1167344" y="3429000"/>
            <a:ext cx="10079775" cy="228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นางจันทร์เทวีอุ้มลูกน้อยไว้แนบอกน้ำตา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(น้ำเนตร)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ไหลพรากดังหยาดฝน เฝ้ารำพันถึงท้าวยศวิมล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(ทรงสกล)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ว่านางคงมีกรรมจึงจำใจต้องขอลา ขอให้จำหน้าของนางไว้           เพราะแต่นี้พระองค์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(พระแก้ว</a:t>
            </a:r>
            <a:r>
              <a:rPr lang="en-US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พระยศวิมล)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คงจะไม่มีโอกาสได้เห็นหน้านาง            เพราะสังหรณ์ใจว่า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(สงกา)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จะไม่มีโอกาสกลับคืนวังได้รับใช้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(รองฝ่าพระบาท)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พระองค์อีก</a:t>
            </a:r>
          </a:p>
        </p:txBody>
      </p:sp>
    </p:spTree>
    <p:extLst>
      <p:ext uri="{BB962C8B-B14F-4D97-AF65-F5344CB8AC3E}">
        <p14:creationId xmlns:p14="http://schemas.microsoft.com/office/powerpoint/2010/main" val="354924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30B859-0C15-40E6-B56E-EC64332FF063}"/>
              </a:ext>
            </a:extLst>
          </p:cNvPr>
          <p:cNvSpPr/>
          <p:nvPr/>
        </p:nvSpPr>
        <p:spPr>
          <a:xfrm>
            <a:off x="2474797" y="900837"/>
            <a:ext cx="673613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48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นักเรียนรู้จักตัวละคร “สังข์ทองหรือไม่”</a:t>
            </a:r>
          </a:p>
          <a:p>
            <a:pPr algn="ctr"/>
            <a:r>
              <a:rPr lang="en-US" sz="48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?</a:t>
            </a:r>
            <a:r>
              <a:rPr lang="th-TH" sz="48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endParaRPr lang="th-TH" sz="4800" b="1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CF4FC-3C12-46C1-8D85-222C9717F276}"/>
              </a:ext>
            </a:extLst>
          </p:cNvPr>
          <p:cNvSpPr/>
          <p:nvPr/>
        </p:nvSpPr>
        <p:spPr>
          <a:xfrm>
            <a:off x="906117" y="4038600"/>
            <a:ext cx="10379765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48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นักเรียนคิดว่าพระสังข์จะใช้ชีวิตอยู่ในหอยสังข์นานขนาดไหน </a:t>
            </a:r>
          </a:p>
          <a:p>
            <a:pPr algn="ctr"/>
            <a:r>
              <a:rPr lang="th-TH" sz="48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เพราะอะไร</a:t>
            </a:r>
          </a:p>
          <a:p>
            <a:pPr algn="ctr"/>
            <a:r>
              <a:rPr lang="en-US" sz="48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?</a:t>
            </a:r>
            <a:r>
              <a:rPr lang="th-TH" sz="48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endParaRPr lang="th-TH" sz="4800" b="1" dirty="0">
              <a:solidFill>
                <a:srgbClr val="0033CC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740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0DFD3C-FEA9-4FFA-B293-5EF25FDA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193" y="492075"/>
            <a:ext cx="7267303" cy="24356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สิ่งใดเมียได้พลาดพลั้ง		แต่หลังให้ขัด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อัชฌาสัย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เมียขอ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อาภัย			อย่าได้เป็น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เวรา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เลย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ให้พ่ออยู่ยืนได้หมื่นปี		โรคาอย่ามีพ่อคุณเอ๋ย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เยี่ยมม่านทอง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ดูน้องเลย	ทำเฉยเสียได้ไม่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นำพา</a:t>
            </a:r>
            <a:b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นิ่งได้ให้เขามาสั่งเสีย		ตัดเมียเสียได้ไม่ดูหน้า</a:t>
            </a:r>
            <a:endParaRPr lang="th-TH" sz="32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EC1030E-BEAA-4334-86BB-B2B5D1943460}"/>
              </a:ext>
            </a:extLst>
          </p:cNvPr>
          <p:cNvSpPr/>
          <p:nvPr/>
        </p:nvSpPr>
        <p:spPr>
          <a:xfrm>
            <a:off x="146769" y="1077014"/>
            <a:ext cx="3870562" cy="13494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อัชฌาสัย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กิริยาที่ดี,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ขมา(กล่าวขอโทษ)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C6ECB9A-3590-4712-95EF-C11A1C0C3491}"/>
              </a:ext>
            </a:extLst>
          </p:cNvPr>
          <p:cNvSpPr txBox="1"/>
          <p:nvPr/>
        </p:nvSpPr>
        <p:spPr>
          <a:xfrm>
            <a:off x="1167344" y="3429000"/>
            <a:ext cx="10079775" cy="228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สิ่งใดที่นางได้เคยทำผิดเอาไว้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(พลาดพลั้ง)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ก็กราบขออภัย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(สมาอาภัย)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อย่าได้มีเวรกรรม      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(เวรา)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ต่อกันเลย ขอให้พระองค์มีอายุถึงหมื่นปี อย่ามีโรคภัยเบียดเบียน พระองค์ช่างใจดำ ทำเฉยเมยไม่สนใจ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(นำพา)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ไม่แม้แต่จะมาเปิดม่านแลดูเพียงน้อยนิด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(เยี่ยมม่านทอง</a:t>
            </a:r>
            <a:r>
              <a:rPr lang="en-US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ท่านที่กั้นไว้เวลาที่นางจันทร์เวทีคลอด)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อีกทั้งยังให้คนอื่นมาสั่งเสียแทน</a:t>
            </a:r>
          </a:p>
        </p:txBody>
      </p:sp>
    </p:spTree>
    <p:extLst>
      <p:ext uri="{BB962C8B-B14F-4D97-AF65-F5344CB8AC3E}">
        <p14:creationId xmlns:p14="http://schemas.microsoft.com/office/powerpoint/2010/main" val="336839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7BB4EE2-F74A-4A18-A6D0-3254AC98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175" y="457200"/>
            <a:ext cx="7099465" cy="2442754"/>
          </a:xfrm>
        </p:spPr>
        <p:txBody>
          <a:bodyPr>
            <a:noAutofit/>
          </a:bodyPr>
          <a:lstStyle/>
          <a:p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ว่าแล้วนางแก้วบังคับลา		สาวใช้ซ้ายขวาก็ตามไป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ค่อยอยู่เถิดเจ้านางสาวศรี		บุญน้อยแล้วมิอยู่ด้วยได้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ข้าได้เรียกขานวานใช้		อภัยอย่าได้เป็นกรรมกัน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ว่าพลางนางอุ้มลูกยา		จันทาพยักหน้านางสาว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สรรค์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เดินทรง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โศก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า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มาพลัน		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กำนัล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จันทาก็พาไป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92CC0D5-1A0C-4AC7-A19C-01B44EF9DEE1}"/>
              </a:ext>
            </a:extLst>
          </p:cNvPr>
          <p:cNvSpPr/>
          <p:nvPr/>
        </p:nvSpPr>
        <p:spPr>
          <a:xfrm>
            <a:off x="213360" y="561703"/>
            <a:ext cx="4493623" cy="2168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สรรค์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แปลว่าสร้างให้มีให้เป็นขึ้น,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โศกา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ร้องไห้,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กำนัล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หญิงชาววัง มีหน้าที่รับใช้พระมหากษัตริย์ เรียกว่า นางกำนัล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D899BEB-501B-476D-A648-D5D419F72A1A}"/>
              </a:ext>
            </a:extLst>
          </p:cNvPr>
          <p:cNvSpPr txBox="1"/>
          <p:nvPr/>
        </p:nvSpPr>
        <p:spPr>
          <a:xfrm>
            <a:off x="1872739" y="3611880"/>
            <a:ext cx="9191502" cy="228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นางจันทร์เทวีกราบลาท้าวยศวิมลแล้วบอกแก่นางกำนัล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(นางสาวสวรรค์)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ที่เคยอยู่รับใช้ประจำว่าแต่ก่อนนางเคยเรียกหาให้มารับใช้ขออย่าได้มีเวรกรรมต่อเลย       บัดนี้นางคงต้องจากไปแล้ว พอนงาเข้าอุ้มพระโอรส นางจันทาก็พยักหน้าให้นางใน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(กำนัล)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รีบพานางจันท์เทวีออกไป</a:t>
            </a:r>
          </a:p>
        </p:txBody>
      </p:sp>
    </p:spTree>
    <p:extLst>
      <p:ext uri="{BB962C8B-B14F-4D97-AF65-F5344CB8AC3E}">
        <p14:creationId xmlns:p14="http://schemas.microsoft.com/office/powerpoint/2010/main" val="186027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7B4332-C7E6-4964-BC0E-D60BCB58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378" y="572926"/>
            <a:ext cx="6580513" cy="2009221"/>
          </a:xfrm>
        </p:spPr>
        <p:txBody>
          <a:bodyPr>
            <a:normAutofit/>
          </a:bodyPr>
          <a:lstStyle/>
          <a:p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บัดนั้น				เสนีที่ร่วมอัชฌาสัย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รับเอา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โฉมงาม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ทรามวัย		สาวใช้ขึ้นไปยังในวัง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กินเหล้าเมาโป้ง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โฉงเฉง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ไม่เกรงไม่ขวยด้วย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โอหัง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เชิญแม่มาไปให้พ้นวัง		รับสั่งจะช้าอยู่ว่าไร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C67F355-11AE-49BE-8841-9C03DBC66252}"/>
              </a:ext>
            </a:extLst>
          </p:cNvPr>
          <p:cNvSpPr/>
          <p:nvPr/>
        </p:nvSpPr>
        <p:spPr>
          <a:xfrm>
            <a:off x="387334" y="509585"/>
            <a:ext cx="4689764" cy="21359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โฉมงาม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รูปงาม,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โฉงเฉง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เอะอะเอ็ดอึงเป็นทำนองเกะกะเกเร,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โอหัง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แสดงกิริยาวาจาหยิ่งยโส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7564A48-B56A-4160-971B-C021DE2E2E63}"/>
              </a:ext>
            </a:extLst>
          </p:cNvPr>
          <p:cNvSpPr txBox="1"/>
          <p:nvPr/>
        </p:nvSpPr>
        <p:spPr>
          <a:xfrm>
            <a:off x="1350225" y="3429000"/>
            <a:ext cx="9426632" cy="228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เหล่าเสนาที่เคยรับใช้นางจันท์เทวีเมื่อได้รับสินบนจากนางจันทาก็พานางในมาดื่มเหล้า ส่งเสียงกันเอะอะ, เกะกะเกเร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(โฉมเฉง)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ไม่เคารพนางจันท์เทวี แต่กลับแสดงกิริยาหยิ่งยโส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(โอหัง)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พร้อมขับไล่ไสส่ง บอกมีรับสั่งให้ออกจากพระราชวังแล้ว เขาไล่แล้วก็ต้องรีบออกไป อย่ามัวรอช้าเสียเวลา </a:t>
            </a:r>
          </a:p>
        </p:txBody>
      </p:sp>
    </p:spTree>
    <p:extLst>
      <p:ext uri="{BB962C8B-B14F-4D97-AF65-F5344CB8AC3E}">
        <p14:creationId xmlns:p14="http://schemas.microsoft.com/office/powerpoint/2010/main" val="3264590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C6DE8F-5277-43B2-830F-0046B6E3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011" y="522312"/>
            <a:ext cx="7458893" cy="280871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ทำให้คนยากลำบากด้วย	คราวรวยหาทักรู้จักไม่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ที่มีปัญญาก็ว่าไป		นี่พูดอะไรไม่ต้องการ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ว่าพลางเชิญนางลง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นาวา</a:t>
            </a:r>
            <a:r>
              <a:rPr lang="th-TH" sz="36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มิช้า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บ่าย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บากจากสถาน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ทางสิบห้าวันกันดาร		พ้นบ้านไกลที่ไม่มีคน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3AF826C-BA88-4296-9011-74206A9B8423}"/>
              </a:ext>
            </a:extLst>
          </p:cNvPr>
          <p:cNvSpPr/>
          <p:nvPr/>
        </p:nvSpPr>
        <p:spPr>
          <a:xfrm>
            <a:off x="335081" y="1148097"/>
            <a:ext cx="4458987" cy="16482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นาวา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เรือ,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บ่าย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เวลาระหว่างเที่ยงกับเย็น,บ่ายหัวเรือออกไป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C8F6B04-9EBC-4C99-8A37-9B50F29F0035}"/>
              </a:ext>
            </a:extLst>
          </p:cNvPr>
          <p:cNvSpPr txBox="1"/>
          <p:nvPr/>
        </p:nvSpPr>
        <p:spPr>
          <a:xfrm>
            <a:off x="1252056" y="3928611"/>
            <a:ext cx="9426632" cy="17366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ทำให้พวกตนต้องลำบาก บัดนี้ตนมีเงินทองมากมาย ไม่ต้องมาขอร้องให้เสียเวลา      พวกตนไม่อยากพูดด้วย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(ทัก)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ให้รีบลงเรือ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(นาวา)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ไม่นานนางพร้อมโอรส                ก็ออกเดินทาง เวลาผ่านไปสิบห้าวัน ที่แสนทุกข์ยาก ลำบาก ห่างไกลบ้าน ไร้ผู้คน</a:t>
            </a:r>
          </a:p>
        </p:txBody>
      </p:sp>
    </p:spTree>
    <p:extLst>
      <p:ext uri="{BB962C8B-B14F-4D97-AF65-F5344CB8AC3E}">
        <p14:creationId xmlns:p14="http://schemas.microsoft.com/office/powerpoint/2010/main" val="58215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87DB691-9869-4D2E-AE0E-5C8F473FA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0476" y="-2983524"/>
            <a:ext cx="6858000" cy="1282504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EFB877F-7391-43DC-9EDB-079453AE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02" y="981650"/>
            <a:ext cx="7139841" cy="2506048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ครั้นถึงจึงส่งนางเทวี		ดูน่าปรานี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ระเหระหน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เสนี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ที่ได้กิน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สินบน</a:t>
            </a:r>
            <a:r>
              <a:rPr lang="th-TH" sz="36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ขัดสนด้วยคนเขามากมาย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จะฆ่าเทวีก็มิได้	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มารยา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ว่าไปดังใจหมาย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ไหนไหนไม่พ้นเป็นคนตาย	จะ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ลองดาบกราย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เล่มนี้ดู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2CD6184-2C98-4679-8499-1FE7451C50F7}"/>
              </a:ext>
            </a:extLst>
          </p:cNvPr>
          <p:cNvSpPr/>
          <p:nvPr/>
        </p:nvSpPr>
        <p:spPr>
          <a:xfrm>
            <a:off x="7362898" y="320695"/>
            <a:ext cx="4457800" cy="33576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ระเหระหน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ซัด</a:t>
            </a:r>
            <a:r>
              <a:rPr lang="th-TH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เซ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ไปตามบุญตามกรรม,เร่ร่อนไป,อยู่ไม่เป็นที่,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เสนี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ข้าราชการฝ่ายทหาร,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สินบน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ทรัพย์หรือสิ่งของที่จะให้เป็นเครื่องตอบแทนผู้ที่จะช่วยให้สำเร็จตามประสงค์,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มารยา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การลวง,การแสร้งทำ,เล่ห์กล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2804004-E094-4AE7-8744-6F952000B382}"/>
              </a:ext>
            </a:extLst>
          </p:cNvPr>
          <p:cNvSpPr txBox="1"/>
          <p:nvPr/>
        </p:nvSpPr>
        <p:spPr>
          <a:xfrm>
            <a:off x="631965" y="3868912"/>
            <a:ext cx="10928069" cy="22814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เหล่าเสนาที่ได้รับสินบนบางคนก็จำใจรับเพราะความจำเป็นที่พวกของนางจันทามีมากกว่า            เมื่อส่งนางจันท์เทวีและพระโอรสขึ้นจากเรือ คิดสงสารว่านางต้องเร่ร่อนไปอย่างไม่มีเป้าหมาย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(ระเหระหน)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ครั้นจะฆ่านางก็ทำไม่ลง แต่ก็แกล้งพูดว่านาง ก็เหมือนคนที่ตายแล้ว ฉะนั้นตน           จะฆ่านางด้วยดาบนี้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(ลองดาบกราย)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ให้นางได้ตายจริง ๆ </a:t>
            </a:r>
          </a:p>
        </p:txBody>
      </p:sp>
    </p:spTree>
    <p:extLst>
      <p:ext uri="{BB962C8B-B14F-4D97-AF65-F5344CB8AC3E}">
        <p14:creationId xmlns:p14="http://schemas.microsoft.com/office/powerpoint/2010/main" val="122208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2697BBE-DC85-418D-B3EB-8C10D29EC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0476" y="-2983524"/>
            <a:ext cx="6858000" cy="1282504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D785E16-7923-4D58-94A7-F4283C26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26" y="820196"/>
            <a:ext cx="6592389" cy="2255779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เพื่อนกันช่วยฉุดยุดไว้		ผิดไปไม่ได้อย่า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จู่ลู่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ตามกรรมตามเวรนาง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โฉมตรู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จู่ลู่จะพากันวุ่นวาย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ไม่คิดถึงตัวกลัวกรรม		</a:t>
            </a:r>
            <a:r>
              <a:rPr lang="th-TH" sz="3600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รามาทำเองง่ายง่าย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ถึงชั่วดีเล่าเป็นเจ้านาย		จะทำผิดคิดร้ายก็ไม่ดี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AB1D345F-CCD2-4250-9BB2-F3501D7EC6AD}"/>
              </a:ext>
            </a:extLst>
          </p:cNvPr>
          <p:cNvSpPr/>
          <p:nvPr/>
        </p:nvSpPr>
        <p:spPr>
          <a:xfrm>
            <a:off x="7545184" y="1257903"/>
            <a:ext cx="4014850" cy="1380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จู่ลู่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วู่วาม,หุนหันพลันแล่น,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โฉมตรู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รูปงาม,หญิงงาม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3C31C1C-0F3E-484B-A838-EB051DF960FE}"/>
              </a:ext>
            </a:extLst>
          </p:cNvPr>
          <p:cNvSpPr txBox="1"/>
          <p:nvPr/>
        </p:nvSpPr>
        <p:spPr>
          <a:xfrm>
            <a:off x="631965" y="3612207"/>
            <a:ext cx="10928069" cy="17366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เพื่อนเสนาต่างถลันเข้าไปห้าม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(จู่ลู่)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ว่าปล่อยเป็นไปตามเวรตามกรรมของนางเองดีกว่า อย่าให้เรื่องวุ่นวายไปมากกว่านี้ ไม่คิดหรือว่าจะเป็นกรรมติดตัว ถ้าใช้วิธีง่าย ๆ ฆ่านางทิ้ง ถึงจะดีจะชั่วอย่างไร อย่างน้อยนางก็เคยเป็นผู้มีพระคุณ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(เจ้าเป็นนาย)</a:t>
            </a:r>
          </a:p>
        </p:txBody>
      </p:sp>
    </p:spTree>
    <p:extLst>
      <p:ext uri="{BB962C8B-B14F-4D97-AF65-F5344CB8AC3E}">
        <p14:creationId xmlns:p14="http://schemas.microsoft.com/office/powerpoint/2010/main" val="171864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6559658-529F-42C8-9191-1674274A0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0476" y="-2983524"/>
            <a:ext cx="6858000" cy="1282504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57CDDA-AB7A-43DD-849C-AD9ABD68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69" y="770963"/>
            <a:ext cx="7080068" cy="2314022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กลับไปบ้านเราจะดีกว่า	ว่าพลางทางลานาง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โฉมศรี</a:t>
            </a:r>
            <a:br>
              <a:rPr lang="th-TH" sz="36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ที่ใจเมตตาปรานี		บ้างข้าวของมีก็ให้ทาน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แล้วออกนาวา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คลาไคล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ดูไปใจหายน่าสงสาร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ฝ่ายว่าเสนีที่เป็นพาล		งุ่นง่านไม่ไหว้ไม่ลาใคร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9A9038C7-F56E-4176-9632-67566EE76E7C}"/>
              </a:ext>
            </a:extLst>
          </p:cNvPr>
          <p:cNvSpPr/>
          <p:nvPr/>
        </p:nvSpPr>
        <p:spPr>
          <a:xfrm>
            <a:off x="7807036" y="1322701"/>
            <a:ext cx="3858095" cy="12105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โฉมศรี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เป็นสง่า,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คลาไคล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เดินไป,เคลื่อนไป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FEC83F1-8477-4EF4-94EB-2B42213F5F76}"/>
              </a:ext>
            </a:extLst>
          </p:cNvPr>
          <p:cNvSpPr txBox="1"/>
          <p:nvPr/>
        </p:nvSpPr>
        <p:spPr>
          <a:xfrm>
            <a:off x="879863" y="3798653"/>
            <a:ext cx="9753304" cy="17366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ชักชวนกันกลับบ้านเราดีกว่า เหล่าเสนาพากันกราบลานางจันท์เทวี เสนาบางคนนึกสงสารก็แบ่งข้าวปลาอาหารที่มีอยู่ให้นางก่อนออกเรือจากไป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(คลาไคล)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แต่ก็มีเสนาบางคน         ก็แสดงท่าทางไม่เคารพจากไปโดยไม่ไหวกล่าวลา</a:t>
            </a:r>
          </a:p>
        </p:txBody>
      </p:sp>
    </p:spTree>
    <p:extLst>
      <p:ext uri="{BB962C8B-B14F-4D97-AF65-F5344CB8AC3E}">
        <p14:creationId xmlns:p14="http://schemas.microsoft.com/office/powerpoint/2010/main" val="2008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CF1F6B3-B338-454E-9E0A-6EED6323B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0476" y="-2983524"/>
            <a:ext cx="6858000" cy="1282504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43EECEC-5295-4F71-B306-50E22777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091" y="855735"/>
            <a:ext cx="6711933" cy="1463891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เมื่อนั้น				มเหสีโศกาอยู่ป่าใหญ่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ขึ้นมาจากท่า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ชลาลัย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ไม่รู้ที่จะไปแห่งใดเลย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A4F596D6-F9F0-47B5-8F57-B5E67FD43BCD}"/>
              </a:ext>
            </a:extLst>
          </p:cNvPr>
          <p:cNvSpPr/>
          <p:nvPr/>
        </p:nvSpPr>
        <p:spPr>
          <a:xfrm>
            <a:off x="3566159" y="2616540"/>
            <a:ext cx="4715692" cy="14638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ชลาลัย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น้ำ,ห้วงน้ำ</a:t>
            </a:r>
          </a:p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โศกา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ร้องไห้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757C7BF-6956-4547-90E4-1B27DF89ED3C}"/>
              </a:ext>
            </a:extLst>
          </p:cNvPr>
          <p:cNvSpPr txBox="1"/>
          <p:nvPr/>
        </p:nvSpPr>
        <p:spPr>
          <a:xfrm>
            <a:off x="1474074" y="4674258"/>
            <a:ext cx="9243851" cy="11918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นางจันท์เทวีเมื่อขึ้นจากเรือ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(ชลาลัย</a:t>
            </a:r>
            <a:r>
              <a:rPr lang="en-US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สายน้ำ)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ก็ถูกทิ้งให้อยู่กลางป่า นางได้แต่ร่ำไห้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(โศกา)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ไม่รู้ว่าจะไปทิศทางใด</a:t>
            </a:r>
          </a:p>
        </p:txBody>
      </p:sp>
    </p:spTree>
    <p:extLst>
      <p:ext uri="{BB962C8B-B14F-4D97-AF65-F5344CB8AC3E}">
        <p14:creationId xmlns:p14="http://schemas.microsoft.com/office/powerpoint/2010/main" val="250738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42A41F6-6AC5-46F4-8CE3-CC4CEE8E1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0476" y="-2983524"/>
            <a:ext cx="6858000" cy="1282504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181668B-8ABA-452D-861B-E83B6997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86287"/>
            <a:ext cx="7358743" cy="2786406"/>
          </a:xfrm>
        </p:spPr>
        <p:txBody>
          <a:bodyPr>
            <a:normAutofit fontScale="90000"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เดินพลางทางอุ้มลูกพลาง		เห็นทุกข์แม่บ้างพ่อสังข์เอ๋ย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บุกป่าฝ่าไพรแม่ไม่เคย		เพราะกรรม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ทรามเชย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เจ้าเกิดมา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เป็นคนหรือจะได้มาเป็นเพื่อน	มีเหมือนไม่มี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โอรสา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ทั้งนี้เพราะอีจันทา		กับอ้าย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โหรา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มันรู้กัน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</a:t>
            </a:r>
            <a:r>
              <a:rPr lang="th-TH" sz="3600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อีสาว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ศรีมันร่วมใจ		มันเร่งรัดให้แม่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ผายผัน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ทั้งอ้ายเสนาจะฆ่าฟัน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อัศจรรย์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ใจแม่นี้แน่แล้ว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720D5F6-4BBE-49EF-ABB6-669AEDF05856}"/>
              </a:ext>
            </a:extLst>
          </p:cNvPr>
          <p:cNvSpPr/>
          <p:nvPr/>
        </p:nvSpPr>
        <p:spPr>
          <a:xfrm>
            <a:off x="7785463" y="411590"/>
            <a:ext cx="3778979" cy="3161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ทรามเชย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หญิงงามน่ารัก,นางงามผู้เป็นที่รัก,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โอรสา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โหรา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ดู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โหร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ผายผัน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กลับไป, เดินไป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อัศจรรย์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แปลกใจ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9665125-BEBD-4221-9066-22048BED43D9}"/>
              </a:ext>
            </a:extLst>
          </p:cNvPr>
          <p:cNvSpPr txBox="1"/>
          <p:nvPr/>
        </p:nvSpPr>
        <p:spPr>
          <a:xfrm>
            <a:off x="1160566" y="3947390"/>
            <a:ext cx="9243851" cy="22814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นางเดินทางพร้อมรำพึงรำพังว่าลูกรักเห็นทุกข์ของแม่บ้างหรือไม่ แม่ไม่เคยต้องมาบุกป่าฝ่าดงเช่นนี้ หากเจ้าเกิดเป็นคนอย่างน้อยก็จะได้เป็นเพื่อนแม่ แต่บัดนี้                มีเจ้าก็เหมือนไม่มี นี่เป็นเพราะนางจันทาคนชั่วคบคิดกับโหร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(โหรา)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และพวกเสนาเป็นแน่ จึงเร่งขับไล่แม่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(ผายผัน)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และทำร้ายเอาชีวิตแม่แปลกใจ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(อัศจรรย์)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จริง ๆ </a:t>
            </a:r>
          </a:p>
        </p:txBody>
      </p:sp>
    </p:spTree>
    <p:extLst>
      <p:ext uri="{BB962C8B-B14F-4D97-AF65-F5344CB8AC3E}">
        <p14:creationId xmlns:p14="http://schemas.microsoft.com/office/powerpoint/2010/main" val="377546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3D631B3-00DB-4822-92CC-2E664B595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415"/>
            <a:ext cx="12192000" cy="773019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6F5FA0B-4F0B-410C-B183-9153073D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08" y="325030"/>
            <a:ext cx="8781802" cy="2901400"/>
          </a:xfrm>
        </p:spPr>
        <p:txBody>
          <a:bodyPr>
            <a:normAutofit/>
          </a:bodyPr>
          <a:lstStyle/>
          <a:p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พระร่วมห้องของน้องยัง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อาลัย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เหตุไรไม่เกรงทูลกระหม่อมแก้ว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พ่อ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หลงกลมนตร์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มันแน่แล้		เดินพลางนางแก้วก็โศกี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เสียงเสือแรดช้างกวางทราย		ใจหายอกสั่นขวัญหนี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เล็ดลอดกอดลูกเข้า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โศกี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เทวีอุ้มสังข์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9757D7EA-5D6C-43AC-B365-E2A3094C3756}"/>
              </a:ext>
            </a:extLst>
          </p:cNvPr>
          <p:cNvSpPr/>
          <p:nvPr/>
        </p:nvSpPr>
        <p:spPr>
          <a:xfrm>
            <a:off x="8098773" y="1423314"/>
            <a:ext cx="3487981" cy="1648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ผายผัน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กลับไป,เดินไป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อาลัย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ห่วงใย 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เดิน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0A7ACD-BE0F-4241-8E9A-CB82DF1BA948}"/>
              </a:ext>
            </a:extLst>
          </p:cNvPr>
          <p:cNvSpPr txBox="1"/>
          <p:nvPr/>
        </p:nvSpPr>
        <p:spPr>
          <a:xfrm>
            <a:off x="951559" y="3800382"/>
            <a:ext cx="9877550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พ่อของลูกก็ช่างไม่ห่วงใย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(อาลัย)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แม่บ้างเลย หรือเป็นเพราะถูกเวทย์มนตร์ของนางจันทา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(หลงกลมนตร์)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ระหว่างทางพอแว่วเสียงเสือ แรด ช้าง กวาง ทราย ก็ใจหายอกสั่นขวัญหนี้ ได้แต่กอดลูกแล้วร่ำไห้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(โศกี)</a:t>
            </a:r>
          </a:p>
        </p:txBody>
      </p:sp>
    </p:spTree>
    <p:extLst>
      <p:ext uri="{BB962C8B-B14F-4D97-AF65-F5344CB8AC3E}">
        <p14:creationId xmlns:p14="http://schemas.microsoft.com/office/powerpoint/2010/main" val="372682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6AF755-1DA1-4E6E-AFE9-2BC1A78C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7" y="974565"/>
            <a:ext cx="6551046" cy="490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1738BC2-D8A4-40EF-AC87-EA5A48C26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3498"/>
            <a:ext cx="12192000" cy="773019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54ACD40-CCCC-43B0-AE71-DD6683D6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69" y="776142"/>
            <a:ext cx="6843354" cy="2934239"/>
          </a:xfrm>
        </p:spPr>
        <p:txBody>
          <a:bodyPr>
            <a:no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เดินมา		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สุริยา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ร้อนแรงแสงใส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แลเห็นบ้านป่า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พนาลัย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โฉมยง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ดีใจเข้าไปพลัน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พบสองเฒ่าปลูกถั่วงา		นางนั่ง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วันทาขมีขมัน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ฝ่ายว่าสอง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ดูหน้ากัน		ยายถามตานั้นทันใด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ตานี่ดีร้ายจะ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ไม่ตรง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มั่นคงกูคิดหาผิดไม่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นัดแนะกันมาหรือว่าไร		ตา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เอาใจออกนอกกัน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3F28A91-53CE-435C-86B0-BACD9049AD31}"/>
              </a:ext>
            </a:extLst>
          </p:cNvPr>
          <p:cNvSpPr/>
          <p:nvPr/>
        </p:nvSpPr>
        <p:spPr>
          <a:xfrm>
            <a:off x="7729398" y="490986"/>
            <a:ext cx="3935733" cy="28345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สุริยา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พระอาทิตย์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พนาลัย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ป่า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โฉมยง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รูปร่างงามสง่า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วันทา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ไหว้,แสดงอาการเคารพ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ขมีขมัน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รีบเร่งในทันทีทันใด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เราทั้งคู่,เขาทั้งคู่   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18BBECF-6FA8-4158-B4BF-976259489A5E}"/>
              </a:ext>
            </a:extLst>
          </p:cNvPr>
          <p:cNvSpPr txBox="1"/>
          <p:nvPr/>
        </p:nvSpPr>
        <p:spPr>
          <a:xfrm>
            <a:off x="951559" y="3800382"/>
            <a:ext cx="9877550" cy="2281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เดินทางท่ามกลางแสงแดดร้อนแรง พอนางแลเห็นว่ามีบ้านที่ชายป่า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(พนาลัย)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ก็ดีใจ       พอใกล้ได้พบกับสองตายายอาชีพปลูกถั่วงา นางรีบตรงเข้าไปยกมือไหว้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(ขมีขมัน)         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สองตายายมองหน้ากันยายรีบถามตาว่านี่ตาคิดไม่ซื่อ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(ไม่ตรง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แอบนัดนางมาแน่ ๆ              คิดแล้วว่าตาคงนอกใจ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(เอาใจออกนอกกัน)</a:t>
            </a:r>
          </a:p>
        </p:txBody>
      </p:sp>
    </p:spTree>
    <p:extLst>
      <p:ext uri="{BB962C8B-B14F-4D97-AF65-F5344CB8AC3E}">
        <p14:creationId xmlns:p14="http://schemas.microsoft.com/office/powerpoint/2010/main" val="247160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89C00F7-3E45-469F-AB6A-5F5013F2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51" y="-872197"/>
            <a:ext cx="12192000" cy="773019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1F7C23C-1A0F-442F-8139-B4579D75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51" y="1296081"/>
            <a:ext cx="7822276" cy="2109712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น้อยหรือนั่นรูปร่างอย่าง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กินนร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ยายค้อนตาผัวจนตัวสั่น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ฝ่ายตาโกรธยายเอาไม้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รัน	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มึงเห็นสำคัญด้วยอันใด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คราวลูกคราวหลานก็ไม่ว่า		มันบ้าอย่าถือแม่ข้าไหว้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มาแต่ตำบล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หนใด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บอกให้แจ้งใจยายตา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4DDF14C-E22D-43E7-B87A-4C69E9749AD5}"/>
              </a:ext>
            </a:extLst>
          </p:cNvPr>
          <p:cNvSpPr/>
          <p:nvPr/>
        </p:nvSpPr>
        <p:spPr>
          <a:xfrm>
            <a:off x="8120545" y="242243"/>
            <a:ext cx="3949535" cy="3186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กินนร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อมนุษย์มี ๒ ชนิด ชนิดหนึ่งเป็นครึ่งคนครึ่งนก ท่อนบนเป็นคน ท่อนล่างเป็นนก อีกชนิดหนึ่งมีรูปร่างเหมือนคน เมื่อจะไปไหนมาไหน ก็ใส่ปีกใส่หางบินไป</a:t>
            </a:r>
          </a:p>
          <a:p>
            <a:pPr algn="thaiDist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รัน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ตี 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BB614D1-BD9B-4F4E-B1BD-3438CE1E9D02}"/>
              </a:ext>
            </a:extLst>
          </p:cNvPr>
          <p:cNvSpPr txBox="1"/>
          <p:nvPr/>
        </p:nvSpPr>
        <p:spPr>
          <a:xfrm>
            <a:off x="951558" y="3800382"/>
            <a:ext cx="10177995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ดูสิรูปร่างสวยงดงามราวกับไม่ใช่มนุษย์ ที่ท่อนบนเป็นคนท่อนล่างเป็นนก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(กินนร)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ฝ่ายตาโกรธ ยกไม้เท้าขึ้นทำท่าจะตี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(รัน)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ว่ายายบ้าไปแล้วเพราะนางอายุน้อยคราวลูกคราวหลาน          ตาบอกนางจันท์เทวีว่าอย่าไปถือสายายเลย แล้วไต่ถามว่านางเดินทางมาจากที่ไหน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(หนใด)</a:t>
            </a:r>
          </a:p>
        </p:txBody>
      </p:sp>
    </p:spTree>
    <p:extLst>
      <p:ext uri="{BB962C8B-B14F-4D97-AF65-F5344CB8AC3E}">
        <p14:creationId xmlns:p14="http://schemas.microsoft.com/office/powerpoint/2010/main" val="187108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A0BB756-0DE8-4711-B193-03703EA20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51" y="-872197"/>
            <a:ext cx="12192000" cy="773019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F45DF20-8DE7-4190-9FAD-2CDE9D4A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554" y="805969"/>
            <a:ext cx="6696891" cy="1648276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นางเล่าแต่ต้นจนปลาย		ตายายพาไปยัง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เคหา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จัดเหย้าเรือนให้มิได้ช้า		ด้วยความเมตตาปรานี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445A783C-8C2B-46B9-A2AA-C15F55662E51}"/>
              </a:ext>
            </a:extLst>
          </p:cNvPr>
          <p:cNvSpPr/>
          <p:nvPr/>
        </p:nvSpPr>
        <p:spPr>
          <a:xfrm>
            <a:off x="4303255" y="2820006"/>
            <a:ext cx="3585485" cy="8571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เคหา 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เรือน,ที่อยู่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86532AA-9978-4C19-8624-EFF6394C6812}"/>
              </a:ext>
            </a:extLst>
          </p:cNvPr>
          <p:cNvSpPr txBox="1"/>
          <p:nvPr/>
        </p:nvSpPr>
        <p:spPr>
          <a:xfrm>
            <a:off x="1007001" y="4597217"/>
            <a:ext cx="10177995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นางจันท์เทวีเล่าเรื่องราวตั้งแต่ต้นจนจบ ตากับยายพานางและพระโอรสเข้าไปในบ้าน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(เคหา)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แล้วจัดหาที่หลับที่นอนให้ด้วยความเมตตาสงสาร</a:t>
            </a:r>
            <a:endParaRPr lang="th-TH" sz="32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137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FB4926F-B7E8-41DD-9A39-9C1C858C5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51" y="-872197"/>
            <a:ext cx="12192000" cy="7730197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1C45D4B-4098-4E07-BBC1-CDE24F1D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394" y="972448"/>
            <a:ext cx="6971211" cy="2256568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เมื่อนั้น				โฉมจันท์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กัลยามารศรี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อยู่ด้วยยายตาได้ห้าปี		ยากแค้นแสนทวีทุกเวลา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ครั้นค่ำตักน้ำตำข้าว		ครั้นรุ่งเช้าเจ้าเข้าป่า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เก็บผักเที่ยวหักฟืนมา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กัลยา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ค้าขายได้เลี้ยงตัว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BC5B4B0-5086-484B-A465-F8F103CF35A6}"/>
              </a:ext>
            </a:extLst>
          </p:cNvPr>
          <p:cNvSpPr/>
          <p:nvPr/>
        </p:nvSpPr>
        <p:spPr>
          <a:xfrm>
            <a:off x="4226543" y="3223880"/>
            <a:ext cx="3230339" cy="1214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กัลยา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นางงาม 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มารศรี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นาง,นางงาม</a:t>
            </a:r>
            <a:endParaRPr lang="th-TH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0A51B6D-9510-4ACA-993E-BAEA70C0A0B9}"/>
              </a:ext>
            </a:extLst>
          </p:cNvPr>
          <p:cNvSpPr txBox="1"/>
          <p:nvPr/>
        </p:nvSpPr>
        <p:spPr>
          <a:xfrm>
            <a:off x="710997" y="4857890"/>
            <a:ext cx="10544916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นางจันทร์เทวีอาศัยอยู่กับยายตาได้ห้าปี ด้วยความลำบากยากจน ข้นแค้น ต้องตื่นแต่เช้าเข้าป่าหาผัก หาฟืน มากินมาขายประทังชีวิต แม้มืดค่ำก็ต้องตักน้ำ ตำข้าว</a:t>
            </a:r>
            <a:endParaRPr lang="th-TH" sz="32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06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6286ED7-17A5-49DE-AFBB-0A82EBD8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823" y="456349"/>
            <a:ext cx="7817526" cy="2143159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อุ้มเอาลูกน้อยหอยสังข์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สุดกำลัง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แม่แล้วพ่อทูลหัว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เลี้ยงไว้ว่าจะได้เป็นเพื่อนตัว	ทูนหัวไม่ช่วยแม่ด้วยเลย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เนื้อเย็นเป็นคนนะลูกแก้ว	ห้าหกขวบแล้วนะลูกเอ๋ย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กำดัด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ภิรมย์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ชมเชย		ลูกเอ๋ยจะเบา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ทุเลา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3E90D06C-AC63-4593-B0AF-BA2499B427D9}"/>
              </a:ext>
            </a:extLst>
          </p:cNvPr>
          <p:cNvSpPr/>
          <p:nvPr/>
        </p:nvSpPr>
        <p:spPr>
          <a:xfrm>
            <a:off x="3849730" y="2695126"/>
            <a:ext cx="5085265" cy="164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กำดัด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กำลังรุ่น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ภิรมย์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ดู อภิรมย์, อภิรมย์ รื่นเริง ดีใจ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ทุเลา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ค่อยยังชั่ว,ผ่อนผัน  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A637BBD-4E70-4E27-B72D-01F541D13474}"/>
              </a:ext>
            </a:extLst>
          </p:cNvPr>
          <p:cNvSpPr txBox="1"/>
          <p:nvPr/>
        </p:nvSpPr>
        <p:spPr>
          <a:xfrm>
            <a:off x="1507143" y="4531902"/>
            <a:ext cx="9770438" cy="17366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เมื่อใดที่อยู่กันตามลำพังกับพระโอรส นางจะอุ้มลูกหอยสังข์ เฝ้ารำพึงรำพันพูดคุยว่าแม่เหน็ดเหนื่อยเหลือเกิน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(สุดกำลัง)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ถ้าลูกเป็นคนก็อายุห้าหกขวบแล้วคงเติบโต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(กำดัด)      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ให้แม่ได้ชื่นชม ได้เป็นเพื่อนแม่และช่วยแบ่งเบางานแม่ได้บ้าง</a:t>
            </a:r>
            <a:endParaRPr lang="th-TH" sz="32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643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E68FE41-D444-4B2A-871C-3CAEE0FD4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29" y="673994"/>
            <a:ext cx="7106194" cy="2466366"/>
          </a:xfrm>
        </p:spPr>
        <p:txBody>
          <a:bodyPr>
            <a:normAutofit fontScale="90000"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นางมิได้เอนองค์ลง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นิทรา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สุรียารุ่งรางสว่างแสง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วางลูกไว้ไปจัดแจง		ลากแผงออกวางที่กลางดิน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เอาข้าวออกตากแล้วฝากยาย	จับหาบ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ผันผาย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</a:t>
            </a:r>
            <a:r>
              <a:rPr lang="th-TH" sz="36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ไพ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รสิณ</a:t>
            </a:r>
            <a:r>
              <a:rPr lang="th-TH" sz="36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ฑ์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เที่ยวเก็บผักหญ้าเป็น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อาจิณ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โฉมฉิน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ซอนซนต้นมา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6914EA-1D33-4E0D-9996-A58FC1ADEDBF}"/>
              </a:ext>
            </a:extLst>
          </p:cNvPr>
          <p:cNvSpPr/>
          <p:nvPr/>
        </p:nvSpPr>
        <p:spPr>
          <a:xfrm>
            <a:off x="7867995" y="496389"/>
            <a:ext cx="3753593" cy="28215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นิทรา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การหลับ,การนอนหลับ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รุ่งราง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เวลาจวนสว่าง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ผันผาย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กลับไป,เดินไป </a:t>
            </a:r>
          </a:p>
          <a:p>
            <a:r>
              <a:rPr lang="th-TH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ไพ</a:t>
            </a: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รสิณ</a:t>
            </a:r>
            <a:r>
              <a:rPr lang="th-TH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ฑ์</a:t>
            </a: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แนวป่า 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อาจิณ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เป็นปรกติ ติดเป็นนิสัย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โฉมฉิน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รูปร่างงามเปล่งปลั่ง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C43449A-3648-4A8B-AD99-4F0C16836598}"/>
              </a:ext>
            </a:extLst>
          </p:cNvPr>
          <p:cNvSpPr txBox="1"/>
          <p:nvPr/>
        </p:nvSpPr>
        <p:spPr>
          <a:xfrm>
            <a:off x="984629" y="4048576"/>
            <a:ext cx="9770438" cy="17366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ตลอดทั้งคืนนางแทบไม่ได้หลับนอนจนกระทั่งเช้า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(สุริยารุ่งรางสว่างแสง)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จึงวางหอยสังข์แล้วนำข้าวที่เหลือจากรับประทานออกมาตาก ฝากยายให้ช่วยดูแล ก่อนเข้าป่า                    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32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ไพ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รสิณ</a:t>
            </a:r>
            <a:r>
              <a:rPr lang="th-TH" sz="32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ฑ์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หาผัก หาฟืน เช่นที่เคยปฏิบัติทุกวัน</a:t>
            </a:r>
            <a:endParaRPr lang="th-TH" sz="32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580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8164E64-206B-4AD4-A213-DEA4D851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91" y="867105"/>
            <a:ext cx="7681357" cy="2099419"/>
          </a:xfrm>
        </p:spPr>
        <p:txBody>
          <a:bodyPr>
            <a:normAutofit/>
          </a:bodyPr>
          <a:lstStyle/>
          <a:p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มาจะกล่าวบทไป		  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เทพไท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สิงสู่อยู่พฤกษา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สงสารนางจันท์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กัลยา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 เจ้ามาเหนื่อยยากลำบากกาย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เทพบุตรจุ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ติ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มาบังเกิด	   กำเนิดผิดพ้นคนทั้งหลาย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บุญ</a:t>
            </a:r>
            <a:r>
              <a:rPr lang="th-TH" sz="32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ญาธิ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นั้นมากมาย	   จะ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ล้ำเลิศเพริศพราย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เมื่อปลายมือ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A1E5AC4-40DA-4631-ABEE-05BB743D0E40}"/>
              </a:ext>
            </a:extLst>
          </p:cNvPr>
          <p:cNvSpPr/>
          <p:nvPr/>
        </p:nvSpPr>
        <p:spPr>
          <a:xfrm>
            <a:off x="8110496" y="147391"/>
            <a:ext cx="3903313" cy="32816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เทพไท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เทพ,เทวดา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กัลยา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นางงาม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เทพบุตร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เทวดาผู้ชาย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จุติ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เคลื่อน,เปลี่ยนสภาพจากการกำเนิดหนึ่งไปเป็นอีกกำเนิดหนึ่ง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บุญ</a:t>
            </a:r>
            <a:r>
              <a:rPr lang="th-TH" sz="2400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ญาธิ</a:t>
            </a:r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บุญที่ทำไว้มากยิ่ง 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ลำเลิศ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ดียิ่ง,ประเสริฐ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เพริศพราย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งามระยับ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ปลายมือ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บั้นปลายชีวิต, ในที่สุด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CD00A09-3F86-4E6F-8DDD-B5D93EE114CA}"/>
              </a:ext>
            </a:extLst>
          </p:cNvPr>
          <p:cNvSpPr txBox="1"/>
          <p:nvPr/>
        </p:nvSpPr>
        <p:spPr>
          <a:xfrm>
            <a:off x="958503" y="3737347"/>
            <a:ext cx="9770438" cy="28263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เทวดา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(เทพไท)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ที่สถิต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(สิงสู่)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อยู่ตามต้นไม้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(พฤกษา)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ป่าเขา สงสารนางจันท์เทวีละรู้ว่าแท้จริงแล้วหอยสังข์เป็นเทวดาผู้ชาย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(เทพบุตร)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ที่เคลื่อนจากภพหนึ่งไปอีกภพหนึ่ง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(จุติ)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มาเกิด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(กำเนิด)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เป็นมนุษย์จึงทำให้แตกต่าง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(ผิดพ้น)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จากคนทั่วไป เป็นผู้มีบุญ              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(บุญ</a:t>
            </a:r>
            <a:r>
              <a:rPr lang="th-TH" sz="32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ญาธิ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ประเสริฐยิ่ง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(ล้ำเลิศ)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และจะได้เป็นผู้มอำนาจวาสนา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(เพริดพราย)               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ในภายหน้า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(เมื่อปลายมือ)</a:t>
            </a:r>
          </a:p>
        </p:txBody>
      </p:sp>
    </p:spTree>
    <p:extLst>
      <p:ext uri="{BB962C8B-B14F-4D97-AF65-F5344CB8AC3E}">
        <p14:creationId xmlns:p14="http://schemas.microsoft.com/office/powerpoint/2010/main" val="2651501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B0DD8D0-1101-49C4-BC4C-3EF323BF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25" y="512619"/>
            <a:ext cx="7811985" cy="27549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ถึงจะตกน้ำก็ไม่ไหล		ตกใน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กองกูณฑ์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ไม่สูญชื่อ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จะได้ผ่านบ้านเมืองเลื่องลือ	อึงอื้อดินฟ้า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บาดาล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คู่สร้างกับนางรจนา		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มารดา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จะสุข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นิ่งไว้จะยากลำบากนาน		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กุมาร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ซ่อนตนจะดลใจ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เกษมศานต์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บันดาล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ให้เป็นไก่ป่า		กินข้าวมารดาหาช้าไม่</a:t>
            </a:r>
            <a:b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ขันก้องร้องตีกัน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มี่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		คุ้ยเขี่ยข้าวให้กระจายดิน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44620FA-857C-434E-B500-42A0F2D0C6E7}"/>
              </a:ext>
            </a:extLst>
          </p:cNvPr>
          <p:cNvSpPr/>
          <p:nvPr/>
        </p:nvSpPr>
        <p:spPr>
          <a:xfrm>
            <a:off x="7767849" y="186564"/>
            <a:ext cx="4315296" cy="36820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กองกูณฑ์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กองไฟที่ใช้ในพิธีบูชาไฟ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บาดาล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นาค</a:t>
            </a:r>
            <a:r>
              <a:rPr lang="th-TH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ภิ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ภพ เป็นที่อยู่ของนาค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มารดา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</a:t>
            </a: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แม่, </a:t>
            </a:r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กุมาร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เด็กชาย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เกษมศานต์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ชื่นชมยินดี, บันดาล แปลว่า ให้เกิดมีขึ้นเป็นขึ้นด้วยแรงอำนาจของสิ่งใดสิ่งหนึ่ง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มี่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อึกทึก,เสียงแซ่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E89D599-C2F8-4257-B61C-A10FE246818C}"/>
              </a:ext>
            </a:extLst>
          </p:cNvPr>
          <p:cNvSpPr txBox="1"/>
          <p:nvPr/>
        </p:nvSpPr>
        <p:spPr>
          <a:xfrm>
            <a:off x="633018" y="4202899"/>
            <a:ext cx="11151046" cy="248578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แม้จะมีผู้นำสังข์ไปทิ้งลงแม่น้ำหรือโยนเข้ากองไฟ </a:t>
            </a: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(กองกูณฑ์) </a:t>
            </a:r>
            <a:r>
              <a:rPr lang="th-TH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ก็ไม่มีใครสามารถทำอันตรายได้ ต่อไปในภายภาคหน้าจะได้ครองเมือง </a:t>
            </a: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(ผ่านบ้านเมือง) </a:t>
            </a:r>
            <a:r>
              <a:rPr lang="th-TH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มีชื่อเสียง (อึงอื้อดินฟ้าบาดาล) ได้ครองคู่กับนางรจนา ส่วนนางจันท์เทวีก็จะมีความสุข (สุขเกษมศานต์) แต่ถ้าหากพระกุมารยังซ่อนตัวอยู่ในหอยสังข์ นางจันท์เวทีก็คงต้องลำบากอีกนาน เทวดาจึงคิดอุบายเพื่อช่วยเหลือ จึงดลให้ (บันดาล) มีฝูงไก่ป่ามาจิกกินข้าวที่นางจันท์เทวีตากไว้ และไล่จิกตีกันเสียงดัง อึกทึก </a:t>
            </a: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(มี่) </a:t>
            </a:r>
            <a:r>
              <a:rPr lang="th-TH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ทำให้ข้าวหกกระจัดกระจายทั่วไปตามพื้นดิน</a:t>
            </a:r>
            <a:endParaRPr lang="th-TH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275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EFE664B-22A0-43B0-B004-408B6097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" y="403482"/>
            <a:ext cx="9109562" cy="302551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เมื่อนั้น				พระสังข์ซ่อนอยู่ก็รู้สิ้น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พระแม่ไปป่าเป็นอาจิณ		ในจิตคิด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ถวิล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ทุกเวลา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จะใคร่ออกช่วยพระแม่เจ้า	สงสาร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ผ่านเกล้า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เป็นหนักหนา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เหนื่อยยากลำบาก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กายา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กลับมาจนค่ำแล้วร่ำไร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ไม่ว่าลูกน้อยเป็นหอยปู		อุ้มชูชมชิดพิสมัย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919DEE9E-D4D6-4EE9-BC27-79B358708E4C}"/>
              </a:ext>
            </a:extLst>
          </p:cNvPr>
          <p:cNvSpPr/>
          <p:nvPr/>
        </p:nvSpPr>
        <p:spPr>
          <a:xfrm>
            <a:off x="8007533" y="977876"/>
            <a:ext cx="3810395" cy="16085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ถวิล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คิด,คิดถึง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ผ่านเกล้า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มารดาผู้บังเกิด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กายา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ร่างกาย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2B9E152-BB29-415B-AC2C-974A358385F3}"/>
              </a:ext>
            </a:extLst>
          </p:cNvPr>
          <p:cNvSpPr txBox="1"/>
          <p:nvPr/>
        </p:nvSpPr>
        <p:spPr>
          <a:xfrm>
            <a:off x="1397527" y="3561810"/>
            <a:ext cx="9627523" cy="255389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พระสังข์ซ่อนตัวอยู่ในหอยสังข์เห็นทั้งหมด รู้ว่าแม่ต้องเข้าไปเป็นประจำ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(อาจิณ)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จึงคิดจะออกไปช่วยเพราะสงสารแม่ที่ต้องเหนื่อยยากแทบขาดใจ     กว่าจะกลับก็มืดค่ำ ทั้งยังต้องมาดูแล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(อ้อยอิ่ง</a:t>
            </a:r>
            <a:r>
              <a:rPr lang="en-US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ร่ำไร)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ตนเองโดยไม่นึกรังเกียจว่าเป็นหอย</a:t>
            </a:r>
          </a:p>
        </p:txBody>
      </p:sp>
    </p:spTree>
    <p:extLst>
      <p:ext uri="{BB962C8B-B14F-4D97-AF65-F5344CB8AC3E}">
        <p14:creationId xmlns:p14="http://schemas.microsoft.com/office/powerpoint/2010/main" val="182118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F8DAB99-6C08-41DB-A198-E374D06C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38" y="604344"/>
            <a:ext cx="7030588" cy="26286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พระคุณล้ำลบ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ภพไตร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จะออกให้เห็นตัวก็กลัวการ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ไก่ป่าพาฝูงมากินข้าว		ของพระแม่เข้าอยู่ฉาวฉาน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คุ้ยเขี่ย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เรี่ยราย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ทั้งดินดาน	พระมารดามาเห็นจะร่ำไร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เยี่ยมลอดสอดดูทั้งซ้ายขวา	จะเห็นใครไปมาก็หาไม่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03BA5E27-6810-4D08-98B1-8EBF77F9B40C}"/>
              </a:ext>
            </a:extLst>
          </p:cNvPr>
          <p:cNvSpPr/>
          <p:nvPr/>
        </p:nvSpPr>
        <p:spPr>
          <a:xfrm>
            <a:off x="7474526" y="742299"/>
            <a:ext cx="4302233" cy="21619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พิสมัย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ความรัก,ความปลื้มใจ,ความชื่นชม, 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ภพไตรหรือไตรภพ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โลกทั้ง ๓, 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เรี่ยราย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กระจายเกลื่อนไป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17A81B9-B133-440A-9CB9-EBA31C1B8F25}"/>
              </a:ext>
            </a:extLst>
          </p:cNvPr>
          <p:cNvSpPr txBox="1"/>
          <p:nvPr/>
        </p:nvSpPr>
        <p:spPr>
          <a:xfrm>
            <a:off x="1282238" y="3672896"/>
            <a:ext cx="9627523" cy="19409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พระคุณของแม่มากล้นที่จะตอบแทน อยากจะออกจากหอยก็กลัวจะมีใครเห็น ไก่ป่าก็รุมจิกคุ้ยข้าวของแม่กระจายเกลื่อนไป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(เรี่ยราย)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แม่กลับมาเหนื่อยเห็นเข้าก็ต้องมาเก็บกวาดอีก จึงแอบมองซ้ายแลขวาดูว่ามีใครมาหรือไม่</a:t>
            </a:r>
          </a:p>
        </p:txBody>
      </p:sp>
    </p:spTree>
    <p:extLst>
      <p:ext uri="{BB962C8B-B14F-4D97-AF65-F5344CB8AC3E}">
        <p14:creationId xmlns:p14="http://schemas.microsoft.com/office/powerpoint/2010/main" val="331219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40ECA33-61F6-4C29-AA48-BF2756A927A0}"/>
              </a:ext>
            </a:extLst>
          </p:cNvPr>
          <p:cNvSpPr txBox="1"/>
          <p:nvPr/>
        </p:nvSpPr>
        <p:spPr>
          <a:xfrm>
            <a:off x="4356462" y="2570291"/>
            <a:ext cx="3165567" cy="1600438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บทละครนอก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เรื่อง สังข์ทอง</a:t>
            </a: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C72D5794-CD7C-41D6-B356-5A7ED2C21022}"/>
              </a:ext>
            </a:extLst>
          </p:cNvPr>
          <p:cNvSpPr/>
          <p:nvPr/>
        </p:nvSpPr>
        <p:spPr>
          <a:xfrm>
            <a:off x="114297" y="1143116"/>
            <a:ext cx="3553099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ประวัติและผลงานผู้แต่ง</a:t>
            </a: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C4D020BE-6BA0-4C74-B3B9-2B6CF3A533E7}"/>
              </a:ext>
            </a:extLst>
          </p:cNvPr>
          <p:cNvSpPr/>
          <p:nvPr/>
        </p:nvSpPr>
        <p:spPr>
          <a:xfrm>
            <a:off x="4465370" y="324511"/>
            <a:ext cx="3165566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ลักษณะคำประพันธ์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29424C14-82C3-4EB3-8D62-648B3ABB90A1}"/>
              </a:ext>
            </a:extLst>
          </p:cNvPr>
          <p:cNvSpPr/>
          <p:nvPr/>
        </p:nvSpPr>
        <p:spPr>
          <a:xfrm>
            <a:off x="8657806" y="1160275"/>
            <a:ext cx="3165566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บทนำเรื่อง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FE5B8F80-F8D7-492E-8A51-AAE0C9DAFD5B}"/>
              </a:ext>
            </a:extLst>
          </p:cNvPr>
          <p:cNvSpPr/>
          <p:nvPr/>
        </p:nvSpPr>
        <p:spPr>
          <a:xfrm>
            <a:off x="9026434" y="3017520"/>
            <a:ext cx="3043646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เรื่องย่อ</a:t>
            </a: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2D4B3F57-479C-4799-ACE0-9A5E24B5F5CD}"/>
              </a:ext>
            </a:extLst>
          </p:cNvPr>
          <p:cNvSpPr/>
          <p:nvPr/>
        </p:nvSpPr>
        <p:spPr>
          <a:xfrm>
            <a:off x="8151220" y="5670030"/>
            <a:ext cx="3814355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เนื้อหา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/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ถอดคำประพันธ์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2F4D715A-CA31-4DFB-909D-2FCF9D853FFC}"/>
              </a:ext>
            </a:extLst>
          </p:cNvPr>
          <p:cNvSpPr/>
          <p:nvPr/>
        </p:nvSpPr>
        <p:spPr>
          <a:xfrm>
            <a:off x="4248897" y="5689205"/>
            <a:ext cx="2978331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วิเคราะห์วรรณคดี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B3FCF979-63CD-4649-9D94-E8C32F96B41C}"/>
              </a:ext>
            </a:extLst>
          </p:cNvPr>
          <p:cNvSpPr/>
          <p:nvPr/>
        </p:nvSpPr>
        <p:spPr>
          <a:xfrm>
            <a:off x="195943" y="5670030"/>
            <a:ext cx="2978331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ข้อคิดที่ได้รับ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1BFAB255-3C81-40D5-83FF-E066D956A109}"/>
              </a:ext>
            </a:extLst>
          </p:cNvPr>
          <p:cNvSpPr/>
          <p:nvPr/>
        </p:nvSpPr>
        <p:spPr>
          <a:xfrm>
            <a:off x="79529" y="2975622"/>
            <a:ext cx="2978331" cy="8229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เกร็ดความรู้</a:t>
            </a:r>
          </a:p>
        </p:txBody>
      </p:sp>
      <p:sp>
        <p:nvSpPr>
          <p:cNvPr id="13" name="ลูกศร: ลง 12">
            <a:extLst>
              <a:ext uri="{FF2B5EF4-FFF2-40B4-BE49-F238E27FC236}">
                <a16:creationId xmlns:a16="http://schemas.microsoft.com/office/drawing/2014/main" id="{C2178C4C-C58B-4977-B1E8-4A3890B99319}"/>
              </a:ext>
            </a:extLst>
          </p:cNvPr>
          <p:cNvSpPr/>
          <p:nvPr/>
        </p:nvSpPr>
        <p:spPr>
          <a:xfrm rot="18619426" flipV="1">
            <a:off x="3732075" y="1765534"/>
            <a:ext cx="330926" cy="112887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ลูกศร: ลง 14">
            <a:extLst>
              <a:ext uri="{FF2B5EF4-FFF2-40B4-BE49-F238E27FC236}">
                <a16:creationId xmlns:a16="http://schemas.microsoft.com/office/drawing/2014/main" id="{A5BE46E2-9B9F-4319-8185-DB24910AB4BE}"/>
              </a:ext>
            </a:extLst>
          </p:cNvPr>
          <p:cNvSpPr/>
          <p:nvPr/>
        </p:nvSpPr>
        <p:spPr>
          <a:xfrm flipV="1">
            <a:off x="5813021" y="1173734"/>
            <a:ext cx="330926" cy="13311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ลูกศร: ลง 15">
            <a:extLst>
              <a:ext uri="{FF2B5EF4-FFF2-40B4-BE49-F238E27FC236}">
                <a16:creationId xmlns:a16="http://schemas.microsoft.com/office/drawing/2014/main" id="{9D92064D-AE5F-4C62-B28C-4BAAADEC3B87}"/>
              </a:ext>
            </a:extLst>
          </p:cNvPr>
          <p:cNvSpPr/>
          <p:nvPr/>
        </p:nvSpPr>
        <p:spPr>
          <a:xfrm rot="3115852" flipV="1">
            <a:off x="7931127" y="1612453"/>
            <a:ext cx="317580" cy="1392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ลูกศร: ลง 16">
            <a:extLst>
              <a:ext uri="{FF2B5EF4-FFF2-40B4-BE49-F238E27FC236}">
                <a16:creationId xmlns:a16="http://schemas.microsoft.com/office/drawing/2014/main" id="{67AAF0E4-79E8-4473-8261-8E2787AF467B}"/>
              </a:ext>
            </a:extLst>
          </p:cNvPr>
          <p:cNvSpPr/>
          <p:nvPr/>
        </p:nvSpPr>
        <p:spPr>
          <a:xfrm rot="5400000" flipV="1">
            <a:off x="8132914" y="2623447"/>
            <a:ext cx="317580" cy="14694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ลูกศร: ลง 17">
            <a:extLst>
              <a:ext uri="{FF2B5EF4-FFF2-40B4-BE49-F238E27FC236}">
                <a16:creationId xmlns:a16="http://schemas.microsoft.com/office/drawing/2014/main" id="{76146C4C-9DBC-455A-B780-75D90FBA0332}"/>
              </a:ext>
            </a:extLst>
          </p:cNvPr>
          <p:cNvSpPr/>
          <p:nvPr/>
        </p:nvSpPr>
        <p:spPr>
          <a:xfrm rot="8368818" flipV="1">
            <a:off x="7948446" y="3866777"/>
            <a:ext cx="317580" cy="201449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ลูกศร: ลง 18">
            <a:extLst>
              <a:ext uri="{FF2B5EF4-FFF2-40B4-BE49-F238E27FC236}">
                <a16:creationId xmlns:a16="http://schemas.microsoft.com/office/drawing/2014/main" id="{E071DDE5-FBBA-4949-827B-075AE05E503E}"/>
              </a:ext>
            </a:extLst>
          </p:cNvPr>
          <p:cNvSpPr/>
          <p:nvPr/>
        </p:nvSpPr>
        <p:spPr>
          <a:xfrm rot="10800000" flipV="1">
            <a:off x="5717227" y="4236179"/>
            <a:ext cx="330926" cy="142497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ลูกศร: ลง 19">
            <a:extLst>
              <a:ext uri="{FF2B5EF4-FFF2-40B4-BE49-F238E27FC236}">
                <a16:creationId xmlns:a16="http://schemas.microsoft.com/office/drawing/2014/main" id="{8648966B-829C-4C73-953A-E39C109EF548}"/>
              </a:ext>
            </a:extLst>
          </p:cNvPr>
          <p:cNvSpPr/>
          <p:nvPr/>
        </p:nvSpPr>
        <p:spPr>
          <a:xfrm rot="13091577" flipV="1">
            <a:off x="3610628" y="3833197"/>
            <a:ext cx="330926" cy="202556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ลูกศร: ลง 20">
            <a:extLst>
              <a:ext uri="{FF2B5EF4-FFF2-40B4-BE49-F238E27FC236}">
                <a16:creationId xmlns:a16="http://schemas.microsoft.com/office/drawing/2014/main" id="{46E2F15B-2945-4B21-A6D2-94D3236CB688}"/>
              </a:ext>
            </a:extLst>
          </p:cNvPr>
          <p:cNvSpPr/>
          <p:nvPr/>
        </p:nvSpPr>
        <p:spPr>
          <a:xfrm rot="16200000" flipV="1">
            <a:off x="3508606" y="2767411"/>
            <a:ext cx="317580" cy="129513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580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205D72-FF89-468C-8910-FE760BE6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66" y="891946"/>
            <a:ext cx="7097486" cy="253052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ออกจากสังข์พลันทันใด		ฉวยจับไม้ได้ไล่ตี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กอบเก็บข้าวหกที่ตกดิน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ผัน</a:t>
            </a:r>
            <a:r>
              <a:rPr lang="th-TH" sz="36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ผิน</a:t>
            </a:r>
            <a:r>
              <a:rPr lang="th-TH" sz="3600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อบลับขยับหนี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เหลียวดูผู้คน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ชนนี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จะหนีเข้าสังข์กำบังตน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หุงข้าวหาปลาไว้ท่าแม่		ดูแลจัดแจงทุกแห่งหน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ช่วยขับไก่ป่า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ประสา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จน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สาละวน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เล่นพลางไม่ห่างดู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5C9B66CB-0A3B-47A6-8996-688B35330C2B}"/>
              </a:ext>
            </a:extLst>
          </p:cNvPr>
          <p:cNvSpPr/>
          <p:nvPr/>
        </p:nvSpPr>
        <p:spPr>
          <a:xfrm>
            <a:off x="7554488" y="520140"/>
            <a:ext cx="4171603" cy="29545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ผันผิน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ทำให้เปลี่ยนไปจากแนวหรือลักษณะเดิม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ชนนี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หญิงผู้ให้กำเนิด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ประสา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วิสัยที่เป็นไป เช่น ตามภาษาเด็ก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สาละวน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วุ่นอยู่กับการงาน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02752BB-1888-4846-9411-3C8D7BDC4DA7}"/>
              </a:ext>
            </a:extLst>
          </p:cNvPr>
          <p:cNvSpPr txBox="1"/>
          <p:nvPr/>
        </p:nvSpPr>
        <p:spPr>
          <a:xfrm>
            <a:off x="1086295" y="4012530"/>
            <a:ext cx="9627523" cy="19409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พระสังข์ออกจากหอยได้ก็จับไม้ไล่ตีฝูงไก่ป่า แล้วเก็บข้าวที่ตกดิน หัน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(ผัน</a:t>
            </a:r>
            <a:r>
              <a:rPr lang="th-TH" sz="36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ผิน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  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ดูซ้ายขวา ถ้าแม่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(ชนนี)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มาจะได้รีบหนี้เข้าไปซ่อนในหอย พอเก็บข้าวเสร็จก็หุงข้าวเตรียมอาหารไว้ แล้วเล่นอยู่ใกล้ ๆ เฝ้าคอยไล่ฝูงไก่ป่า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(สาละวน)</a:t>
            </a:r>
          </a:p>
        </p:txBody>
      </p:sp>
    </p:spTree>
    <p:extLst>
      <p:ext uri="{BB962C8B-B14F-4D97-AF65-F5344CB8AC3E}">
        <p14:creationId xmlns:p14="http://schemas.microsoft.com/office/powerpoint/2010/main" val="343475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A35885-7128-47E5-88E1-891C819C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657" y="858474"/>
            <a:ext cx="7676949" cy="243703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เมื่อนั้น			พระมารดานึกในพระทัยอยู่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คิดถึงลูกน้อยหอยปู		เดินไปสักครู่แล้วจู่มา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เก็บได้ฟืนผักเผือกมัน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สารพัน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กินได้ที่ในป่า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ใส่หาบหาบเดิน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	ไม่ช้าครู่หนึ่งก็ถึงเรือน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13D2A9C-7BF8-4C44-B7B3-F356C325D076}"/>
              </a:ext>
            </a:extLst>
          </p:cNvPr>
          <p:cNvSpPr/>
          <p:nvPr/>
        </p:nvSpPr>
        <p:spPr>
          <a:xfrm>
            <a:off x="8438606" y="1555666"/>
            <a:ext cx="2805545" cy="10426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สารพัน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สารพัด เช่น สารพันปัญหา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24DE422-A752-44AB-9E80-A92583B54D48}"/>
              </a:ext>
            </a:extLst>
          </p:cNvPr>
          <p:cNvSpPr txBox="1"/>
          <p:nvPr/>
        </p:nvSpPr>
        <p:spPr>
          <a:xfrm>
            <a:off x="1412867" y="3810528"/>
            <a:ext cx="8998229" cy="19409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ในใจนางจันท์เทวีเฝ้าคิดถึงแต่ลูก พอเก็บผัก เผือก มัน และทุก ๆ อย่าง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(สารพัน)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ที่กินประทังชีวิตได้เต็มหาบก็รีบเดินทาง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(ดำเนิน)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กลับถึงบ้านเร็วกว่าทุกวัน</a:t>
            </a:r>
            <a:endParaRPr lang="th-TH" sz="36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265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483E5D-DD86-47A2-90D3-43A003CF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7" y="910572"/>
            <a:ext cx="7561414" cy="258446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จึงเห็นลูกแก้วแววไว		ลูกใครคนนี้ไม่มีเหมือน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มานั่งเล่นอยู่ประตูเรือน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พักตร์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ดังดวงเดือนเลื่อนลอย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พระสังข์แลเห็นชนนี		แล่นหนีตกใจเข้าในหอย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ประหวั่น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พรั่นใจมิใช่น้อย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เศร้าสร้อย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คอยฟังพระมารดา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0A15B951-1DD5-4BA9-96B7-62C9CEE25001}"/>
              </a:ext>
            </a:extLst>
          </p:cNvPr>
          <p:cNvSpPr/>
          <p:nvPr/>
        </p:nvSpPr>
        <p:spPr>
          <a:xfrm>
            <a:off x="7948946" y="844533"/>
            <a:ext cx="3644537" cy="2584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พักตร์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หน้า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ประหวั่น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พรั่นใจ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เศร้าสร้อย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มีความรู้สึกสะเทือนใจชวนให้โศกเศร้าเพราะคิดถึงหรือผิดหวัง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112342D-BE96-4E19-A86D-A86E66858B38}"/>
              </a:ext>
            </a:extLst>
          </p:cNvPr>
          <p:cNvSpPr txBox="1"/>
          <p:nvPr/>
        </p:nvSpPr>
        <p:spPr>
          <a:xfrm>
            <a:off x="1020982" y="4006471"/>
            <a:ext cx="9834253" cy="19409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จึงเห็นว่าลูกใครหนอ หน้าตาน่ารัก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(พักตร์)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มานั่งเล่นอยู่ที่ประตูบ้าน           พระสังข์มองเห็นว่าแม่มาตกใจมาก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(ประหวั่นพรั่นใจ)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รีบวิ่งเข้าไปซ่อนตัว       ในหอย คอยฟังว่าแม่จะพูดสิ่งใด</a:t>
            </a:r>
            <a:endParaRPr lang="th-TH" sz="36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170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B7F9A8A-361F-427B-A923-898A4016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59" y="314771"/>
            <a:ext cx="7629878" cy="243109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มารดรวางหาบตามติด		เห็นผิดเปิดห้องมองหา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รีบ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มารดร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ร้นค้นดูกุมารา	กัลยาไม่เห็นประหลาดใจ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หรือว่า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ผีเรือน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เป็นเพื่อนร้อน	แกล้งหลอกหลอนเล่นเป็นไฉน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จึงสาบสูญกายหายไป		คิดวนเวียนในพระทัยนาง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4FE0D7E-FD71-463A-B193-D445BC36D7A9}"/>
              </a:ext>
            </a:extLst>
          </p:cNvPr>
          <p:cNvSpPr/>
          <p:nvPr/>
        </p:nvSpPr>
        <p:spPr>
          <a:xfrm>
            <a:off x="4142012" y="2967068"/>
            <a:ext cx="3907971" cy="11450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มารดร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แม่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ผีเรือน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ผีที่อยู่ประจำเรือน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EA47CFD-C239-4738-94EF-EED14DC646BF}"/>
              </a:ext>
            </a:extLst>
          </p:cNvPr>
          <p:cNvSpPr txBox="1"/>
          <p:nvPr/>
        </p:nvSpPr>
        <p:spPr>
          <a:xfrm>
            <a:off x="1164806" y="4602272"/>
            <a:ext cx="9637173" cy="19409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นางจันท์เทวีเทวีรีบวางหาบแล้วตามไปเปิดดูในห้อง มองหาว่าเด็กชายซ่อนตัวอยู่ที่ใดก็ไม่พบ คิดแปลกใจว่าอาจเป็นผีประจำเรือน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(ผีเรือน)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มาหลอกหลอนหรือล้อเล่นจึงหายตัวได้ ในใจคิดสับสนสงสัย</a:t>
            </a:r>
          </a:p>
        </p:txBody>
      </p:sp>
    </p:spTree>
    <p:extLst>
      <p:ext uri="{BB962C8B-B14F-4D97-AF65-F5344CB8AC3E}">
        <p14:creationId xmlns:p14="http://schemas.microsoft.com/office/powerpoint/2010/main" val="68347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E508583-A6C9-4C84-A8C5-36150083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854" y="550955"/>
            <a:ext cx="7360723" cy="230981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ข้าวปลาสุก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สรรพ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เก็บปิด	เห็นผิดเร่งคิด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อางขนาง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โฉมตรูมาดูข้าวพลาง		แล้วนางมาถามตายาย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ไม่กินข้าวปลาอาหาร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เยาวมา</a:t>
            </a:r>
            <a:r>
              <a:rPr lang="th-TH" sz="36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ลย์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รำพึงคะนึง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คอยดูให้รู้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แยบคาย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อุ้มเอาลูกชายไม่สงกา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D73663A-5076-44BB-9523-5DEF7873BD57}"/>
              </a:ext>
            </a:extLst>
          </p:cNvPr>
          <p:cNvSpPr/>
          <p:nvPr/>
        </p:nvSpPr>
        <p:spPr>
          <a:xfrm>
            <a:off x="827314" y="3103412"/>
            <a:ext cx="4881156" cy="3203633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สรรพ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ทุกสิ่ง,ทั้งปวง,ทั้งหมด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อางขนาง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อาย,ขวยเขิน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เยาวมา</a:t>
            </a:r>
            <a:r>
              <a:rPr lang="th-TH" sz="3200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ลย์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หญิงสาวสวย 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รำพึง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คิดถึง,คิดคำนึงอยู่ในใจ,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คะนึง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คิดทบทวน,นึกตรอง,คำนึง 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แยบคาย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เข้าที,เหมาะกับเหตุผล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1905AE9-5FD2-4760-BE8B-B27D97C41A8F}"/>
              </a:ext>
            </a:extLst>
          </p:cNvPr>
          <p:cNvSpPr txBox="1"/>
          <p:nvPr/>
        </p:nvSpPr>
        <p:spPr>
          <a:xfrm>
            <a:off x="6248402" y="3040411"/>
            <a:ext cx="5116284" cy="3371136"/>
          </a:xfrm>
          <a:prstGeom prst="roundRect">
            <a:avLst/>
          </a:prstGeom>
          <a:solidFill>
            <a:srgbClr val="FF9999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แปลกใจที่เห็นอาหารมากมาย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(สรรพ)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เตรียมไว้อย่างมิดชิด นางจันท์เทวี            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(เยาวมา</a:t>
            </a:r>
            <a:r>
              <a:rPr lang="th-TH" sz="32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ลย์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รีบไปถามตายาย ไม่กล้ากินอาหาร เพราะไม่รู้เหตุผล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(แยบคาย)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เรื่องราวเป็นมาอย่างไร นางอุ้มพระสังข์เหมือนปกติ</a:t>
            </a:r>
          </a:p>
        </p:txBody>
      </p:sp>
    </p:spTree>
    <p:extLst>
      <p:ext uri="{BB962C8B-B14F-4D97-AF65-F5344CB8AC3E}">
        <p14:creationId xmlns:p14="http://schemas.microsoft.com/office/powerpoint/2010/main" val="100409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8EA1033-92F4-42C2-85C9-B2C3C249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82" y="1033944"/>
            <a:ext cx="7687293" cy="2140982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พินิจพิศ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ดูแล้ว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ทูนเกศ</a:t>
            </a:r>
            <a:r>
              <a:rPr lang="th-TH" sz="36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 น้ำเนตรหลั่งไหลทั้งซ้ายขวา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จวนรุ่งพุ่งแสงพระสุรียา	   ทำเป็นไปหา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สาแหรก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คาน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ลงจากกระท่อมแล้วด้อมมอง	   ค่อยย่องแอบไม้ไม่ไกลบ้าน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แอบซ่อนมองดูอยู่ช้านาน	   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นงคราญ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กลั้นไว้ไม่พูดจา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67155A1-F018-4DD0-8528-5257E3AC5452}"/>
              </a:ext>
            </a:extLst>
          </p:cNvPr>
          <p:cNvSpPr/>
          <p:nvPr/>
        </p:nvSpPr>
        <p:spPr>
          <a:xfrm>
            <a:off x="8265257" y="581949"/>
            <a:ext cx="3897284" cy="2592977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พินิจ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พิจารณา,ตรวจตรา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พิศ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เพ่งดู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สาแหรก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เครื่องใส่ของสำหรับหิ้วหรือหอบ 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นงคราญ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นางงาม,สาวงาม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35955D3-D4E1-4559-8BE3-2CA049E14C4E}"/>
              </a:ext>
            </a:extLst>
          </p:cNvPr>
          <p:cNvSpPr txBox="1"/>
          <p:nvPr/>
        </p:nvSpPr>
        <p:spPr>
          <a:xfrm>
            <a:off x="896982" y="3889497"/>
            <a:ext cx="10398035" cy="1736646"/>
          </a:xfrm>
          <a:prstGeom prst="roundRect">
            <a:avLst/>
          </a:prstGeom>
          <a:solidFill>
            <a:srgbClr val="FF9999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นางพิจารณา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(พินิจ)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เพ่งดูพระสัง</a:t>
            </a:r>
            <a:r>
              <a:rPr lang="th-TH" sz="3200" dirty="0" err="1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ฆ์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(ทูลเกศ)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อย่างถี่ถ้วน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(พิศ)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แล้วร่ำไห้จนรุ่งเช้า ทำทีหาบสาแหรกเข้าป่าเหมือนเช่นที่เคยทำ แต่พอลงจากกระท่อมนางก็แอบย่องกลับมาซุ่มอยู่ใกล้บ้านอย่างเงียบ ๆ </a:t>
            </a:r>
          </a:p>
        </p:txBody>
      </p:sp>
    </p:spTree>
    <p:extLst>
      <p:ext uri="{BB962C8B-B14F-4D97-AF65-F5344CB8AC3E}">
        <p14:creationId xmlns:p14="http://schemas.microsoft.com/office/powerpoint/2010/main" val="350502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53175B-24DB-4388-8A05-6FBDB538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42" y="780728"/>
            <a:ext cx="7123611" cy="2335737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เมื่อนั้น				พระกุมารเยี่ยมหอยแลหา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ไม่แจ้งว่าองค์พระมารดา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แฝงฝา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คอยอยู่ไม่รู้กาย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สงัดเงียบผู้คนไม่พูดจา		เล็ดลอดออกมาแล้วผันผาย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นั่งที่นอกชาน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สำราญ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กาย	เก็บกรวดทรายเล่นไม่รู้ตัว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3E48253-AD6D-45E0-869E-1ADE50FB4B80}"/>
              </a:ext>
            </a:extLst>
          </p:cNvPr>
          <p:cNvSpPr/>
          <p:nvPr/>
        </p:nvSpPr>
        <p:spPr>
          <a:xfrm>
            <a:off x="587830" y="1180120"/>
            <a:ext cx="3683724" cy="1536954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แฝงฝา 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</a:t>
            </a:r>
          </a:p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สำราญ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สุขสบาย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5BC235B-2885-4B06-8976-AC02591B673E}"/>
              </a:ext>
            </a:extLst>
          </p:cNvPr>
          <p:cNvSpPr txBox="1"/>
          <p:nvPr/>
        </p:nvSpPr>
        <p:spPr>
          <a:xfrm>
            <a:off x="896982" y="3889497"/>
            <a:ext cx="10398035" cy="1191816"/>
          </a:xfrm>
          <a:prstGeom prst="roundRect">
            <a:avLst/>
          </a:prstGeom>
          <a:solidFill>
            <a:srgbClr val="FF9999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พระกุมารแอบมองจากในหอย ไม่รู้ว่าแม่แอบ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(แฝง)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ดูอยู่ เห็นว่าเงียบ ไม่มีใคร จึงออกจากหอยมานั่งเล่นกรวด</a:t>
            </a:r>
            <a:r>
              <a:rPr lang="th-TH" sz="3200" dirty="0" err="1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่นทรายอบ่างสบายใจ</a:t>
            </a:r>
          </a:p>
        </p:txBody>
      </p:sp>
    </p:spTree>
    <p:extLst>
      <p:ext uri="{BB962C8B-B14F-4D97-AF65-F5344CB8AC3E}">
        <p14:creationId xmlns:p14="http://schemas.microsoft.com/office/powerpoint/2010/main" val="345126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6108F93-F3F2-4738-B3AE-E31D3AF8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594" y="525028"/>
            <a:ext cx="8142514" cy="229457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มารดาซ่อนเร้นเห็นพร้อมมูล	   อุแม่เอ๋ยพ่อคุณทูนหัว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ซ่อนอยู่ในสังข์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กำบัง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		   พ่อทูนหัวของแม่ประหลาดคน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ย่างเข้าในห้อง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ทับ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จับได้ไม้	   ก็ต่อยสังข์ให้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แหลก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แตกป่น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พระสังข์ตกใจดังไฟลน		   จะหนีเข้าหอยตนก็จนใจ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0471A68-CD1F-4B92-A0E5-479554F11E11}"/>
              </a:ext>
            </a:extLst>
          </p:cNvPr>
          <p:cNvSpPr/>
          <p:nvPr/>
        </p:nvSpPr>
        <p:spPr>
          <a:xfrm>
            <a:off x="3342556" y="2808515"/>
            <a:ext cx="5775317" cy="1468582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กำบัง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บัง เช่น หาที่กำบัง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ทับ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แปลว่า กระท่อมหรือเพิงพักที่ทำอยู่ชั่วคราว</a:t>
            </a:r>
          </a:p>
          <a:p>
            <a:r>
              <a:rPr lang="th-TH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แหลก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แปลว่า เป็นชิ้นเล็กชิ้นน้อย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BB56F09-05C6-412A-AF3B-1B4880FF5365}"/>
              </a:ext>
            </a:extLst>
          </p:cNvPr>
          <p:cNvSpPr txBox="1"/>
          <p:nvPr/>
        </p:nvSpPr>
        <p:spPr>
          <a:xfrm>
            <a:off x="1654629" y="4536554"/>
            <a:ext cx="9501052" cy="1736646"/>
          </a:xfrm>
          <a:prstGeom prst="roundRect">
            <a:avLst/>
          </a:prstGeom>
          <a:solidFill>
            <a:srgbClr val="FF9999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นางจันท์เทวีเห็นดังนั้นก็รู้ว่าเป็นพระโอรสที่ซ่อนตัว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(กำบัง)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อยู่ในสังข์ ไม่รู้เหตุผลว่าทำไมลูกจึงทำตัวไม่เหมือนคนอื่น นางเข้าไปในกระท่อม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(ทับ)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คว้าไม้ได้ก็ทุบหอยสังข์จนแตกละเอียด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(แหลก)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พระสังข์ตกใจจะหนีเข้าไปในหอยก็ไม่ทันเสียแล้ว</a:t>
            </a:r>
          </a:p>
        </p:txBody>
      </p:sp>
    </p:spTree>
    <p:extLst>
      <p:ext uri="{BB962C8B-B14F-4D97-AF65-F5344CB8AC3E}">
        <p14:creationId xmlns:p14="http://schemas.microsoft.com/office/powerpoint/2010/main" val="1802444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67B372D-0C8B-4EFE-88A0-771A74B22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070" y="716481"/>
            <a:ext cx="7848403" cy="2375718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สวมสอดกอดบาทพระมารดา		ซบ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เกศา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พลางทางร้องไห้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แม่ต่อยสังข์แตกแหลกไป		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ร่ำไร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เสียดายไม่วายคิด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เหมือนแม่ฆ่าลูกให้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ม้วยมรณ์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มารดรไม่รักแต่สักนิด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พระแม่ต่อยสังข์ดั่งชีวิต			จะชมชิดลูกนี้สักกี่วัน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5A77880-5AB2-446B-A88E-1F4AB87B05DD}"/>
              </a:ext>
            </a:extLst>
          </p:cNvPr>
          <p:cNvSpPr/>
          <p:nvPr/>
        </p:nvSpPr>
        <p:spPr>
          <a:xfrm>
            <a:off x="246520" y="529905"/>
            <a:ext cx="3300550" cy="2748871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เกศา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ผม</a:t>
            </a:r>
          </a:p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ร่ำไร 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อ้อยอิ่ง</a:t>
            </a:r>
          </a:p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ม้วย 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ตาย,สิ้นสุด</a:t>
            </a:r>
          </a:p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มรณ์ 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ความตาย</a:t>
            </a:r>
          </a:p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ต่อย</a:t>
            </a:r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ทำให้แตก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2566035-09B3-4454-9105-B229B86BBDFD}"/>
              </a:ext>
            </a:extLst>
          </p:cNvPr>
          <p:cNvSpPr txBox="1"/>
          <p:nvPr/>
        </p:nvSpPr>
        <p:spPr>
          <a:xfrm>
            <a:off x="1524001" y="3804590"/>
            <a:ext cx="9501052" cy="1736646"/>
          </a:xfrm>
          <a:prstGeom prst="roundRect">
            <a:avLst/>
          </a:prstGeom>
          <a:solidFill>
            <a:srgbClr val="FF9999"/>
          </a:solidFill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จึงตรงเข้าไปกอดแทบเท้าพระมารดา ซบศีรษะ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(เกศา)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ร่ำไห้ตัดพ้อว่าพระมารดาทุบสังข์แตกละเอียดเหมือนแม่ฆ่าลูกให้ตาย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(ม้วยมรณ์) </a:t>
            </a: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ทั้งเป็น เพราะสังข์เป็นเหมือนชีวิต      ของลูก ถ้าไม่มีสังข์ทองแล้วก็ไม่รู้ว่าลูกจะมีชีวิตอยู่กับมารดาได้สักกี่วัน</a:t>
            </a:r>
          </a:p>
        </p:txBody>
      </p:sp>
    </p:spTree>
    <p:extLst>
      <p:ext uri="{BB962C8B-B14F-4D97-AF65-F5344CB8AC3E}">
        <p14:creationId xmlns:p14="http://schemas.microsoft.com/office/powerpoint/2010/main" val="311576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488FAD8-4947-433A-96CA-B6F1074D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6" y="415709"/>
            <a:ext cx="8172202" cy="3597887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ฟังเอยฟังลูกว่า			พระมารดาเสียวใจไหวหวั่น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กอดจูบลูบ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เนตรเกศกรรณ	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ร่วมวันขวัญตาพ่อว่าไย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สิ้น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เคราะห์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สิ้น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กรรม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ทำมา	ลูกยาอย่าว่าแม่เสียวไส้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ตกทุกข์ได้ยากลำบากใจ	เพราะอ้ายหอยสังข์มัน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จัง</a:t>
            </a:r>
            <a:r>
              <a:rPr lang="th-TH" sz="36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ฑาล</a:t>
            </a:r>
            <a:b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มันมาหุ้มห่อเอาพ่อไว้		ทำไมให้โหรามันว่าขาน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บิตุรงค์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อีคนพาล	ไม่ช้าไม่นานจะคืนวัง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1038063-49CC-4736-A010-27734EF06D43}"/>
              </a:ext>
            </a:extLst>
          </p:cNvPr>
          <p:cNvSpPr/>
          <p:nvPr/>
        </p:nvSpPr>
        <p:spPr>
          <a:xfrm>
            <a:off x="8125096" y="268717"/>
            <a:ext cx="3770911" cy="3506445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เกศ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ผม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กรรณ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หู,ใบหู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เคราะห์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สิ่งที่นำผลมาให้โดยไม่ได้คาดหมาย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จัง</a:t>
            </a:r>
            <a:r>
              <a:rPr lang="th-TH" sz="3200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ฑาล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ชนชั้นวรรณะ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บิตุรงค์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พ่อ</a:t>
            </a:r>
          </a:p>
          <a:p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การลวงหรือล่อลวง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8131AF5-68C8-4D2C-90A0-5FF37C78E68F}"/>
              </a:ext>
            </a:extLst>
          </p:cNvPr>
          <p:cNvSpPr txBox="1"/>
          <p:nvPr/>
        </p:nvSpPr>
        <p:spPr>
          <a:xfrm>
            <a:off x="642256" y="4013596"/>
            <a:ext cx="10907487" cy="2281476"/>
          </a:xfrm>
          <a:prstGeom prst="roundRect">
            <a:avLst/>
          </a:prstGeom>
          <a:solidFill>
            <a:srgbClr val="CCFF33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เมื่อฟังพระโอรสตัดพ้อ นางจันท์เทวีก็หวั่นใจไม่น้อย เฝ้ากอดจูบ ตา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(เนตร)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หู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(กรรณ)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ลูบผม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(เกศ)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ปลอบว่าคงสิ้นเวรสิ้นกรรมแล้ว ที่ลูกต้องมาลำบากเช่นนี้ก็เพราะหอยสังข์ต่ำช้า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(จัง</a:t>
            </a:r>
            <a:r>
              <a:rPr lang="th-TH" sz="32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ฑาล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,จัณฑาล)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มาห่อตัวลูกไว้ ทำให้พ่อ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(บิตุรงค์)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ของลูกเชื่อโหรทำนาย หลงในอุบาย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(กล)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ของคนชั่ว อีกไม่นานแม่จะพาลูกกลับพระราชวัง</a:t>
            </a:r>
          </a:p>
        </p:txBody>
      </p:sp>
    </p:spTree>
    <p:extLst>
      <p:ext uri="{BB962C8B-B14F-4D97-AF65-F5344CB8AC3E}">
        <p14:creationId xmlns:p14="http://schemas.microsoft.com/office/powerpoint/2010/main" val="398531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A95054A-BA22-4AB4-AB87-8D6D7F1AC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061" y="-2708758"/>
            <a:ext cx="6849181" cy="12266695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7BF5F3A3-5920-4AFD-8B14-D6CFFA10633E}"/>
              </a:ext>
            </a:extLst>
          </p:cNvPr>
          <p:cNvSpPr/>
          <p:nvPr/>
        </p:nvSpPr>
        <p:spPr>
          <a:xfrm>
            <a:off x="801858" y="4477211"/>
            <a:ext cx="10691447" cy="1589313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ประวัติและผลงานผู้แต่ง</a:t>
            </a:r>
          </a:p>
        </p:txBody>
      </p:sp>
    </p:spTree>
    <p:extLst>
      <p:ext uri="{BB962C8B-B14F-4D97-AF65-F5344CB8AC3E}">
        <p14:creationId xmlns:p14="http://schemas.microsoft.com/office/powerpoint/2010/main" val="286963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EABF6F-DC16-4AB2-8971-3F221094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021" y="376192"/>
            <a:ext cx="8735094" cy="2432324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ยากเย็นเห็นหน้ากันแม่ลูก	อย่าพันผูกโศกสร้อยถึงหอยสังข์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รักใคร่มันไยไม่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จีรัง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หอยสังข์เช่นนี้มีถมไป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ว่าพลางนางเรียกยายตา	เล่า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กิจจา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แจ้ง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แถลงไข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ตั้งแต่เบื้องต้นจนปลายไป	ทั้งสองสงสัยไม่เชื่อนาง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CDFAEBC-4A24-4603-B4AF-B5C698F6D7BE}"/>
              </a:ext>
            </a:extLst>
          </p:cNvPr>
          <p:cNvSpPr/>
          <p:nvPr/>
        </p:nvSpPr>
        <p:spPr>
          <a:xfrm>
            <a:off x="3926761" y="2610593"/>
            <a:ext cx="4338475" cy="1636814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จีรัง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นาน,ยาวนาน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กิจจา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เรื่องราว ข้อความ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แถลงไข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บอก เล่า อธิบาย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CAE2F73-2F3C-4C94-B85D-F8CE772A15CD}"/>
              </a:ext>
            </a:extLst>
          </p:cNvPr>
          <p:cNvSpPr txBox="1"/>
          <p:nvPr/>
        </p:nvSpPr>
        <p:spPr>
          <a:xfrm>
            <a:off x="548640" y="4426985"/>
            <a:ext cx="11116491" cy="1736646"/>
          </a:xfrm>
          <a:prstGeom prst="roundRect">
            <a:avLst/>
          </a:prstGeom>
          <a:solidFill>
            <a:srgbClr val="CCFF33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แม่จะลำบากยากเย็นอย่างไร แม่กับลูกก็ยังได้เห็นหน้ากัน อย่าไปคิดโศกเศร้าเสียดายหอยสังข์เลย   หอยสังข์เช่นนี้มีอยู่มากมาย นางจันท์เทวีเล่าเรื่องราว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(แถลงไข)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ตั้งแต่ต้นจนจบ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(เบื้องต้นจนปลายไป)    </a:t>
            </a:r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แก่ตายาย แต่ทั้งสองไม่เชื่อ</a:t>
            </a:r>
          </a:p>
        </p:txBody>
      </p:sp>
    </p:spTree>
    <p:extLst>
      <p:ext uri="{BB962C8B-B14F-4D97-AF65-F5344CB8AC3E}">
        <p14:creationId xmlns:p14="http://schemas.microsoft.com/office/powerpoint/2010/main" val="393495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AB8F64-08DC-415B-BA97-A4DB56C3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3" y="603405"/>
            <a:ext cx="7175863" cy="2139796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บัดนั้น				ตายายให้คิด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อางขนาง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พากันเข้าไปใน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ทับ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		แลเห็นรูปร่างกุมารา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ตะลึงขึงแข็งไปทั้งตัว		ทูนหัวน่ารักเป็นหนักหนา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พ่อคุณเป็นบุญของยายตา	เกิดมายังไม่ได้ยินเลย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90BC3D4-AB03-4F27-B23E-94A07D83793B}"/>
              </a:ext>
            </a:extLst>
          </p:cNvPr>
          <p:cNvSpPr/>
          <p:nvPr/>
        </p:nvSpPr>
        <p:spPr>
          <a:xfrm>
            <a:off x="3423842" y="3082172"/>
            <a:ext cx="5344315" cy="1306285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อาขนาง 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เขิน อาย</a:t>
            </a:r>
          </a:p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ทับ</a:t>
            </a:r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แปลว่า กระท่อมหรือเพิงพักที่ทำอยู่ชั่วคราว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B465E76-5347-497D-8471-AA391B16045E}"/>
              </a:ext>
            </a:extLst>
          </p:cNvPr>
          <p:cNvSpPr txBox="1"/>
          <p:nvPr/>
        </p:nvSpPr>
        <p:spPr>
          <a:xfrm>
            <a:off x="1951807" y="4858059"/>
            <a:ext cx="8854441" cy="1191816"/>
          </a:xfrm>
          <a:prstGeom prst="roundRect">
            <a:avLst/>
          </a:prstGeom>
          <a:solidFill>
            <a:srgbClr val="CCFF33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ตายายพากันเข้าไปในกระท่อมก็พบเด็กผู้ชาย สองคนตกตะลึงจนตัวแข็งแล้วว่า ช่างน่ารักเหลือเกินเป็นบุญของตากับยายที่เกิดมายังไม่เคยได้ยินเรื่องเช่นนี้</a:t>
            </a:r>
          </a:p>
        </p:txBody>
      </p:sp>
    </p:spTree>
    <p:extLst>
      <p:ext uri="{BB962C8B-B14F-4D97-AF65-F5344CB8AC3E}">
        <p14:creationId xmlns:p14="http://schemas.microsoft.com/office/powerpoint/2010/main" val="381408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042AF2C-D79E-4D5C-AFEC-253BE353A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227" y="940001"/>
            <a:ext cx="8075117" cy="2312651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พึ่งพบพึ่งเห็นเป็นเที่ยงแท้		ลูกของเจ้าแน่หรือแม่เอ๋ย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บุญหนักศักดิ์ใหญ่กระไรเลย		พ่อเอ๋ยรูปร่างช่างสร้างมา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ชั่วปู่ชั่วย่าชั่วตายาย			ล้มตายไม่เห็นเป็นหนักหนา</a:t>
            </a:r>
            <a:b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กอดจูบลูบไล้ทั้งยายตา			สองรา</a:t>
            </a:r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เกษมเปรมปรีดิ์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961683A-EF00-4E9F-ABAC-881725C01352}"/>
              </a:ext>
            </a:extLst>
          </p:cNvPr>
          <p:cNvSpPr txBox="1"/>
          <p:nvPr/>
        </p:nvSpPr>
        <p:spPr>
          <a:xfrm>
            <a:off x="1789564" y="4061225"/>
            <a:ext cx="8854441" cy="1736646"/>
          </a:xfrm>
          <a:prstGeom prst="roundRect">
            <a:avLst/>
          </a:prstGeom>
          <a:solidFill>
            <a:srgbClr val="CCFF33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พึ่งจะเคยพบเคยเห็น นี่เป็นลูกของเจ้าแน่หรือ ดูเป็นผู้มีบุญบารมีทั้งรูปร่างหน้าตา ที่ชั่วชีวิตตั้งแต่เกิดจนตายก็เพิ่งได้พบเห็นครั้งนี้ ทั้งตายายเฝ้ากอดจูบเชยชม     พระกุมารอย่างมีความสุขสำราญยิ่ง 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(เกษมเปรมปรีดิ์)</a:t>
            </a:r>
          </a:p>
        </p:txBody>
      </p:sp>
    </p:spTree>
    <p:extLst>
      <p:ext uri="{BB962C8B-B14F-4D97-AF65-F5344CB8AC3E}">
        <p14:creationId xmlns:p14="http://schemas.microsoft.com/office/powerpoint/2010/main" val="253790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86405C9-649E-471A-949D-78EC2530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635" y="919400"/>
            <a:ext cx="4168727" cy="1369539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33CC"/>
            </a:solidFill>
          </a:ln>
        </p:spPr>
        <p:txBody>
          <a:bodyPr>
            <a:noAutofit/>
          </a:bodyPr>
          <a:lstStyle/>
          <a:p>
            <a:pPr algn="ctr"/>
            <a:r>
              <a:rPr lang="th-TH" sz="6600" b="1" dirty="0">
                <a:solidFill>
                  <a:srgbClr val="0033CC"/>
                </a:solidFill>
              </a:rPr>
              <a:t>สรุปความรู้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8CC8650-972A-4B45-8EA9-AEE024EF2B38}"/>
              </a:ext>
            </a:extLst>
          </p:cNvPr>
          <p:cNvSpPr txBox="1"/>
          <p:nvPr/>
        </p:nvSpPr>
        <p:spPr>
          <a:xfrm>
            <a:off x="2044504" y="2391508"/>
            <a:ext cx="8102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บทละครนอกเรื่องสังข์ทอง ตอน กำเนิดพระสังข์ แสดงให้เห็นถึงความรักของแม่ที่มีต่อลูก ไม่ว่าลูกจะเกิดมาเป็นเช่นไรก็ย่อมเป็นที่รักดั่งดวงใจของแม่เสมอ นอกจากนั้นยังแสดงถึงความกตัญญูกตเวทีของพระสังข์ที่รู้จักช่วยเหลือแบ่งเบาภาระของแม่          เท่าที่เด็กจะทำได้ ซึ่งเป็นสิ่งที่ลูกทุกคนควรประพฤติปฏิบัติตาม</a:t>
            </a:r>
          </a:p>
        </p:txBody>
      </p:sp>
    </p:spTree>
    <p:extLst>
      <p:ext uri="{BB962C8B-B14F-4D97-AF65-F5344CB8AC3E}">
        <p14:creationId xmlns:p14="http://schemas.microsoft.com/office/powerpoint/2010/main" val="613446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A95054A-BA22-4AB4-AB87-8D6D7F1AC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148" y="-2808851"/>
            <a:ext cx="7067007" cy="12266695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7BF5F3A3-5920-4AFD-8B14-D6CFFA10633E}"/>
              </a:ext>
            </a:extLst>
          </p:cNvPr>
          <p:cNvSpPr/>
          <p:nvPr/>
        </p:nvSpPr>
        <p:spPr>
          <a:xfrm>
            <a:off x="750276" y="3967758"/>
            <a:ext cx="10691447" cy="2419979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วิเคราะห์คุณค่า</a:t>
            </a:r>
            <a:endParaRPr kumimoji="0" lang="th-TH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Charmonman" panose="03000500040000020004" pitchFamily="66" charset="-34"/>
              <a:ea typeface="+mn-ea"/>
              <a:cs typeface="TH Charmonman" panose="03000500040000020004" pitchFamily="66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54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49179EE-923D-4848-AFC8-7C7CCFC450C0}"/>
              </a:ext>
            </a:extLst>
          </p:cNvPr>
          <p:cNvSpPr/>
          <p:nvPr/>
        </p:nvSpPr>
        <p:spPr>
          <a:xfrm>
            <a:off x="0" y="404948"/>
            <a:ext cx="12192000" cy="1162594"/>
          </a:xfrm>
          <a:prstGeom prst="rect">
            <a:avLst/>
          </a:prstGeom>
          <a:solidFill>
            <a:srgbClr val="66FFCC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การใช้คำทำให้เห็นภาพ และความเคลื่อนไหวอย่างชัดเจน เช่น 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F21D5C6-E528-4F5A-9DA6-81EC80464FC4}"/>
              </a:ext>
            </a:extLst>
          </p:cNvPr>
          <p:cNvSpPr/>
          <p:nvPr/>
        </p:nvSpPr>
        <p:spPr>
          <a:xfrm>
            <a:off x="1706210" y="2223591"/>
            <a:ext cx="91962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ไก่ป่าพาฝูงมากินข้าว		ของพระแม่เข้าอยู่ฉาวฉาน</a:t>
            </a:r>
            <a:b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คุ้ยเขี่ยเรี่ยรายทั้งดินดาน		พระมารดามาเห็นจะร่ำไร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หรือ</a:t>
            </a:r>
          </a:p>
          <a:p>
            <a:pPr lvl="0"/>
            <a:r>
              <a:rPr lang="th-TH" sz="44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หุงข้าวหาปลาไว้ท่าแม่		ดูแลจัดแจงทุกแห่งหน</a:t>
            </a:r>
            <a:br>
              <a:rPr lang="th-TH" sz="44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4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ช่วยขับไก่ป่าประสาจน		สาละวนเล่นพลางไม่ห่างดู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168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49179EE-923D-4848-AFC8-7C7CCFC450C0}"/>
              </a:ext>
            </a:extLst>
          </p:cNvPr>
          <p:cNvSpPr/>
          <p:nvPr/>
        </p:nvSpPr>
        <p:spPr>
          <a:xfrm>
            <a:off x="0" y="358543"/>
            <a:ext cx="12192000" cy="1672046"/>
          </a:xfrm>
          <a:prstGeom prst="rect">
            <a:avLst/>
          </a:prstGeom>
          <a:solidFill>
            <a:srgbClr val="66FFCC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การใช้ก่อให้เกิดความรู้สึกสะเทือนใจ เช่น เหตุการณ์ตอนพระมารดาทุบหอยสังข์จนแตก พระสังข์เสียใจ ตัดพ้ออย่างน่าสงสาร ความว่า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F21D5C6-E528-4F5A-9DA6-81EC80464FC4}"/>
              </a:ext>
            </a:extLst>
          </p:cNvPr>
          <p:cNvSpPr/>
          <p:nvPr/>
        </p:nvSpPr>
        <p:spPr>
          <a:xfrm>
            <a:off x="1704198" y="2933006"/>
            <a:ext cx="100322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40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สวมสอดกอดบาทพระมารดา		ซบเกศาพลางทางร้องไห้</a:t>
            </a:r>
            <a:br>
              <a:rPr lang="th-TH" sz="40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แม่ต่อยสังข์แตกแหลกไป			ร่ำไรเสียดายไม่วายคิด</a:t>
            </a:r>
            <a:br>
              <a:rPr lang="th-TH" sz="40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เหมือนแม่ฆ่าลูกให้ม้วยมรณ์		มารดรไม่รักแต่สักนิด</a:t>
            </a:r>
            <a:br>
              <a:rPr lang="th-TH" sz="40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kern="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พระแม่ต่อยสังข์ดั่งชีวิต			จะชมชิดลูกนี้สักกี่วัน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037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A95054A-BA22-4AB4-AB87-8D6D7F1AC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148" y="-2808851"/>
            <a:ext cx="7067007" cy="12266695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7BF5F3A3-5920-4AFD-8B14-D6CFFA10633E}"/>
              </a:ext>
            </a:extLst>
          </p:cNvPr>
          <p:cNvSpPr/>
          <p:nvPr/>
        </p:nvSpPr>
        <p:spPr>
          <a:xfrm>
            <a:off x="750276" y="3967758"/>
            <a:ext cx="10691447" cy="2419979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ข้อคิดที่ได้รับ</a:t>
            </a:r>
          </a:p>
        </p:txBody>
      </p:sp>
    </p:spTree>
    <p:extLst>
      <p:ext uri="{BB962C8B-B14F-4D97-AF65-F5344CB8AC3E}">
        <p14:creationId xmlns:p14="http://schemas.microsoft.com/office/powerpoint/2010/main" val="221786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814F3A7A-7540-4FD2-AD45-D8AB41FAFA6E}"/>
              </a:ext>
            </a:extLst>
          </p:cNvPr>
          <p:cNvSpPr/>
          <p:nvPr/>
        </p:nvSpPr>
        <p:spPr>
          <a:xfrm>
            <a:off x="3094390" y="440786"/>
            <a:ext cx="5357280" cy="695683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ข้อคิดที่ได้รับ</a:t>
            </a:r>
          </a:p>
        </p:txBody>
      </p:sp>
      <p:graphicFrame>
        <p:nvGraphicFramePr>
          <p:cNvPr id="5" name="ไดอะแกรม 4">
            <a:extLst>
              <a:ext uri="{FF2B5EF4-FFF2-40B4-BE49-F238E27FC236}">
                <a16:creationId xmlns:a16="http://schemas.microsoft.com/office/drawing/2014/main" id="{FA5A026B-C889-4EB8-B038-10F71F289F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714761"/>
              </p:ext>
            </p:extLst>
          </p:nvPr>
        </p:nvGraphicFramePr>
        <p:xfrm>
          <a:off x="-472272" y="788627"/>
          <a:ext cx="13480868" cy="5867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7927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814F3A7A-7540-4FD2-AD45-D8AB41FAFA6E}"/>
              </a:ext>
            </a:extLst>
          </p:cNvPr>
          <p:cNvSpPr/>
          <p:nvPr/>
        </p:nvSpPr>
        <p:spPr>
          <a:xfrm>
            <a:off x="3094390" y="440786"/>
            <a:ext cx="5357280" cy="695683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ข้อคิดที่ได้รับ</a:t>
            </a:r>
          </a:p>
        </p:txBody>
      </p:sp>
      <p:graphicFrame>
        <p:nvGraphicFramePr>
          <p:cNvPr id="5" name="ไดอะแกรม 4">
            <a:extLst>
              <a:ext uri="{FF2B5EF4-FFF2-40B4-BE49-F238E27FC236}">
                <a16:creationId xmlns:a16="http://schemas.microsoft.com/office/drawing/2014/main" id="{FA5A026B-C889-4EB8-B038-10F71F289F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7550136"/>
              </p:ext>
            </p:extLst>
          </p:nvPr>
        </p:nvGraphicFramePr>
        <p:xfrm>
          <a:off x="-387867" y="615964"/>
          <a:ext cx="13480868" cy="603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433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D31283-D47E-44F8-BB32-A0DCE5AA418E}"/>
              </a:ext>
            </a:extLst>
          </p:cNvPr>
          <p:cNvSpPr/>
          <p:nvPr/>
        </p:nvSpPr>
        <p:spPr>
          <a:xfrm>
            <a:off x="304799" y="265044"/>
            <a:ext cx="6109252" cy="1404730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206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ประวัติผู้แต่ง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0F3BF-D003-42AF-9E2A-051BFA7D9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084" y="852828"/>
            <a:ext cx="3624073" cy="5818731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8B2FF79-88F3-48E5-9A0A-135D5A5F16AE}"/>
              </a:ext>
            </a:extLst>
          </p:cNvPr>
          <p:cNvSpPr txBox="1"/>
          <p:nvPr/>
        </p:nvSpPr>
        <p:spPr>
          <a:xfrm>
            <a:off x="172277" y="1790412"/>
            <a:ext cx="671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พระบาทสมเด็จพระพุทธเลิศหล้านภาลัย ร.๒ </a:t>
            </a:r>
          </a:p>
        </p:txBody>
      </p:sp>
      <p:sp>
        <p:nvSpPr>
          <p:cNvPr id="7" name="กล่องข้อความ 10">
            <a:extLst>
              <a:ext uri="{FF2B5EF4-FFF2-40B4-BE49-F238E27FC236}">
                <a16:creationId xmlns:a16="http://schemas.microsoft.com/office/drawing/2014/main" id="{6CF0A0FF-4A8E-417A-B647-CFCDDFF7E2F9}"/>
              </a:ext>
            </a:extLst>
          </p:cNvPr>
          <p:cNvSpPr txBox="1"/>
          <p:nvPr/>
        </p:nvSpPr>
        <p:spPr>
          <a:xfrm>
            <a:off x="172276" y="2436743"/>
            <a:ext cx="78258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ทรงเป็นพระราชโอรสองค์ที่ ๒ ในพระบาทสมเด็จพระพุทธ  ยอดฟ้าจุฬาโลกมหาราชและสมเด็จพระอมรินทรามา</a:t>
            </a:r>
            <a:r>
              <a:rPr lang="th-TH" sz="3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ต์บ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รม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ราชินี</a:t>
            </a:r>
          </a:p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ทรงมีพระนามเดิมว่า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sz="3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ฉิม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ทรงพระราชสมภพเมื่อวันที่ ๒๔ กุมภาพันธ์ พ.ศ. ๒๓๑๐ </a:t>
            </a:r>
          </a:p>
          <a:p>
            <a:pPr algn="thaiDist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และทรงเสด็จขึ้นครองราชย์ในปี พ.ศ. ๒๓๕๑</a:t>
            </a:r>
          </a:p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ทรงเสด็จสวรรคต ในปี พ.ศ. ๒๓๖๗ รวมระยะเวลาใน</a:t>
            </a:r>
          </a:p>
          <a:p>
            <a:pPr algn="thaiDist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การครองราชย์นาน ๑๖ ปี</a:t>
            </a:r>
          </a:p>
        </p:txBody>
      </p:sp>
    </p:spTree>
    <p:extLst>
      <p:ext uri="{BB962C8B-B14F-4D97-AF65-F5344CB8AC3E}">
        <p14:creationId xmlns:p14="http://schemas.microsoft.com/office/powerpoint/2010/main" val="200407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A95054A-BA22-4AB4-AB87-8D6D7F1AC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148" y="-2808851"/>
            <a:ext cx="7067007" cy="12266695"/>
          </a:xfrm>
          <a:prstGeom prst="rect">
            <a:avLst/>
          </a:prstGeom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7BF5F3A3-5920-4AFD-8B14-D6CFFA10633E}"/>
              </a:ext>
            </a:extLst>
          </p:cNvPr>
          <p:cNvSpPr/>
          <p:nvPr/>
        </p:nvSpPr>
        <p:spPr>
          <a:xfrm>
            <a:off x="750276" y="3967758"/>
            <a:ext cx="10691447" cy="2419979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เกร</a:t>
            </a:r>
            <a:r>
              <a:rPr lang="th-TH" sz="1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็</a:t>
            </a:r>
            <a:r>
              <a: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ดความรู้</a:t>
            </a:r>
          </a:p>
        </p:txBody>
      </p:sp>
    </p:spTree>
    <p:extLst>
      <p:ext uri="{BB962C8B-B14F-4D97-AF65-F5344CB8AC3E}">
        <p14:creationId xmlns:p14="http://schemas.microsoft.com/office/powerpoint/2010/main" val="160884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ED01F8C-B34D-4DE4-9B70-9D46EC6C2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3466" y="-3299121"/>
            <a:ext cx="7003151" cy="13311092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10B0A40-D329-4630-BE99-F0C7785EF2CE}"/>
              </a:ext>
            </a:extLst>
          </p:cNvPr>
          <p:cNvSpPr/>
          <p:nvPr/>
        </p:nvSpPr>
        <p:spPr>
          <a:xfrm>
            <a:off x="-565760" y="454629"/>
            <a:ext cx="4939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7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เกร็ดความรู้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2F8881D-B529-4EDC-821F-8C1E3C01A184}"/>
              </a:ext>
            </a:extLst>
          </p:cNvPr>
          <p:cNvSpPr txBox="1"/>
          <p:nvPr/>
        </p:nvSpPr>
        <p:spPr>
          <a:xfrm>
            <a:off x="363415" y="1786598"/>
            <a:ext cx="114651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สังข์หรือหอยสังข์ เป็นชื่อหอยทะเลกาบเดี่ยว มีถิ่นกำเนิดแถบมหาสมุทรอินเดีย มีหลายชนิด อาทิ สังข์แตรมีเปลือกสีขาว รูปทรงงดงาม นิยมใช้หลั่งน้ำในพิธีมงคล เช่น ใช้หลั่งน้ำสังข์ซึ่งเป็นน้ำพระพุทธมนต์ในพิธีมงคลสมรสหรืองานแต่งงาน</a:t>
            </a:r>
          </a:p>
          <a:p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206933D-1ED8-4E52-96C9-0AB61203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040" y="3718346"/>
            <a:ext cx="3611776" cy="240785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294346B-1A86-45EC-A257-8473844A3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16" y="3718346"/>
            <a:ext cx="3617428" cy="24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5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ED01F8C-B34D-4DE4-9B70-9D46EC6C2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3466" y="-3299121"/>
            <a:ext cx="7003151" cy="13311092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10B0A40-D329-4630-BE99-F0C7785EF2CE}"/>
              </a:ext>
            </a:extLst>
          </p:cNvPr>
          <p:cNvSpPr/>
          <p:nvPr/>
        </p:nvSpPr>
        <p:spPr>
          <a:xfrm>
            <a:off x="-565760" y="454629"/>
            <a:ext cx="4939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เกร็ดความรู้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2F8881D-B529-4EDC-821F-8C1E3C01A184}"/>
              </a:ext>
            </a:extLst>
          </p:cNvPr>
          <p:cNvSpPr txBox="1"/>
          <p:nvPr/>
        </p:nvSpPr>
        <p:spPr>
          <a:xfrm>
            <a:off x="771377" y="1502827"/>
            <a:ext cx="11594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ละครนอก </a:t>
            </a:r>
            <a:r>
              <a:rPr kumimoji="0" lang="th-TH" sz="36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มีมาตั้งแต่สมัยอยุธยา เป็นละครที่ใช้แสดงนอกวัง มีรายละเอียดดังนี้</a:t>
            </a:r>
            <a:r>
              <a:rPr kumimoji="0" lang="th-TH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DAC5F91-5E2D-4854-ACFA-1A6055C61DEF}"/>
              </a:ext>
            </a:extLst>
          </p:cNvPr>
          <p:cNvSpPr/>
          <p:nvPr/>
        </p:nvSpPr>
        <p:spPr>
          <a:xfrm>
            <a:off x="771377" y="2458209"/>
            <a:ext cx="10649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ผู้แสดง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เป็นชายล้วน สมัยโบราณมีพระราชบัญญัติห้ามให้ผู้หญิงแสดงละครนอก เนื่องจากผู้หญิงจะใช้สำหรับแสดงละครในเท่านั้น ต่อมา ร.๕ ให้ผู้หญิงแสดงละครนอกได้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1B318A5A-6980-489A-8665-B5B9873F2808}"/>
              </a:ext>
            </a:extLst>
          </p:cNvPr>
          <p:cNvSpPr/>
          <p:nvPr/>
        </p:nvSpPr>
        <p:spPr>
          <a:xfrm>
            <a:off x="771377" y="3815695"/>
            <a:ext cx="1064924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เรื่องที่แสดง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มีหลายเรื่อง เช่น การะเกด พิกุลทอง มโน</a:t>
            </a:r>
            <a:r>
              <a:rPr lang="th-TH" sz="3600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 มณีพิชัย สังข์ศิลป์ชัย ยกเว้น ๔ เรื่อง ที่ใช้สำหรับแสดงละครในเท่านั้น ได้แก่ รามเกียรติ์ อุณ</a:t>
            </a:r>
            <a:r>
              <a:rPr lang="th-TH" sz="3600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รุท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ดาหลัง และอิเหนา ต่อมามีพระราชนิพนธ์ในรัชกาลที่ ๒ ได้แก่ สังข์ทอง ไกรทอง ไชย</a:t>
            </a:r>
            <a:r>
              <a:rPr lang="th-TH" sz="3600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เชษฐ์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คาวี มณีและพิชัย เป็นต้น</a:t>
            </a:r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4690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ED01F8C-B34D-4DE4-9B70-9D46EC6C2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3466" y="-3299121"/>
            <a:ext cx="7003151" cy="13311092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10B0A40-D329-4630-BE99-F0C7785EF2CE}"/>
              </a:ext>
            </a:extLst>
          </p:cNvPr>
          <p:cNvSpPr/>
          <p:nvPr/>
        </p:nvSpPr>
        <p:spPr>
          <a:xfrm>
            <a:off x="-484402" y="535635"/>
            <a:ext cx="4939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rPr>
              <a:t>เกร็ดความรู้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DAC5F91-5E2D-4854-ACFA-1A6055C61DEF}"/>
              </a:ext>
            </a:extLst>
          </p:cNvPr>
          <p:cNvSpPr/>
          <p:nvPr/>
        </p:nvSpPr>
        <p:spPr>
          <a:xfrm>
            <a:off x="610418" y="1957700"/>
            <a:ext cx="1064924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ลักษณะการแสดง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lang="th-TH" sz="36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ไม่พิถีพิถันในการร่ายรำ เน้นการนำเสนอเรื่องราว จังหวะการร้องและการบรรเลงดนตรีค่อนข้างเร็ว เน้นความตลกขบขัน ไม่เข้มงวดเรื่องขนบธรรมเนียมปะเพณี มักใช้ถ้อยคำสามัญชน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3B559A-CC41-4C34-B68C-FE7BE0851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03" y="3205605"/>
            <a:ext cx="5139396" cy="289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77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978E0D4-97A0-4DED-BFFD-8B41316C5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28" y="1787352"/>
            <a:ext cx="3387034" cy="5070648"/>
          </a:xfrm>
          <a:prstGeom prst="rect">
            <a:avLst/>
          </a:prstGeom>
        </p:spPr>
      </p:pic>
      <p:sp>
        <p:nvSpPr>
          <p:cNvPr id="6" name="คำบรรยายภาพ: วงรี 5">
            <a:extLst>
              <a:ext uri="{FF2B5EF4-FFF2-40B4-BE49-F238E27FC236}">
                <a16:creationId xmlns:a16="http://schemas.microsoft.com/office/drawing/2014/main" id="{DD5F9CB6-B5CB-4C2E-8154-B9D30700F2C1}"/>
              </a:ext>
            </a:extLst>
          </p:cNvPr>
          <p:cNvSpPr/>
          <p:nvPr/>
        </p:nvSpPr>
        <p:spPr>
          <a:xfrm>
            <a:off x="3244950" y="271259"/>
            <a:ext cx="7699715" cy="1909234"/>
          </a:xfrm>
          <a:prstGeom prst="wedgeEllipseCallout">
            <a:avLst>
              <a:gd name="adj1" fmla="val -30151"/>
              <a:gd name="adj2" fmla="val 8391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ตอบคำถามลงสมุด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3CC07F5-A488-42F3-A890-8A4B7534B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15" y="2106616"/>
            <a:ext cx="2862895" cy="47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5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ม้วนกระดาษ: แนวนอน 3">
            <a:extLst>
              <a:ext uri="{FF2B5EF4-FFF2-40B4-BE49-F238E27FC236}">
                <a16:creationId xmlns:a16="http://schemas.microsoft.com/office/drawing/2014/main" id="{D8A21133-4F72-4A80-A2F8-ED47228802BE}"/>
              </a:ext>
            </a:extLst>
          </p:cNvPr>
          <p:cNvSpPr/>
          <p:nvPr/>
        </p:nvSpPr>
        <p:spPr>
          <a:xfrm>
            <a:off x="447822" y="548640"/>
            <a:ext cx="11296356" cy="1434905"/>
          </a:xfrm>
          <a:prstGeom prst="horizontalScroll">
            <a:avLst/>
          </a:prstGeom>
          <a:solidFill>
            <a:srgbClr val="CCFF33"/>
          </a:solidFill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ท้าวยศวิมลทำถูกหรือไม่ที่ขับไล่พระมเหสีและพระโอรสออกจากวัง เพราะเหตุใด </a:t>
            </a:r>
          </a:p>
          <a:p>
            <a:pPr algn="ctr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ถ้าไม่ถูกควรทำอย่างไร</a:t>
            </a:r>
          </a:p>
        </p:txBody>
      </p:sp>
      <p:sp>
        <p:nvSpPr>
          <p:cNvPr id="5" name="ม้วนกระดาษ: แนวนอน 4">
            <a:extLst>
              <a:ext uri="{FF2B5EF4-FFF2-40B4-BE49-F238E27FC236}">
                <a16:creationId xmlns:a16="http://schemas.microsoft.com/office/drawing/2014/main" id="{6CDC4309-E1ED-4828-829F-334B8AA96576}"/>
              </a:ext>
            </a:extLst>
          </p:cNvPr>
          <p:cNvSpPr/>
          <p:nvPr/>
        </p:nvSpPr>
        <p:spPr>
          <a:xfrm>
            <a:off x="447822" y="1983545"/>
            <a:ext cx="11296356" cy="1434905"/>
          </a:xfrm>
          <a:prstGeom prst="horizontalScroll">
            <a:avLst/>
          </a:prstGeom>
          <a:solidFill>
            <a:srgbClr val="FF99FF"/>
          </a:solidFill>
          <a:ln w="3810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ถ้านักเรียนเป็นท้าวยศวิมล นักเรียนจะเชื่อคำทำนายของโหรหรือไม่ เพราะเหตุใด</a:t>
            </a:r>
          </a:p>
        </p:txBody>
      </p:sp>
      <p:sp>
        <p:nvSpPr>
          <p:cNvPr id="6" name="ม้วนกระดาษ: แนวนอน 5">
            <a:extLst>
              <a:ext uri="{FF2B5EF4-FFF2-40B4-BE49-F238E27FC236}">
                <a16:creationId xmlns:a16="http://schemas.microsoft.com/office/drawing/2014/main" id="{E25BAA17-19AF-4FFD-90F8-A6827C58A8F5}"/>
              </a:ext>
            </a:extLst>
          </p:cNvPr>
          <p:cNvSpPr/>
          <p:nvPr/>
        </p:nvSpPr>
        <p:spPr>
          <a:xfrm>
            <a:off x="447822" y="3481754"/>
            <a:ext cx="11296356" cy="1434905"/>
          </a:xfrm>
          <a:prstGeom prst="horizontalScroll">
            <a:avLst/>
          </a:prstGeom>
          <a:solidFill>
            <a:srgbClr val="66FFFF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นางจันท์เทวีควรทำลายหอยสังข์หรือไม่ เพราะเหตุใด</a:t>
            </a:r>
          </a:p>
        </p:txBody>
      </p:sp>
      <p:sp>
        <p:nvSpPr>
          <p:cNvPr id="7" name="ม้วนกระดาษ: แนวนอน 6">
            <a:extLst>
              <a:ext uri="{FF2B5EF4-FFF2-40B4-BE49-F238E27FC236}">
                <a16:creationId xmlns:a16="http://schemas.microsoft.com/office/drawing/2014/main" id="{83BCC109-3BD2-4E3F-A8EF-0AD96BC8D7EC}"/>
              </a:ext>
            </a:extLst>
          </p:cNvPr>
          <p:cNvSpPr/>
          <p:nvPr/>
        </p:nvSpPr>
        <p:spPr>
          <a:xfrm>
            <a:off x="447822" y="4979963"/>
            <a:ext cx="11296356" cy="1434905"/>
          </a:xfrm>
          <a:prstGeom prst="horizontalScroll">
            <a:avLst/>
          </a:prstGeom>
          <a:solidFill>
            <a:srgbClr val="00FF99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นักเรียนจะช่วยแบ่งเบาภาระงานของพ่อแม่ได้อย่างไรบ้าง</a:t>
            </a:r>
          </a:p>
        </p:txBody>
      </p:sp>
    </p:spTree>
    <p:extLst>
      <p:ext uri="{BB962C8B-B14F-4D97-AF65-F5344CB8AC3E}">
        <p14:creationId xmlns:p14="http://schemas.microsoft.com/office/powerpoint/2010/main" val="2899854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2633FA-23AC-4D97-A2B1-7E8E25F674B6}"/>
              </a:ext>
            </a:extLst>
          </p:cNvPr>
          <p:cNvSpPr/>
          <p:nvPr/>
        </p:nvSpPr>
        <p:spPr>
          <a:xfrm>
            <a:off x="417342" y="454601"/>
            <a:ext cx="67571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="1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ผู้แต่งวรรณคดี สังข์ทอง คือ </a:t>
            </a:r>
          </a:p>
          <a:p>
            <a:pPr algn="thaiDist"/>
            <a:r>
              <a:rPr lang="th-TH" sz="4000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4000" b="1" kern="0" dirty="0">
                <a:solidFill>
                  <a:srgbClr val="FF0000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พระบาทสมเด็จพระพุทธเลิศหล้านภาลัย รัชกาลที่ ๒ </a:t>
            </a:r>
            <a:r>
              <a:rPr lang="th-TH" sz="4000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ในรัชสมัยของพระบาทสมเด็จ</a:t>
            </a:r>
          </a:p>
          <a:p>
            <a:pPr algn="thaiDist"/>
            <a:r>
              <a:rPr lang="th-TH" sz="4000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พระพุทธเลิศหล้านภาลัย ได้รับการยกย่องว่าเป็น</a:t>
            </a:r>
          </a:p>
          <a:p>
            <a:pPr algn="thaiDist"/>
            <a:r>
              <a:rPr lang="th-TH" sz="4000" b="1" kern="0" dirty="0">
                <a:solidFill>
                  <a:srgbClr val="FF0000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ยุคทองของวรรณคดี </a:t>
            </a:r>
            <a:r>
              <a:rPr lang="th-TH" sz="4000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ด้านกาพย์กลอน</a:t>
            </a:r>
          </a:p>
          <a:p>
            <a:pPr algn="thaiDist"/>
            <a:r>
              <a:rPr lang="th-TH" sz="4000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เจริญสูงสุด พระองค์มีพระราชนิพนธ์ที่เป็นบทกลอนมากมาย ทรงเป็นยอดกวีด้านการแต่ง  </a:t>
            </a:r>
          </a:p>
          <a:p>
            <a:pPr algn="thaiDist"/>
            <a:r>
              <a:rPr lang="th-TH" sz="4000" kern="0" dirty="0">
                <a:solidFill>
                  <a:srgbClr val="0033CC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บทละครทั้งละครในและละครนอก มีหลายเรื่องที่มีอยู่เดิมและทรงนำมาแต่งใหม่เพื่อให้ใช้ในการแสดงได้ </a:t>
            </a:r>
            <a:endParaRPr lang="th-TH" sz="4000" dirty="0">
              <a:solidFill>
                <a:srgbClr val="0033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D56F1-1CC9-403E-A141-D36FFDC8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65" y="76518"/>
            <a:ext cx="4421506" cy="65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74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482"/>
            <a:ext cx="12192000" cy="6858000"/>
          </a:xfrm>
          <a:prstGeom prst="rect">
            <a:avLst/>
          </a:prstGeom>
        </p:spPr>
      </p:pic>
      <p:pic>
        <p:nvPicPr>
          <p:cNvPr id="6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38" y="-145482"/>
            <a:ext cx="5400675" cy="133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3" y="803332"/>
            <a:ext cx="11821619" cy="5897837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2098252" y="1533267"/>
            <a:ext cx="724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th-TH" sz="4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ทรงมีบทพระราชนิพนธ์วรรณคดี ได้แก่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360965" y="2586074"/>
            <a:ext cx="89166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บทละครในเรื่องรามเกียรติ์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บทละครในเรื่องอิเหนา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บทละครนอกเรื่อง สังข์ทอง คาวี ไชย</a:t>
            </a:r>
            <a:r>
              <a:rPr kumimoji="0" lang="th-TH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เชษฐ์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ไกรทอง มณีพิชัย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กาพย์เห่เรือชมเครื่องคาวหวาน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บทพากย์โขน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ตอนนางลอย พรหมาสตร์ นาคบาศ และ เอราวัณ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กลอนเสภาเรื่อง ขุนช้างขุนแผนบางตอน</a:t>
            </a:r>
          </a:p>
        </p:txBody>
      </p:sp>
    </p:spTree>
    <p:extLst>
      <p:ext uri="{BB962C8B-B14F-4D97-AF65-F5344CB8AC3E}">
        <p14:creationId xmlns:p14="http://schemas.microsoft.com/office/powerpoint/2010/main" val="374432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ธีมของ Offic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6374</Words>
  <Application>Microsoft Office PowerPoint</Application>
  <PresentationFormat>Widescreen</PresentationFormat>
  <Paragraphs>299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75</vt:i4>
      </vt:variant>
    </vt:vector>
  </HeadingPairs>
  <TitlesOfParts>
    <vt:vector size="91" baseType="lpstr">
      <vt:lpstr>Angsana New</vt:lpstr>
      <vt:lpstr>Arial</vt:lpstr>
      <vt:lpstr>Calibri</vt:lpstr>
      <vt:lpstr>Calibri Light</vt:lpstr>
      <vt:lpstr>TFChiangsaen</vt:lpstr>
      <vt:lpstr>TFChiangsaen-Bold</vt:lpstr>
      <vt:lpstr>TH Charmonman</vt:lpstr>
      <vt:lpstr>TH KoHo</vt:lpstr>
      <vt:lpstr>TH Sarabun New</vt:lpstr>
      <vt:lpstr>Wingdings</vt:lpstr>
      <vt:lpstr>Office Theme</vt:lpstr>
      <vt:lpstr>Office Theme</vt:lpstr>
      <vt:lpstr>ธีมของ Office</vt:lpstr>
      <vt:lpstr>1_ธีมของ Office</vt:lpstr>
      <vt:lpstr>2_ธีมของ Office</vt:lpstr>
      <vt:lpstr>3_ธีมของ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สิ่งใดเมียได้พลาดพลั้ง  แต่หลังให้ขัดอัชฌาสัย เมียขอสมาอาภัย   อย่าได้เป็นเวราเลย ให้พ่ออยู่ยืนได้หมื่นปี  โรคาอย่ามีพ่อคุณเอ๋ย ไม่เยี่ยมม่านทองดูน้องเลย ทำเฉยเสียได้ไม่นำพา นิ่งได้ให้เขามาสั่งเสีย  ตัดเมียเสียได้ไม่ดูหน้า</vt:lpstr>
      <vt:lpstr>ว่าแล้วนางแก้วบังคับลา  สาวใช้ซ้ายขวาก็ตามไป ค่อยอยู่เถิดเจ้านางสาวศรี  บุญน้อยแล้วมิอยู่ด้วยได้ ข้าได้เรียกขานวานใช้  อภัยอย่าได้เป็นกรรมกัน ว่าพลางนางอุ้มลูกยา  จันทาพยักหน้านางสาวสรรค์ เดินทรงโศกามาพลัน  กำนัลจันทาก็พาไป</vt:lpstr>
      <vt:lpstr>บัดนั้น    เสนีที่ร่วมอัชฌาสัย รับเอาโฉมงามทรามวัย  สาวใช้ขึ้นไปยังในวัง กินเหล้าเมาโป้งโฉงเฉง  ไม่เกรงไม่ขวยด้วยโอหัง เชิญแม่มาไปให้พ้นวัง  รับสั่งจะช้าอยู่ว่าไร</vt:lpstr>
      <vt:lpstr>ทำให้คนยากลำบากด้วย คราวรวยหาทักรู้จักไม่ ที่มีปัญญาก็ว่าไป  นี่พูดอะไรไม่ต้องการ ว่าพลางเชิญนางลงนาวา มิช้าบ่ายบากจากสถาน ทางสิบห้าวันกันดาร  พ้นบ้านไกลที่ไม่มีคน</vt:lpstr>
      <vt:lpstr>ครั้นถึงจึงส่งนางเทวี  ดูน่าปรานีระเหระหน เสนีที่ได้กินสินบน  ขัดสนด้วยคนเขามากมาย จะฆ่าเทวีก็มิได้   มารยาว่าไปดังใจหมาย ไหนไหนไม่พ้นเป็นคนตาย จะลองดาบกรายเล่มนี้ดู</vt:lpstr>
      <vt:lpstr>เพื่อนกันช่วยฉุดยุดไว้  ผิดไปไม่ได้อย่าจู่ลู่ ตามกรรมตามเวรนางโฉมตรู จู่ลู่จะพากันวุ่นวาย ไม่คิดถึงตัวกลัวกรรม  เวรามาทำเองง่ายง่าย ถึงชั่วดีเล่าเป็นเจ้านาย  จะทำผิดคิดร้ายก็ไม่ดี</vt:lpstr>
      <vt:lpstr>กลับไปบ้านเราจะดีกว่า ว่าพลางทางลานางโฉมศรี ที่ใจเมตตาปรานี  บ้างข้าวของมีก็ให้ทาน แล้วออกนาวาคลาไคล  ดูไปใจหายน่าสงสาร ฝ่ายว่าเสนีที่เป็นพาล  งุ่นง่านไม่ไหว้ไม่ลาใคร</vt:lpstr>
      <vt:lpstr>เมื่อนั้น    มเหสีโศกาอยู่ป่าใหญ่ ขึ้นมาจากท่าชลาลัย  ไม่รู้ที่จะไปแห่งใดเลย</vt:lpstr>
      <vt:lpstr>เดินพลางทางอุ้มลูกพลาง  เห็นทุกข์แม่บ้างพ่อสังข์เอ๋ย บุกป่าฝ่าไพรแม่ไม่เคย  เพราะกรรมทรามเชยเจ้าเกิดมา เป็นคนหรือจะได้มาเป็นเพื่อน มีเหมือนไม่มีโอรสา ทั้งนี้เพราะอีจันทา  กับอ้ายโหรามันรู้กัน ทั้งอีสาวศรีมันร่วมใจ  มันเร่งรัดให้แม่ผายผัน ทั้งอ้ายเสนาจะฆ่าฟัน  อัศจรรย์ใจแม่นี้แน่แล้ว</vt:lpstr>
      <vt:lpstr> พระร่วมห้องของน้องยังอาลัย  เหตุไรไม่เกรงทูลกระหม่อมแก้ว พ่อหลงกลมนตร์มันแน่แล้  เดินพลางนางแก้วก็โศกี เสียงเสือแรดช้างกวางทราย  ใจหายอกสั่นขวัญหนี เล็ดลอดกอดลูกเข้าโศกี  เทวีอุ้มสังข์ดำเนินไป</vt:lpstr>
      <vt:lpstr>เดินมา    สุริยาร้อนแรงแสงใส แลเห็นบ้านป่าพนาลัย  โฉมยงดีใจเข้าไปพลัน พบสองเฒ่าปลูกถั่วงา  นางนั่งวันทาขมีขมัน ฝ่ายว่าสองราดูหน้ากัน  ยายถามตานั้นทันใด ตานี่ดีร้ายจะไม่ตรง  มั่นคงกูคิดหาผิดไม่ นัดแนะกันมาหรือว่าไร  ตาเอาใจออกนอกกัน</vt:lpstr>
      <vt:lpstr>น้อยหรือนั่นรูปร่างอย่างกินนร  ยายค้อนตาผัวจนตัวสั่น ฝ่ายตาโกรธยายเอาไม้รัน  มึงเห็นสำคัญด้วยอันใด คราวลูกคราวหลานก็ไม่ว่า  มันบ้าอย่าถือแม่ข้าไหว้ มาแต่ตำบลหนใด   บอกให้แจ้งใจยายตา</vt:lpstr>
      <vt:lpstr>นางเล่าแต่ต้นจนปลาย  ตายายพาไปยังเคหา จัดเหย้าเรือนให้มิได้ช้า  ด้วยความเมตตาปรานี</vt:lpstr>
      <vt:lpstr>เมื่อนั้น    โฉมจันท์กัลยามารศรี อยู่ด้วยยายตาได้ห้าปี  ยากแค้นแสนทวีทุกเวลา ครั้นค่ำตักน้ำตำข้าว  ครั้นรุ่งเช้าเจ้าเข้าป่า เก็บผักเที่ยวหักฟืนมา  กัลยาค้าขายได้เลี้ยงตัว</vt:lpstr>
      <vt:lpstr>อุ้มเอาลูกน้อยหอยสังข์  สุดกำลังแม่แล้วพ่อทูลหัว เลี้ยงไว้ว่าจะได้เป็นเพื่อนตัว ทูนหัวไม่ช่วยแม่ด้วยเลย เนื้อเย็นเป็นคนนะลูกแก้ว ห้าหกขวบแล้วนะลูกเอ๋ย กำดัดจะภิรมย์ชมเชย  ลูกเอ๋ยจะเบาทุเลาแรง</vt:lpstr>
      <vt:lpstr>นางมิได้เอนองค์ลงนิทรา  สุรียารุ่งรางสว่างแสง วางลูกไว้ไปจัดแจง  ลากแผงออกวางที่กลางดิน เอาข้าวออกตากแล้วฝากยาย จับหาบผันผายเข้าไพรสิณฑ์ เที่ยวเก็บผักหญ้าเป็นอาจิณ โฉมฉินซอนซนต้นมา</vt:lpstr>
      <vt:lpstr>มาจะกล่าวบทไป     เทพไทสิงสู่อยู่พฤกษา สงสารนางจันท์กัลยา    เจ้ามาเหนื่อยยากลำบากกาย เทพบุตรจุติมาบังเกิด    กำเนิดผิดพ้นคนทั้งหลาย บุญญาธิการนั้นมากมาย    จะล้ำเลิศเพริศพรายเมื่อปลายมือ</vt:lpstr>
      <vt:lpstr>ถึงจะตกน้ำก็ไม่ไหล  ตกในกองกูณฑ์ไม่สูญชื่อ จะได้ผ่านบ้านเมืองเลื่องลือ อึงอื้อดินฟ้าบาดาล คู่สร้างกับนางรจนา  มารดาจะสุข นิ่งไว้จะยากลำบากนาน  กุมารซ่อนตนจะดลใจเกษมศานต์ จึงบันดาลให้เป็นไก่ป่า  กินข้าวมารดาหาช้าไม่ ขันก้องร้องตีกันมี่ไป  คุ้ยเขี่ยข้าวให้กระจายดิน</vt:lpstr>
      <vt:lpstr>เมื่อนั้น    พระสังข์ซ่อนอยู่ก็รู้สิ้น พระแม่ไปป่าเป็นอาจิณ  ในจิตคิดถวิลทุกเวลา จะใคร่ออกช่วยพระแม่เจ้า สงสาร ผ่านเกล้าเป็นหนักหนา เหนื่อยยากลำบากกายา กลับมาจนค่ำแล้วร่ำไร ไม่ว่าลูกน้อยเป็นหอยปู  อุ้มชูชมชิดพิสมัย</vt:lpstr>
      <vt:lpstr>พระคุณล้ำลบภพไตร  จะออกให้เห็นตัวก็กลัวการ ไก่ป่าพาฝูงมากินข้าว  ของพระแม่เข้าอยู่ฉาวฉาน คุ้ยเขี่ยเรี่ยรายทั้งดินดาน พระมารดามาเห็นจะร่ำไร เยี่ยมลอดสอดดูทั้งซ้ายขวา จะเห็นใครไปมาก็หาไม่</vt:lpstr>
      <vt:lpstr>ออกจากสังข์พลันทันใด  ฉวยจับไม้ได้ไล่ตี กอบเก็บข้าวหกที่ตกดิน  ผันผินลอบลับขยับหนี เหลียวดูผู้คนชนนี  จะหนีเข้าสังข์กำบังตน หุงข้าวหาปลาไว้ท่าแม่  ดูแลจัดแจงทุกแห่งหน ช่วยขับไก่ป่าประสาจน  สาละวนเล่นพลางไม่ห่างดู</vt:lpstr>
      <vt:lpstr> เมื่อนั้น   พระมารดานึกในพระทัยอยู่ คิดถึงลูกน้อยหอยปู  เดินไปสักครู่แล้วจู่มา เก็บได้ฟืนผักเผือกมัน  สารพันกินได้ที่ในป่า ใส่หาบหาบเดินดำเนินมา ไม่ช้าครู่หนึ่งก็ถึงเรือน</vt:lpstr>
      <vt:lpstr>จึงเห็นลูกแก้วแววไว  ลูกใครคนนี้ไม่มีเหมือน มานั่งเล่นอยู่ประตูเรือน พักตร์ดังดวงเดือนเลื่อนลอย พระสังข์แลเห็นชนนี  แล่นหนีตกใจเข้าในหอย ประหวั่นพรั่นใจมิใช่น้อย เศร้าสร้อยคอยฟังพระมารดา</vt:lpstr>
      <vt:lpstr>มารดรวางหาบตามติด  เห็นผิดเปิดห้องมองหา รีบมารดรร้นค้นดูกุมารา กัลยาไม่เห็นประหลาดใจ หรือว่าผีเรือนเป็นเพื่อนร้อน แกล้งหลอกหลอนเล่นเป็นไฉน จึงสาบสูญกายหายไป  คิดวนเวียนในพระทัยนาง</vt:lpstr>
      <vt:lpstr>ข้าวปลาสุกสรรพเก็บปิด เห็นผิดเร่งคิดอางขนาง โฉมตรูมาดูข้าวพลาง  แล้วนางมาถามตายาย ไม่กินข้าวปลาอาหาร  เยาวมาลย์รำพึงคะนึงหมาย คอยดูให้รู้แยบคาย  อุ้มเอาลูกชายไม่สงกา</vt:lpstr>
      <vt:lpstr>พินิจพิศดูแล้วทูนเกศ     น้ำเนตรหลั่งไหลทั้งซ้ายขวา จวนรุ่งพุ่งแสงพระสุรียา    ทำเป็นไปหาสาแหรกคาน ลงจากกระท่อมแล้วด้อมมอง    ค่อยย่องแอบไม้ไม่ไกลบ้าน แอบซ่อนมองดูอยู่ช้านาน    นงคราญกลั้นไว้ไม่พูดจา</vt:lpstr>
      <vt:lpstr>เมื่อนั้น    พระกุมารเยี่ยมหอยแลหา ไม่แจ้งว่าองค์พระมารดา แฝงฝาคอยอยู่ไม่รู้กาย สงัดเงียบผู้คนไม่พูดจา  เล็ดลอดออกมาแล้วผันผาย นั่งที่นอกชานสำราญกาย เก็บกรวดทรายเล่นไม่รู้ตัว</vt:lpstr>
      <vt:lpstr>มารดาซ่อนเร้นเห็นพร้อมมูล    อุแม่เอ๋ยพ่อคุณทูนหัว ซ่อนอยู่ในสังข์กำบังตัว     พ่อทูนหัวของแม่ประหลาดคน ย่างเข้าในห้องทับจับได้ไม้    ก็ต่อยสังข์ให้แหลกแตกป่น พระสังข์ตกใจดังไฟลน     จะหนีเข้าหอยตนก็จนใจ</vt:lpstr>
      <vt:lpstr>สวมสอดกอดบาทพระมารดา  ซบเกศาพลางทางร้องไห้ แม่ต่อยสังข์แตกแหลกไป  ร่ำไรเสียดายไม่วายคิด เหมือนแม่ฆ่าลูกให้ม้วยมรณ์  มารดรไม่รักแต่สักนิด พระแม่ต่อยสังข์ดั่งชีวิต   จะชมชิดลูกนี้สักกี่วัน</vt:lpstr>
      <vt:lpstr>ฟังเอยฟังลูกว่า   พระมารดาเสียวใจไหวหวั่น กอดจูบลูบเนตรเกศกรรณ ร่วมวันขวัญตาพ่อว่าไย สิ้นเคราะห์สิ้นกรรมทำมา ลูกยาอย่าว่าแม่เสียวไส้ ตกทุกข์ได้ยากลำบากใจ เพราะอ้ายหอยสังข์มันจังฑาล มันมาหุ้มห่อเอาพ่อไว้  ทำไมให้โหรามันว่าขาน บิตุรงค์หลงกลอีคนพาล ไม่ช้าไม่นานจะคืนวัง</vt:lpstr>
      <vt:lpstr>ยากเย็นเห็นหน้ากันแม่ลูก อย่าพันผูกโศกสร้อยถึงหอยสังข์ รักใคร่มันไยไม่จีรัง  หอยสังข์เช่นนี้มีถมไป ว่าพลางนางเรียกยายตา เล่ากิจจาแจ้งแถลงไข ตั้งแต่เบื้องต้นจนปลายไป ทั้งสองสงสัยไม่เชื่อนาง</vt:lpstr>
      <vt:lpstr>บัดนั้น    ตายายให้คิดอางขนาง พากันเข้าไปในทับนาง  แลเห็นรูปร่างกุมารา ตะลึงขึงแข็งไปทั้งตัว  ทูนหัวน่ารักเป็นหนักหนา พ่อคุณเป็นบุญของยายตา เกิดมายังไม่ได้ยินเลย</vt:lpstr>
      <vt:lpstr>พึ่งพบพึ่งเห็นเป็นเที่ยงแท้  ลูกของเจ้าแน่หรือแม่เอ๋ย บุญหนักศักดิ์ใหญ่กระไรเลย  พ่อเอ๋ยรูปร่างช่างสร้างมา ชั่วปู่ชั่วย่าชั่วตายาย   ล้มตายไม่เห็นเป็นหนักหนา กอดจูบลูบไล้ทั้งยายตา   สองราเกษมเปรมปรีดิ์</vt:lpstr>
      <vt:lpstr>สรุปความรู้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172</cp:revision>
  <dcterms:created xsi:type="dcterms:W3CDTF">2020-07-12T13:35:24Z</dcterms:created>
  <dcterms:modified xsi:type="dcterms:W3CDTF">2021-06-27T15:04:56Z</dcterms:modified>
</cp:coreProperties>
</file>