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93" r:id="rId4"/>
    <p:sldId id="326" r:id="rId5"/>
    <p:sldId id="327" r:id="rId6"/>
    <p:sldId id="328" r:id="rId7"/>
    <p:sldId id="261" r:id="rId8"/>
    <p:sldId id="268" r:id="rId9"/>
    <p:sldId id="265" r:id="rId10"/>
    <p:sldId id="266" r:id="rId11"/>
    <p:sldId id="267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5" r:id="rId24"/>
    <p:sldId id="286" r:id="rId25"/>
    <p:sldId id="334" r:id="rId26"/>
    <p:sldId id="336" r:id="rId27"/>
    <p:sldId id="335" r:id="rId28"/>
    <p:sldId id="337" r:id="rId29"/>
    <p:sldId id="329" r:id="rId30"/>
    <p:sldId id="333" r:id="rId31"/>
    <p:sldId id="332" r:id="rId32"/>
    <p:sldId id="331" r:id="rId3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62290C3-A4A8-4FCF-AF66-D4C68CE9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31D98C0-084C-40E5-BD3B-6DB886F3F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799BA0B-8054-4FA2-8D97-6F61B9E5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E4D3C9B-2E67-494A-A649-56DA59B6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66056CC-9814-414A-87F4-F743CAB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155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6AC9711-A0E2-4CEA-8E2B-BB3933F3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C10965E-D969-48C0-949B-B3ED92972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E323E41-E9FA-4FC9-B639-650BE826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43F21AF-5EBA-4048-968D-25471E59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BC39A22-2C66-4814-88A1-8714400B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193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71F8D9F-EDA1-4387-8D5E-C24B5E01A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89BE60B-90D9-4501-876E-07B8B5743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F6DC17A-11AB-42AE-BE77-B3CE5534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5A0F112-6793-4EF6-8B75-1B47D08C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EF34A8F-098F-4170-B8D2-ED241D1D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764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2462-271E-4E56-896C-038628D61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43D1-24AF-43CD-A361-3B576AFB9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FB39F-E1ED-4EED-8C15-9DB658F7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5F50-CC5D-4F71-86DC-EF59632E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A71B2-2B83-4874-A324-C590C8A6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753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84BB-81AA-49F3-AE1C-9AAFFF95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EE9DE-6117-4915-95CB-6F15A18CA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86FC-3FF2-4CFF-8C0B-A081FDED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92EB7-0C7A-4688-AC21-0A35BDF7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B6F0E-E63B-416B-BA72-08EDDFEC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375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F872-E29E-4533-843B-5EA968E9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DEDC4-FD48-4AED-82F5-F7D23B00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E85CB-0F6E-45A2-85C7-25574293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9A3-4647-4970-B8E7-A72326B37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40678-3802-4A1D-A8A1-F02910AD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090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79FA-7CA6-47F6-8D01-C90CD869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FF37E-3BBB-4C35-A75C-70B9E4100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C1441-5A58-420F-916E-1B7621930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AC77-0D72-4AB7-9C2D-F47625EE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F790C-25E7-46BB-B9A5-16D7CA82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EB9C-E8F6-45B7-B71F-5493ACA3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502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2321-7743-4F2F-90FB-4F1BE792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15835-A72D-4175-A8D6-85301A1E3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D8601-ED8B-4D00-A7C6-EC6C586EA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D0709-AB8C-46E4-BD8B-B6DA1DAD2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4EF1A-6DAD-40C0-B900-EC3D14FBD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E4986-FD54-4EFE-A3BA-21D2A418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869E0-2C67-4528-9755-B929D054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FF7E9-9BD9-4E3A-BE4B-244818B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6064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C312-33B8-4863-A555-672D06EA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0E8A9-7B56-4E4E-8F2A-CC914A73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CA462-CAF9-4705-BCA9-C971268F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67719-8ACF-4DB5-B9B4-41AE30CA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4170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5DF03-4C31-4787-B89A-96EAAEDA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6574EF-4D0E-422B-ACEE-3EA123D1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F5F6E-9DF9-43EB-B344-D7156C1D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400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BF61-9F32-47BC-AB9A-26F332108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76E0D-56CE-4AAE-AD4C-CA17715B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80BE9-809C-479E-919C-C262BF80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0DCA3-4E84-4BC5-88E3-CEAD55F0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3E637-3B1C-4D82-960D-8AB8A579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EC086-0150-4762-BD71-5F03A0F9F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64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F6957E-C384-465B-90BA-433CE90D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6A86AF9-8C37-4225-9C7C-8B8F0D71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AD93D22-824D-43F4-AAB7-FFD42D108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393CAEF-D23C-4CB2-B4FE-0BECB203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D39229C-5095-4355-98D9-CCC1994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148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0034-3FD7-45C0-B41A-8B484823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71DB7-8FB5-4FFD-8869-6E26E9497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14513-15D1-4570-BC2E-3AD5406DA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5145E-5132-4008-ACD6-25201227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7E4B9-60F0-41C0-9D6B-5462ADF3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1FF46-440C-4CFB-8864-617E605A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1510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2C88-DFB3-44DC-B975-C6A7FC43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C7C39-C7B1-4E64-A0E1-BB7AFBB96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4D985-8BD9-4588-8AE4-E4FD1EF6A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6B7F2-AE70-4F7A-A760-82297ABF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17BA5-936F-4FBA-AEF4-4F85CF82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782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72714-4F61-4BEE-AA0C-2F57C4047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282B2-07D0-4CE2-8696-DF92DE9F3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3FD3-B533-4C17-9935-49D00C87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82C99-6A3F-49D2-92D8-6F8BC0BC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A1B77-62E0-43F5-B9E7-941E21D4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726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4896D4-36F5-46ED-BDD7-B959262A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5C1E195-4E30-4FD6-98DA-2CB84253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3C8A3FF-5CAE-4AA5-857E-BD9D9E1F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F414BD6-5779-466A-ACE5-CDE977A6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7897A2D-0CA8-45FD-B9B3-E438AE03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722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8111B22-9AAA-46D6-ABBA-3ABBEA03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7FB477-8782-42E2-9C4B-A147A1DA8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3E47E73-20EF-47F5-AF86-4D3D311B0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42B591B-A6F4-477C-AD25-B6231615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281E583-9AD7-437A-B391-82CC1604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362B8F3-907D-4BA5-8BB8-D10217C7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586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4F93D2-161C-4E4A-8591-8F0E1655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74AC052-7D3B-49FA-BFE3-F69660CD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9FE0302-49CC-47E2-BECB-3C838B010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87B8EA23-CF0F-488E-9404-E3E848149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E2D4E8F-CB0D-446B-BB81-9DC8D0C10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CBDC44B-1C25-40D8-830F-D42FA8AB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44EA3816-0637-464E-B4AE-972A9A49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B7435F4-2D47-47DA-A487-39812304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448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346A13-DAE5-4884-AEBF-802C76BC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6DE6743-C3EF-4820-BA41-5C7F363A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DA99A30E-81CB-4591-A765-1746341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5081E1B-1252-4F4C-ADC1-A9E981F2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72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A5667401-84AE-42CB-B5EF-5FB5CC8D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F80EDB9-0739-4CC6-9295-F938D688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7E26A8B-1CAC-4CAA-B346-53DC867D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5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98433F-7320-4A38-9D30-3DEB3CA1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27C9F5D-7EC2-4B95-93EE-D14C038B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7A98610-2CB2-463E-A323-438107AFF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94E7561-4004-4D67-9903-16333D07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BA9C0AE-B07F-4B6B-B524-CB4641FE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3323EB9-9928-418F-8283-71CB8B30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654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167891-EE1F-4231-B4C9-A93F1C9F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ACC424D-D094-4A06-8A80-413C6CA5B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FEEE74F-2FD9-4CA9-BCFA-777C008AD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339F32-4D80-4DC6-B1FF-1B0340AF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5022EF-E893-4ACD-9705-62F67141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CB0A759-091B-4E92-ABEC-295BCE09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87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284F78AA-7DE0-4C63-AA95-2C1B7164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4EB06E8-634C-4890-9D27-7FDAE95B6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95FAE4D-F92C-4985-B798-A709E3861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05959-D56A-41E5-9771-0CBAAFA15904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D42D25-34E8-458F-8FA8-A612F30D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C58F686-C85C-4D45-AC2C-1D5D21DC3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862EE-0A43-4FA1-A956-58BA7AB7A7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871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519CA6-CBE4-4737-8994-0D916E17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A254C-6120-4828-92F7-0509C50F8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B959B-DCF8-447C-B123-6342A7C8D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926BB-598D-4F2F-807B-A51647ACF228}" type="datetimeFigureOut">
              <a:rPr lang="th-TH" smtClean="0"/>
              <a:t>02/07/64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7646A-45DC-4A1A-BDEB-E098CA2C2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D92F8-32E5-497E-9AC8-8B396F384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BE12-95D9-4C89-A3F1-DF66061C5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08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แผนผังลําดับงาน: กระบวนการสำรอง 5">
            <a:extLst>
              <a:ext uri="{FF2B5EF4-FFF2-40B4-BE49-F238E27FC236}">
                <a16:creationId xmlns:a16="http://schemas.microsoft.com/office/drawing/2014/main" id="{4CFA3898-509D-4CA4-AD6C-87B5E1C1C19F}"/>
              </a:ext>
            </a:extLst>
          </p:cNvPr>
          <p:cNvSpPr/>
          <p:nvPr/>
        </p:nvSpPr>
        <p:spPr>
          <a:xfrm>
            <a:off x="2758792" y="1296546"/>
            <a:ext cx="6674415" cy="2616741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MTV" panose="02000000000000000000" pitchFamily="2" charset="0"/>
                <a:cs typeface="2005_iannnnnMTV" panose="02000000000000000000" pitchFamily="2" charset="0"/>
              </a:rPr>
              <a:t>ภาษาพาที </a:t>
            </a:r>
          </a:p>
          <a:p>
            <a:pPr algn="ctr"/>
            <a:r>
              <a:rPr lang="th-TH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05_iannnnnMTV" panose="02000000000000000000" pitchFamily="2" charset="0"/>
                <a:cs typeface="2005_iannnnnMTV" panose="02000000000000000000" pitchFamily="2" charset="0"/>
              </a:rPr>
              <a:t>บทที่ 3 ภัยเงียบ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98503EE-FDC3-45F6-86F5-31E5A85F9103}"/>
              </a:ext>
            </a:extLst>
          </p:cNvPr>
          <p:cNvSpPr/>
          <p:nvPr/>
        </p:nvSpPr>
        <p:spPr>
          <a:xfrm rot="21217766">
            <a:off x="4266395" y="4611597"/>
            <a:ext cx="4463258" cy="7017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rgbClr val="002060"/>
              </a:solidFill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8F4A587-AD96-4C62-841E-FF2E1FA3F8C3}"/>
              </a:ext>
            </a:extLst>
          </p:cNvPr>
          <p:cNvSpPr/>
          <p:nvPr/>
        </p:nvSpPr>
        <p:spPr>
          <a:xfrm>
            <a:off x="3782500" y="5171325"/>
            <a:ext cx="4261121" cy="7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ครู</a:t>
            </a:r>
            <a:r>
              <a:rPr lang="th-TH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อัศนี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ภาค</a:t>
            </a:r>
            <a:r>
              <a:rPr lang="th-TH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ิน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  ไวยศิลป์</a:t>
            </a:r>
          </a:p>
        </p:txBody>
      </p:sp>
    </p:spTree>
    <p:extLst>
      <p:ext uri="{BB962C8B-B14F-4D97-AF65-F5344CB8AC3E}">
        <p14:creationId xmlns:p14="http://schemas.microsoft.com/office/powerpoint/2010/main" val="62781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E796AD0-CE9D-439E-94E3-4C02F114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010" b="7669"/>
          <a:stretch/>
        </p:blipFill>
        <p:spPr>
          <a:xfrm>
            <a:off x="582306" y="579832"/>
            <a:ext cx="11233774" cy="56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9DA3A1B-CD4F-4C2C-8EF8-90A212FB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95" y="589280"/>
            <a:ext cx="11451666" cy="57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5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C48B9DD-8E01-4D14-A7DD-E3472256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681037"/>
            <a:ext cx="11379199" cy="55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34A1186-5399-498F-92DB-F91D90770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415" r="917" b="7851"/>
          <a:stretch/>
        </p:blipFill>
        <p:spPr>
          <a:xfrm>
            <a:off x="552893" y="681037"/>
            <a:ext cx="11238049" cy="56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058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4D963CE-CFD2-455C-860F-934086F02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" b="7052"/>
          <a:stretch/>
        </p:blipFill>
        <p:spPr>
          <a:xfrm>
            <a:off x="1038390" y="781304"/>
            <a:ext cx="10315410" cy="51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67FF45-74E2-45E5-99B9-9DE168299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" t="12093" r="2587" b="7287"/>
          <a:stretch/>
        </p:blipFill>
        <p:spPr>
          <a:xfrm>
            <a:off x="606056" y="681037"/>
            <a:ext cx="11025963" cy="54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BAB105-CDC5-49F0-B662-DA5DC1A1C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2" t="9932" r="4593" b="8835"/>
          <a:stretch/>
        </p:blipFill>
        <p:spPr>
          <a:xfrm>
            <a:off x="595659" y="660325"/>
            <a:ext cx="11142921" cy="557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8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41B3A72-338E-4EA6-AA3E-CEE1E57F4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9" b="8467"/>
          <a:stretch/>
        </p:blipFill>
        <p:spPr>
          <a:xfrm>
            <a:off x="627321" y="681038"/>
            <a:ext cx="11079126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49AFBE4-A139-4D8C-B073-11629AFDC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-1397" r="3896" b="10232"/>
          <a:stretch/>
        </p:blipFill>
        <p:spPr>
          <a:xfrm>
            <a:off x="584791" y="546545"/>
            <a:ext cx="11100389" cy="56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E5F86A9-3123-4321-B8CD-E34A2F40F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91" b="8051"/>
          <a:stretch/>
        </p:blipFill>
        <p:spPr>
          <a:xfrm>
            <a:off x="648586" y="538683"/>
            <a:ext cx="11068494" cy="5669883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65BF4E4F-B32E-4EBD-9C49-3415503B35B1}"/>
              </a:ext>
            </a:extLst>
          </p:cNvPr>
          <p:cNvSpPr/>
          <p:nvPr/>
        </p:nvSpPr>
        <p:spPr>
          <a:xfrm>
            <a:off x="6824330" y="1278494"/>
            <a:ext cx="4892750" cy="30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002060"/>
                </a:solidFill>
              </a:rPr>
              <a:t>เวลาผ่านไป 3 เดือน หลังจากโอนเงินให้พี่เจี๊ยบ กิ่งก็ไม่ได้รับการติดต่อจากพี่เจี๊ยบ     อีกเลย กิ่งคงถูกหลอกแน่ ๆ จึงเล่าเรื่องให้พี่ทดฟัง</a:t>
            </a:r>
          </a:p>
        </p:txBody>
      </p:sp>
    </p:spTree>
    <p:extLst>
      <p:ext uri="{BB962C8B-B14F-4D97-AF65-F5344CB8AC3E}">
        <p14:creationId xmlns:p14="http://schemas.microsoft.com/office/powerpoint/2010/main" val="40407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6"/>
            <a:ext cx="12334240" cy="688642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D929900-7121-4D49-8D51-2E8D7E24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275" y="2506619"/>
            <a:ext cx="3737172" cy="5371042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DF168841-30AB-4CC2-B81F-68E19B4B6225}"/>
              </a:ext>
            </a:extLst>
          </p:cNvPr>
          <p:cNvSpPr/>
          <p:nvPr/>
        </p:nvSpPr>
        <p:spPr>
          <a:xfrm>
            <a:off x="2805223" y="709278"/>
            <a:ext cx="8135679" cy="501103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500" dirty="0"/>
          </a:p>
          <a:p>
            <a:r>
              <a:rPr lang="th-TH" sz="4000" dirty="0"/>
              <a:t>     บทนี้เตือนสะกิด	 	เรื่องเล็กนิดอาจโตใหญ่</a:t>
            </a:r>
          </a:p>
          <a:p>
            <a:r>
              <a:rPr lang="th-TH" sz="4000" dirty="0"/>
              <a:t>อย่าหลงไว้ใจใคร		ถ้ามิได้รู้จักจริง</a:t>
            </a:r>
          </a:p>
          <a:p>
            <a:r>
              <a:rPr lang="th-TH" sz="4000" dirty="0"/>
              <a:t>    เราซื่อแต่เขาคด		อาจสูญ</a:t>
            </a:r>
            <a:r>
              <a:rPr lang="th-TH" sz="4000"/>
              <a:t>หมดทุกทุกสิ่ง</a:t>
            </a:r>
            <a:endParaRPr lang="th-TH" sz="4000" dirty="0"/>
          </a:p>
          <a:p>
            <a:r>
              <a:rPr lang="th-TH" sz="4000" dirty="0"/>
              <a:t>ฟังคำให้ประวิง		อย่าด่วนชิงตัดสินใจ</a:t>
            </a:r>
          </a:p>
          <a:p>
            <a:r>
              <a:rPr lang="th-TH" sz="4000" dirty="0"/>
              <a:t>คอมพิวเตอร์รู้รักษา		หยิบประโยคมาแบ่งส่วนได้</a:t>
            </a:r>
          </a:p>
          <a:p>
            <a:r>
              <a:rPr lang="th-TH" sz="4000" dirty="0"/>
              <a:t>สำนวนสุภาษิตไทย		คำยืมใช้ในบ้านเรา</a:t>
            </a:r>
          </a:p>
        </p:txBody>
      </p:sp>
    </p:spTree>
    <p:extLst>
      <p:ext uri="{BB962C8B-B14F-4D97-AF65-F5344CB8AC3E}">
        <p14:creationId xmlns:p14="http://schemas.microsoft.com/office/powerpoint/2010/main" val="4048951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8758BD3-3E70-4F6D-92BF-41B9FF472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34240" cy="688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AD0854-50F7-4E37-B167-6AFA58D1F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13" t="-845" r="3419" b="7420"/>
          <a:stretch/>
        </p:blipFill>
        <p:spPr>
          <a:xfrm>
            <a:off x="-542261" y="499730"/>
            <a:ext cx="12334240" cy="5890437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0EFECB84-4354-43EA-9E11-6102F51E38ED}"/>
              </a:ext>
            </a:extLst>
          </p:cNvPr>
          <p:cNvSpPr/>
          <p:nvPr/>
        </p:nvSpPr>
        <p:spPr>
          <a:xfrm>
            <a:off x="6824330" y="1278494"/>
            <a:ext cx="4719084" cy="30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002060"/>
                </a:solidFill>
              </a:rPr>
              <a:t>จริงอย่างที่พี่ทดบอก เงินทองหาใหม่ได้ แต่ที่เสียดายความดีที่มีให้  ที่ถูกภัยเงียบมาทำลายแบบไม่ทันตั้งตัว</a:t>
            </a:r>
          </a:p>
        </p:txBody>
      </p:sp>
    </p:spTree>
    <p:extLst>
      <p:ext uri="{BB962C8B-B14F-4D97-AF65-F5344CB8AC3E}">
        <p14:creationId xmlns:p14="http://schemas.microsoft.com/office/powerpoint/2010/main" val="1543916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0C4FAB8-24DE-4F8A-AF43-120867FB5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" t="3404" r="3851" b="7779"/>
          <a:stretch/>
        </p:blipFill>
        <p:spPr>
          <a:xfrm>
            <a:off x="3035731" y="970024"/>
            <a:ext cx="6262778" cy="400583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0DD06B0-FBA6-4F6B-BE7C-AF59E604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18" y="4255190"/>
            <a:ext cx="3462828" cy="17801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564555D-863D-4E5B-B029-527E23E1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7352" y="4451230"/>
            <a:ext cx="3462828" cy="1780186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9EAE8DBD-8F85-400B-81C4-C18FB6B6E284}"/>
              </a:ext>
            </a:extLst>
          </p:cNvPr>
          <p:cNvSpPr/>
          <p:nvPr/>
        </p:nvSpPr>
        <p:spPr>
          <a:xfrm>
            <a:off x="4463403" y="1825625"/>
            <a:ext cx="3407434" cy="15241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rgbClr val="002060"/>
                </a:solidFill>
              </a:rPr>
              <a:t>ข้อคิดที่ได้จากเรื่อง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308546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6"/>
            <a:ext cx="12334240" cy="688642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D929900-7121-4D49-8D51-2E8D7E24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275" y="2506619"/>
            <a:ext cx="3737172" cy="5371042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DF168841-30AB-4CC2-B81F-68E19B4B6225}"/>
              </a:ext>
            </a:extLst>
          </p:cNvPr>
          <p:cNvSpPr/>
          <p:nvPr/>
        </p:nvSpPr>
        <p:spPr>
          <a:xfrm>
            <a:off x="2805223" y="709278"/>
            <a:ext cx="8548577" cy="501103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ปัจจุบันคอมพิวเตอร์มีประโยชน์มากในการดำเนินชีวิตประจำวัน แต่เราต้องใช้คอมพิวเตอร์ในทางที่เป็นประโยชน์</a:t>
            </a:r>
          </a:p>
          <a:p>
            <a:r>
              <a:rPr lang="th-TH" sz="3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เราไม่ควรอยู่หน้าจอคอมพิวเตอร์นานๆ เพราะจะทำให้สายตาสั้น สมองไม่ปลอดโปร่งเพราะขาดการออกกำลังกาย </a:t>
            </a:r>
          </a:p>
          <a:p>
            <a:r>
              <a:rPr lang="th-TH" sz="3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คนเจริญย่อมรู้จักใช้เวลาว่างให้เป็นประโยชน์ หมั่นหาความรู้ใส่ตน</a:t>
            </a:r>
          </a:p>
          <a:p>
            <a:r>
              <a:rPr lang="th-TH" sz="3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ภัยมีอยู่รอบตัว เราไม่ควรเชื่อคนง่ายๆ</a:t>
            </a:r>
          </a:p>
          <a:p>
            <a:pPr algn="thaiDist"/>
            <a:r>
              <a:rPr lang="th-TH" sz="3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คนเราอาจทำผิดเพราะรู้เท่าไม่ถึงการณ์ จึงควรยึดเป็นบทเรียน    และไม่ทำผิดซ้ำอีก</a:t>
            </a:r>
          </a:p>
          <a:p>
            <a:pPr algn="ctr"/>
            <a:endParaRPr lang="th-TH" sz="3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493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79A22FA-9DD4-4264-AB9E-5E910F13E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0"/>
          <a:stretch/>
        </p:blipFill>
        <p:spPr>
          <a:xfrm>
            <a:off x="0" y="0"/>
            <a:ext cx="12191999" cy="6853668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E9EE6F9E-6158-4590-A6CB-74CD43E37874}"/>
              </a:ext>
            </a:extLst>
          </p:cNvPr>
          <p:cNvSpPr/>
          <p:nvPr/>
        </p:nvSpPr>
        <p:spPr>
          <a:xfrm>
            <a:off x="2263666" y="2455635"/>
            <a:ext cx="8073704" cy="19423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800" b="1" dirty="0">
                <a:solidFill>
                  <a:srgbClr val="0033CC"/>
                </a:solidFill>
                <a:latin typeface="05_ZZ Death Note 1.0" panose="02000000000000000000" pitchFamily="2" charset="0"/>
                <a:cs typeface="05_ZZ Death Note 1.0" panose="02000000000000000000" pitchFamily="2" charset="0"/>
              </a:rPr>
              <a:t>บทอ่านเสริม</a:t>
            </a:r>
          </a:p>
        </p:txBody>
      </p:sp>
    </p:spTree>
    <p:extLst>
      <p:ext uri="{BB962C8B-B14F-4D97-AF65-F5344CB8AC3E}">
        <p14:creationId xmlns:p14="http://schemas.microsoft.com/office/powerpoint/2010/main" val="2631962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FC0E30A-D680-4812-8B93-7ADEB1B7E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3"/>
          <a:stretch/>
        </p:blipFill>
        <p:spPr>
          <a:xfrm>
            <a:off x="1091627" y="0"/>
            <a:ext cx="111003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8F928E2-2936-402C-A73F-610BFE7C8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8" t="3313" b="37308"/>
          <a:stretch/>
        </p:blipFill>
        <p:spPr>
          <a:xfrm rot="16200000">
            <a:off x="-379632" y="379629"/>
            <a:ext cx="6855265" cy="609599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A1AC9FF-6A26-4858-957A-8D866CC8C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11" b="15028"/>
          <a:stretch/>
        </p:blipFill>
        <p:spPr>
          <a:xfrm>
            <a:off x="7517970" y="1"/>
            <a:ext cx="3919780" cy="278149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F340F9E-88E8-44F9-9697-E50398A1A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74" b="28813"/>
          <a:stretch/>
        </p:blipFill>
        <p:spPr>
          <a:xfrm>
            <a:off x="6096000" y="2781495"/>
            <a:ext cx="5144146" cy="219716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269BA04-F792-46A2-A531-63C20A316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5317">
            <a:off x="7734905" y="4605347"/>
            <a:ext cx="3048848" cy="26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B8CF3C8-8769-4944-9055-1112E05B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9"/>
          <a:stretch/>
        </p:blipFill>
        <p:spPr>
          <a:xfrm rot="16200000">
            <a:off x="1418740" y="-1153979"/>
            <a:ext cx="6276814" cy="889473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7CE97C5-A228-4E70-88D6-177F5F60C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5" b="95326" l="10000" r="90000">
                        <a14:foregroundMark x1="32900" y1="9239" x2="62300" y2="7935"/>
                        <a14:foregroundMark x1="62300" y1="7935" x2="69700" y2="7935"/>
                        <a14:foregroundMark x1="56600" y1="72717" x2="56400" y2="81848"/>
                        <a14:foregroundMark x1="56400" y1="81848" x2="48400" y2="90326"/>
                        <a14:foregroundMark x1="48400" y1="90326" x2="31500" y2="90978"/>
                        <a14:foregroundMark x1="31500" y1="90978" x2="63700" y2="94457"/>
                        <a14:foregroundMark x1="63700" y1="94457" x2="69100" y2="90435"/>
                        <a14:foregroundMark x1="69100" y1="90435" x2="70100" y2="86739"/>
                        <a14:foregroundMark x1="58500" y1="85435" x2="52100" y2="83587"/>
                        <a14:foregroundMark x1="52100" y1="83587" x2="56100" y2="90109"/>
                        <a14:foregroundMark x1="56100" y1="90109" x2="63400" y2="88370"/>
                        <a14:foregroundMark x1="63400" y1="88370" x2="63000" y2="81196"/>
                        <a14:foregroundMark x1="63000" y1="81196" x2="58200" y2="83370"/>
                        <a14:foregroundMark x1="36600" y1="95109" x2="44500" y2="95326"/>
                        <a14:foregroundMark x1="44500" y1="95326" x2="68400" y2="94239"/>
                      </a14:backgroundRemoval>
                    </a14:imgEffect>
                  </a14:imgLayer>
                </a14:imgProps>
              </a:ext>
            </a:extLst>
          </a:blip>
          <a:srcRect l="16041" r="21882"/>
          <a:stretch/>
        </p:blipFill>
        <p:spPr>
          <a:xfrm>
            <a:off x="8658386" y="1194854"/>
            <a:ext cx="3533614" cy="52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DB86864-8BE2-4776-9B79-F79BBB3D9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7791" y="-2869368"/>
            <a:ext cx="7561155" cy="1259673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F21C367-1070-4899-8194-82256A63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46281" y="-2167010"/>
            <a:ext cx="6900034" cy="11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7027ED8-C860-44C2-AC7F-30AFD0751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7791" y="-2869368"/>
            <a:ext cx="7561155" cy="1259673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1B89D6-D34A-4E43-ACAC-EDD06C9C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68" y="0"/>
            <a:ext cx="12192000" cy="67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AC7DDF9-5B9D-49DC-83D4-AFB66DAC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413" y="-2666413"/>
            <a:ext cx="6859174" cy="1219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0E58D3-F46A-4F73-A631-C4EF07746334}"/>
              </a:ext>
            </a:extLst>
          </p:cNvPr>
          <p:cNvSpPr txBox="1">
            <a:spLocks/>
          </p:cNvSpPr>
          <p:nvPr/>
        </p:nvSpPr>
        <p:spPr>
          <a:xfrm>
            <a:off x="3509555" y="1040005"/>
            <a:ext cx="6013268" cy="1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Charmonman" panose="03000500040000020004" pitchFamily="66" charset="-34"/>
                <a:ea typeface="+mj-ea"/>
                <a:cs typeface="TH Charmonman" panose="03000500040000020004" pitchFamily="66" charset="-34"/>
              </a:rPr>
              <a:t>เนื้อเรื่อง (ย่อ)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Charmonman" panose="03000500040000020004" pitchFamily="66" charset="-34"/>
              <a:ea typeface="+mj-ea"/>
              <a:cs typeface="TH Charmonman" panose="03000500040000020004" pitchFamily="66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2FFD1CA-FE90-4820-911F-00C079DEE3C1}"/>
              </a:ext>
            </a:extLst>
          </p:cNvPr>
          <p:cNvSpPr txBox="1"/>
          <p:nvPr/>
        </p:nvSpPr>
        <p:spPr>
          <a:xfrm>
            <a:off x="1073330" y="2886892"/>
            <a:ext cx="10045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เพื่อน ๆ ยกนิ้วให้แพนว่าเก่งด้านคอมพิวเตอร์ เพราะมีพี่ชายที่เป็นวิศวกรด้านคอมพิวเตอร์ ช่วยสอนให้ แพนช่วยส่งอีเมลถึงป้ารัตน์พี่สาวของแม่    ที่ต่างประเทศ ช่วยสืบค้นข้อมูลหาความหมายของคำ ช่วยหาคลิปอาร์ตทำหน้าปกให้เพื่อน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429793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27C6A01-8C34-49A3-946B-733DC4E2D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7791" y="-2869368"/>
            <a:ext cx="7561155" cy="1259673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EF555C7-F532-428D-B1D9-07F2A7F0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47736" y="-796199"/>
            <a:ext cx="6296528" cy="90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8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D300E10-3789-4546-B34E-32AC629D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7791" y="-2869368"/>
            <a:ext cx="7561155" cy="1259673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4AE0C3D-80FE-4785-AE8C-08C925EC8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1" b="7429"/>
          <a:stretch/>
        </p:blipFill>
        <p:spPr>
          <a:xfrm>
            <a:off x="256674" y="-144379"/>
            <a:ext cx="11165305" cy="7039751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90FAD4B-1E72-45F7-9A4E-A6F0F4E2FD2D}"/>
              </a:ext>
            </a:extLst>
          </p:cNvPr>
          <p:cNvSpPr txBox="1"/>
          <p:nvPr/>
        </p:nvSpPr>
        <p:spPr>
          <a:xfrm>
            <a:off x="5562125" y="602418"/>
            <a:ext cx="360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เดินเร็วกว่าปรกติ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6A6BD54-EB89-4D1D-AD49-8765BE4E0B67}"/>
              </a:ext>
            </a:extLst>
          </p:cNvPr>
          <p:cNvSpPr txBox="1"/>
          <p:nvPr/>
        </p:nvSpPr>
        <p:spPr>
          <a:xfrm>
            <a:off x="5441809" y="1831495"/>
            <a:ext cx="360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ตัดขาดไม่เกี่ยวข้องด้วย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C2BF7A2-DA4B-438F-920B-15E00A417928}"/>
              </a:ext>
            </a:extLst>
          </p:cNvPr>
          <p:cNvSpPr txBox="1"/>
          <p:nvPr/>
        </p:nvSpPr>
        <p:spPr>
          <a:xfrm>
            <a:off x="6666938" y="3060571"/>
            <a:ext cx="360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ทำหน้าบึ้งตึง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DA9D8A1-764F-4237-BD9D-89D0D24185A5}"/>
              </a:ext>
            </a:extLst>
          </p:cNvPr>
          <p:cNvSpPr txBox="1"/>
          <p:nvPr/>
        </p:nvSpPr>
        <p:spPr>
          <a:xfrm>
            <a:off x="6425687" y="4318620"/>
            <a:ext cx="360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ไม่น่าไว้วางใจ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EDE74BF-3BAF-40EC-A45A-A961BDFC9C1A}"/>
              </a:ext>
            </a:extLst>
          </p:cNvPr>
          <p:cNvSpPr txBox="1"/>
          <p:nvPr/>
        </p:nvSpPr>
        <p:spPr>
          <a:xfrm>
            <a:off x="6298368" y="5576669"/>
            <a:ext cx="533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เมื่อพลาดไปแล้วก็เลยตามเลยเพื่อไม่ให้เสียเชิง</a:t>
            </a:r>
          </a:p>
        </p:txBody>
      </p:sp>
    </p:spTree>
    <p:extLst>
      <p:ext uri="{BB962C8B-B14F-4D97-AF65-F5344CB8AC3E}">
        <p14:creationId xmlns:p14="http://schemas.microsoft.com/office/powerpoint/2010/main" val="17122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AC7DDF9-5B9D-49DC-83D4-AFB66DAC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413" y="-2666413"/>
            <a:ext cx="6859174" cy="1219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0E58D3-F46A-4F73-A631-C4EF07746334}"/>
              </a:ext>
            </a:extLst>
          </p:cNvPr>
          <p:cNvSpPr txBox="1">
            <a:spLocks/>
          </p:cNvSpPr>
          <p:nvPr/>
        </p:nvSpPr>
        <p:spPr>
          <a:xfrm>
            <a:off x="3509555" y="1040005"/>
            <a:ext cx="6013268" cy="1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Charmonman" panose="03000500040000020004" pitchFamily="66" charset="-34"/>
                <a:ea typeface="+mj-ea"/>
                <a:cs typeface="TH Charmonman" panose="03000500040000020004" pitchFamily="66" charset="-34"/>
              </a:rPr>
              <a:t>เนื้อเรื่อง (ย่อ)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Charmonman" panose="03000500040000020004" pitchFamily="66" charset="-34"/>
              <a:ea typeface="+mj-ea"/>
              <a:cs typeface="TH Charmonman" panose="03000500040000020004" pitchFamily="66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2FFD1CA-FE90-4820-911F-00C079DEE3C1}"/>
              </a:ext>
            </a:extLst>
          </p:cNvPr>
          <p:cNvSpPr txBox="1"/>
          <p:nvPr/>
        </p:nvSpPr>
        <p:spPr>
          <a:xfrm>
            <a:off x="1073330" y="2886892"/>
            <a:ext cx="10045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ทศเล่าให้ฟังพ่อและแพนฟังว่า ป่านและฟางเพื่อนของทศนัดพบกับฝรั่ง   ที่แช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็ต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คุยกันที่ร้านอาหาร พบว่าเป็นฝรั่งร่างอ้วนพุงพลุ้ยต่างจากรูปที่แลกกันดู     ที่ร้านอาหารพนักงานเสิร์ฟบอกป่านและฟางถูกหลอกให้ต้องจ่ายค่าอาหาร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571917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AC7DDF9-5B9D-49DC-83D4-AFB66DAC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413" y="-2666413"/>
            <a:ext cx="6859174" cy="1219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0E58D3-F46A-4F73-A631-C4EF07746334}"/>
              </a:ext>
            </a:extLst>
          </p:cNvPr>
          <p:cNvSpPr txBox="1">
            <a:spLocks/>
          </p:cNvSpPr>
          <p:nvPr/>
        </p:nvSpPr>
        <p:spPr>
          <a:xfrm>
            <a:off x="3509555" y="896313"/>
            <a:ext cx="6013268" cy="1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Charmonman" panose="03000500040000020004" pitchFamily="66" charset="-34"/>
                <a:ea typeface="+mj-ea"/>
                <a:cs typeface="TH Charmonman" panose="03000500040000020004" pitchFamily="66" charset="-34"/>
              </a:rPr>
              <a:t>เนื้อเรื่อง (ย่อ)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Charmonman" panose="03000500040000020004" pitchFamily="66" charset="-34"/>
              <a:ea typeface="+mj-ea"/>
              <a:cs typeface="TH Charmonman" panose="03000500040000020004" pitchFamily="66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2FFD1CA-FE90-4820-911F-00C079DEE3C1}"/>
              </a:ext>
            </a:extLst>
          </p:cNvPr>
          <p:cNvSpPr txBox="1"/>
          <p:nvPr/>
        </p:nvSpPr>
        <p:spPr>
          <a:xfrm>
            <a:off x="1073330" y="2545367"/>
            <a:ext cx="100453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แพนเข้าห้องสนทนาทางเว็บไซต์ และรู้จักกับพี่เจี๊ยบ พี่เจี๊ยบเคยให้คำแนะนำที่ดี ต่อมาแพนเผลอบอกว่าตนมีเงินเก็บเกือบหกพันบาท พี่เจี๊ยบหายไปพักหนึ่ง เมื่อกลับมาบอกว่าแม่ต้องผ่าตัดไม่มีเงินรักษา แพนเสนอตัว                ให้ยืมเงิน ครั้งแรกพี่เจี๊ยบปฏิเสธต่อมาก็ตกลงรับความช่วยเหลือโดยให้แพนโอนเงินไปให้เวลาผ่านไป ๓ เดือน แพนรู้ว่าถูกหลอกและเล่าเรื่องให้พี่ทศฟัง           พี่ทศบอกให้แพนถือเป็นบทเรียน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685883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BDD277-2C6C-425E-9CAA-8F0D7959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t="532" r="-622" b="5674"/>
          <a:stretch/>
        </p:blipFill>
        <p:spPr>
          <a:xfrm>
            <a:off x="579120" y="589281"/>
            <a:ext cx="11236960" cy="579039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FB6C781-1EEF-41A3-A3C7-62274E33D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25" y="664833"/>
            <a:ext cx="11110155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BDD277-2C6C-425E-9CAA-8F0D7959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t="532" r="-622" b="5674"/>
          <a:stretch/>
        </p:blipFill>
        <p:spPr>
          <a:xfrm>
            <a:off x="579120" y="589281"/>
            <a:ext cx="11236960" cy="57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2254376-1BE4-4FE1-8BCE-248DEC210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12"/>
          <a:stretch/>
        </p:blipFill>
        <p:spPr>
          <a:xfrm>
            <a:off x="665480" y="681037"/>
            <a:ext cx="11003280" cy="54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9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91A0C8-A0F3-4C1B-9BE0-95FFE118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A51F2A5-FFAF-4107-86B7-E69C1D58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003051E-0558-455A-BDF0-6997B27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20"/>
            <a:ext cx="12334240" cy="68864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1B4C373-DB47-4657-8DF9-E4AFC2C1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" b="6815"/>
          <a:stretch/>
        </p:blipFill>
        <p:spPr>
          <a:xfrm>
            <a:off x="575806" y="507999"/>
            <a:ext cx="11138674" cy="58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6149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221</Words>
  <Application>Microsoft Office PowerPoint</Application>
  <PresentationFormat>แบบจอกว้าง</PresentationFormat>
  <Paragraphs>31</Paragraphs>
  <Slides>31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31</vt:i4>
      </vt:variant>
    </vt:vector>
  </HeadingPairs>
  <TitlesOfParts>
    <vt:vector size="40" baseType="lpstr">
      <vt:lpstr>05_ZZ Death Note 1.0</vt:lpstr>
      <vt:lpstr>2005_iannnnnMTV</vt:lpstr>
      <vt:lpstr>Arial</vt:lpstr>
      <vt:lpstr>Calibri</vt:lpstr>
      <vt:lpstr>Calibri Light</vt:lpstr>
      <vt:lpstr>TH Charmonman</vt:lpstr>
      <vt:lpstr>TH Sarabun New</vt:lpstr>
      <vt:lpstr>ธีมของ Office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Phorntipa Guegoodling</dc:creator>
  <cp:lastModifiedBy>USER</cp:lastModifiedBy>
  <cp:revision>74</cp:revision>
  <dcterms:created xsi:type="dcterms:W3CDTF">2021-06-29T09:42:38Z</dcterms:created>
  <dcterms:modified xsi:type="dcterms:W3CDTF">2021-07-02T01:10:39Z</dcterms:modified>
</cp:coreProperties>
</file>