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26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387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066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18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70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19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9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067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407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016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572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155-91B0-4C2C-B103-4107145744AD}" type="datetimeFigureOut">
              <a:rPr lang="th-TH" smtClean="0"/>
              <a:t>24/05/64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AC7C9-AD36-4E98-A4A7-B38628742C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498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58E7CF4-9AA8-4C88-B1CE-481F0B2F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7F321A6-5A6D-4FC8-A92A-D2CA1DE40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5AE3DF-CD7A-43B4-A86E-421FD953E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0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C5EE39B-E9D0-4E9E-AAD8-0104EF492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F59ABFE-4D30-4BE8-86FA-39129E93A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8BE097A-1B0D-4C7D-9FDA-494F2239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17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9A1408-23DC-46FF-A490-EF1AE31DA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9CCC62-28B3-43E6-8AED-D9BFAA79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8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109AB98-E802-496E-A640-9E012259B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FE11D3A-4A5F-46E3-B944-C7A3B817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0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264811E-9BA4-4433-BDAB-F4197C82C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03FB5F-4C91-49FD-A852-7735144C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6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E2E0EDF-5B41-4DB4-8190-326B2A6D9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3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9DC1D6-95D3-49CC-8235-7CAEB849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BA24B4F3-5A32-4759-82D1-4A1F9F641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281" cy="6858000"/>
          </a:xfrm>
        </p:spPr>
      </p:pic>
    </p:spTree>
    <p:extLst>
      <p:ext uri="{BB962C8B-B14F-4D97-AF65-F5344CB8AC3E}">
        <p14:creationId xmlns:p14="http://schemas.microsoft.com/office/powerpoint/2010/main" val="2334823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EB40E6B-9CAC-4202-8B48-B451988F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1AF1F90-42F6-406E-B266-A0006CB32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0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65E9019-779E-488F-AFF7-27844C141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1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92927D8-58E0-4C48-9ADF-4F2977C77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EE0BC34-C02F-4A2F-8FF4-36122E67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3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6D022D2-1DB0-47E4-8EBC-FD678B12D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5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282C4BB-7A1E-4C06-B33A-FC738FF8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9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17E066F-5835-4AA7-BD29-C3769D04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1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E54807-352D-48D4-B8C8-7982DA90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1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B152451-79FC-4A2A-8496-7E13201B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5BE83A6-1383-4FD8-A92B-22DAE0E7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6550EBC-BF06-4E92-A6C6-EF4B71EBF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3680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4A8B92-700D-4154-B243-33A7C736C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8D2B556-9CDF-4FEB-B1E7-010D7629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28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3C89B69-6CEC-451A-AD3F-ABF6FD29F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1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520ED34-D092-4020-BAE6-EA930AC34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2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446BE20-9963-44D1-8552-8DBFC236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9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A60E06-BA1B-4DC8-BB13-20C23B97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4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A310C64-127B-43D5-8FD1-E98DEBC8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9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9D8DC61-0F1C-442E-9659-106EC8856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DD91DE3-457F-4F7F-A1FB-AA1415945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9EE827-F9F5-409B-8F1C-537CEED48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D12651D-5AA3-408E-8DCD-6F161CB6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6C60D70-44BC-4344-93A2-9D5715AE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91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A3141A2-0CF3-4693-A07A-3EFBEF10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8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4FC8ABE-75B5-4BD3-8F61-39532B9E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18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D009D89-B2B5-45BC-B488-5070D4B2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21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ACEB758-A32E-4BB8-848E-9A93F5F5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7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B7EB5E6-F9D7-4A4F-B163-F00972E8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69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6649A63-7C6C-4F69-BFE4-9839E077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9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6FC264-7AAE-4648-B04E-5A2B3197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9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31928A-6921-4443-9DEA-45DD29377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8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F80CDE5-E477-43F3-8433-AA2C2F3C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FC51B38-00B9-458E-BAF6-E76838C6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12A37F7-0095-428B-B4E2-598E45F55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5173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นำเสนอทางหน้าจอ (4:3)</PresentationFormat>
  <Paragraphs>0</Paragraphs>
  <Slides>46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JEAB JEAB</dc:creator>
  <cp:lastModifiedBy>JEAB JEAB</cp:lastModifiedBy>
  <cp:revision>9</cp:revision>
  <dcterms:created xsi:type="dcterms:W3CDTF">2021-05-19T14:36:17Z</dcterms:created>
  <dcterms:modified xsi:type="dcterms:W3CDTF">2021-05-24T11:13:48Z</dcterms:modified>
</cp:coreProperties>
</file>