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96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6681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569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119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0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099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87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34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99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4CDA-E796-44B7-8285-F75BFC5A15A4}" type="datetimeFigureOut">
              <a:rPr lang="th-TH" smtClean="0"/>
              <a:t>25/05/64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B393-3A9B-4A23-A111-F98734067C1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8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C8A3399-4DD9-4BA8-A93B-DB4A4851B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34E47A2-D26B-4A1F-8C15-1F77DE9E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2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F4342C1-F725-4FC4-8A51-2EA673E6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4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4749158-46AD-4F28-848A-DB2C02C53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3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0B7CDD7-D1B7-4CEE-BC22-BA34F738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07FE6C0-AD83-4306-A095-BB62A8BC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6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6B9555F-A31E-444B-88B5-42484D99D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2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345905B-7575-41CA-8676-6E6F2CD7F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9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B6EF74-CAAB-4C6C-B0DA-84F65037B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95750F3-87ED-42F5-81E3-E779CA101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6418090-4C82-4EF6-9D44-2E23930CB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288A482-80BC-4A45-B67B-6CCD4AFC5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B0F52F-CBF8-46C3-8753-034F613D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9EC3302-8CD6-4A63-BD3B-8F2003F72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12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C959D44-A233-4038-9F95-6A2E04836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713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นำเสนอทางหน้าจอ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5</cp:revision>
  <dcterms:created xsi:type="dcterms:W3CDTF">2021-05-23T15:47:04Z</dcterms:created>
  <dcterms:modified xsi:type="dcterms:W3CDTF">2021-05-25T02:14:34Z</dcterms:modified>
</cp:coreProperties>
</file>