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A2A6-A8E2-42F6-B3E9-6BE0E9D0073A}" type="datetimeFigureOut">
              <a:rPr lang="th-TH" smtClean="0"/>
              <a:t>17/05/64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1F74-7433-4A1E-8078-04C3E95560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894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A2A6-A8E2-42F6-B3E9-6BE0E9D0073A}" type="datetimeFigureOut">
              <a:rPr lang="th-TH" smtClean="0"/>
              <a:t>17/05/64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1F74-7433-4A1E-8078-04C3E95560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870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A2A6-A8E2-42F6-B3E9-6BE0E9D0073A}" type="datetimeFigureOut">
              <a:rPr lang="th-TH" smtClean="0"/>
              <a:t>17/05/64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1F74-7433-4A1E-8078-04C3E95560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881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A2A6-A8E2-42F6-B3E9-6BE0E9D0073A}" type="datetimeFigureOut">
              <a:rPr lang="th-TH" smtClean="0"/>
              <a:t>17/05/64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1F74-7433-4A1E-8078-04C3E95560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839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A2A6-A8E2-42F6-B3E9-6BE0E9D0073A}" type="datetimeFigureOut">
              <a:rPr lang="th-TH" smtClean="0"/>
              <a:t>17/05/64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1F74-7433-4A1E-8078-04C3E95560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900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A2A6-A8E2-42F6-B3E9-6BE0E9D0073A}" type="datetimeFigureOut">
              <a:rPr lang="th-TH" smtClean="0"/>
              <a:t>17/05/64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1F74-7433-4A1E-8078-04C3E95560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7955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A2A6-A8E2-42F6-B3E9-6BE0E9D0073A}" type="datetimeFigureOut">
              <a:rPr lang="th-TH" smtClean="0"/>
              <a:t>17/05/64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1F74-7433-4A1E-8078-04C3E95560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5525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A2A6-A8E2-42F6-B3E9-6BE0E9D0073A}" type="datetimeFigureOut">
              <a:rPr lang="th-TH" smtClean="0"/>
              <a:t>17/05/64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1F74-7433-4A1E-8078-04C3E95560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7796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A2A6-A8E2-42F6-B3E9-6BE0E9D0073A}" type="datetimeFigureOut">
              <a:rPr lang="th-TH" smtClean="0"/>
              <a:t>17/05/64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1F74-7433-4A1E-8078-04C3E95560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288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A2A6-A8E2-42F6-B3E9-6BE0E9D0073A}" type="datetimeFigureOut">
              <a:rPr lang="th-TH" smtClean="0"/>
              <a:t>17/05/64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1F74-7433-4A1E-8078-04C3E95560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178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A2A6-A8E2-42F6-B3E9-6BE0E9D0073A}" type="datetimeFigureOut">
              <a:rPr lang="th-TH" smtClean="0"/>
              <a:t>17/05/64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1F74-7433-4A1E-8078-04C3E95560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646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CA2A6-A8E2-42F6-B3E9-6BE0E9D0073A}" type="datetimeFigureOut">
              <a:rPr lang="th-TH" smtClean="0"/>
              <a:t>17/05/64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F1F74-7433-4A1E-8078-04C3E95560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054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7175654-2A67-48EB-828C-1CF3D120C6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8C2E210C-EB13-4F7D-9959-537FB0CD57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B227081-C79C-43A8-BB16-60F5F3E1F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00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8A7C22F-E06B-4E00-ABAA-B686064F2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0A146D41-39B1-4A85-AD0E-0D6896FB2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3226506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3730126-85E9-49A1-BAD1-31797126E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7CCE94D0-C855-4A2E-B742-619D058FA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26748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3EEC63D-0842-41EC-8DF3-A10340D51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ECE58573-8383-499D-829A-3F94D0DFA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38535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7E351A3-4A6C-4D50-8681-E6D2D56E2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03C3681A-324E-4166-BA9A-F337251FBF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56669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2F4A71E-7B4C-452F-ADAA-97BFDD78D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4B6AC741-8369-42B8-B19A-729A21DF1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82366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622930F-AF44-4A44-A8E2-A49EC019A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" name="ตัวแทนเนื้อหา 6">
            <a:extLst>
              <a:ext uri="{FF2B5EF4-FFF2-40B4-BE49-F238E27FC236}">
                <a16:creationId xmlns:a16="http://schemas.microsoft.com/office/drawing/2014/main" id="{55B683FE-37AE-4F6C-ACE5-D0928F3D2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62512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C4F958A-E3C7-4025-AC48-DDEFC7482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E15A6472-2F1F-4CED-AC72-967650F245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11260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B4CBEF3-AF91-4941-958D-F35C28478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5" name="ตัวแทนเนื้อหา 14">
            <a:extLst>
              <a:ext uri="{FF2B5EF4-FFF2-40B4-BE49-F238E27FC236}">
                <a16:creationId xmlns:a16="http://schemas.microsoft.com/office/drawing/2014/main" id="{3E2F85BF-E7CD-458F-9408-DB075E280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00107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93F0C21-C4E0-4049-9BB5-E5256402D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" name="ตัวแทนเนื้อหา 6">
            <a:extLst>
              <a:ext uri="{FF2B5EF4-FFF2-40B4-BE49-F238E27FC236}">
                <a16:creationId xmlns:a16="http://schemas.microsoft.com/office/drawing/2014/main" id="{608C5089-940C-4587-9AFC-D435FDB7E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89920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664461-B85C-4E11-B698-061C0E856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C005446F-E073-4E5D-84B0-C99A8D69F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274693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นำเสนอทางหน้าจอ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JEAB JEAB</dc:creator>
  <cp:lastModifiedBy>JEAB JEAB</cp:lastModifiedBy>
  <cp:revision>6</cp:revision>
  <dcterms:created xsi:type="dcterms:W3CDTF">2021-05-16T14:03:43Z</dcterms:created>
  <dcterms:modified xsi:type="dcterms:W3CDTF">2021-05-17T05:02:36Z</dcterms:modified>
</cp:coreProperties>
</file>