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9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5942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1228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2544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385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1820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98441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5062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42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747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11656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0508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F0D26-9DBB-4C93-AEB4-AF720DF7F748}" type="datetimeFigureOut">
              <a:rPr lang="th-TH" smtClean="0"/>
              <a:t>14/05/64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2CCD-E6EA-4C9F-8371-2013924DFAE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8967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A56142F-0E29-49F9-8B7F-A3C245EB8E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30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350B563-B5C7-4A73-A5E1-B5C02FD15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27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E4564823-0750-4349-BEAC-DA6970709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9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2CC403A-ACA1-4686-B89A-5245A18D0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6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043F61DC-E0DB-4F34-8DB3-EC8EE8842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487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203F6D2-AAA7-456E-8821-D3338F06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ตัวแทนเนื้อหา 4">
            <a:extLst>
              <a:ext uri="{FF2B5EF4-FFF2-40B4-BE49-F238E27FC236}">
                <a16:creationId xmlns:a16="http://schemas.microsoft.com/office/drawing/2014/main" id="{D99D39FE-37AB-4BDC-9457-E8708AEE98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3696" cy="6858000"/>
          </a:xfrm>
        </p:spPr>
      </p:pic>
    </p:spTree>
    <p:extLst>
      <p:ext uri="{BB962C8B-B14F-4D97-AF65-F5344CB8AC3E}">
        <p14:creationId xmlns:p14="http://schemas.microsoft.com/office/powerpoint/2010/main" val="1093139763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229</TotalTime>
  <Words>0</Words>
  <Application>Microsoft Office PowerPoint</Application>
  <PresentationFormat>นำเสนอทางหน้าจอ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JEAB JEAB</dc:creator>
  <cp:lastModifiedBy>JEAB JEAB</cp:lastModifiedBy>
  <cp:revision>16</cp:revision>
  <dcterms:created xsi:type="dcterms:W3CDTF">2021-05-07T07:08:17Z</dcterms:created>
  <dcterms:modified xsi:type="dcterms:W3CDTF">2021-05-14T10:53:19Z</dcterms:modified>
</cp:coreProperties>
</file>