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094CE2-2F59-436D-92BC-EF0E0F566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7FB802B-DA47-4906-8A29-CB349C869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6BE39B-9CB6-409D-9E4C-195FF01B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A3A5281-F1BD-454E-B65C-5B2387EC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F4AA1C4-D79C-499F-BE0C-C2EC6A6A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1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B5F18F-5DE2-43F4-9332-41DF3BB0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3EE437E-89B2-42F3-BAFD-B779AFFAE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20D292-22C6-42FC-8D20-1EBC0A09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D8B4692-BC4B-482A-8A35-23AB5F17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8CAF6D-9B1C-4FE4-95B3-CED36CB6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74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EBC35FC-F52C-4598-BEFF-588ED9CBF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10FC113-D0A9-4718-BD30-A45D1A791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8F88B7-D0C7-4716-89DC-AEE9569B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DEB0724-AF74-41EB-B7BF-1F7DDF07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F94D8D-64D6-4F7D-A286-07532570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7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71D885-3FAD-46BD-ABB8-41087F20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BC2AB5-E177-4ED9-8678-6F9C3A0B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A7A9D20-14A3-4C03-882F-E224194A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4C6AFB8-77A7-4B37-A484-F9AD4691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8002574-63C0-405C-9840-4676CD9D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58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2C4BCF-6AE0-4448-A21D-5EEC77C7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F7D2E3F-ED33-4130-B27F-425DD6FDB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B3EE11C-A15D-4A9C-965B-F56B66E2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0DBC546-19BF-407E-9735-7F41AE56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F27B80-0466-4DF8-BFDD-5FD79A4D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94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F74441-9F88-4325-B083-256AB138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F76B8BA-0596-4D9B-A758-C39C86CF3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38B9B5B-9AC5-487B-BD1C-449DB7C0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021C558-3770-47BF-B9F0-E7F5675E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CA0D81-470B-4775-A301-6D1D4080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8953213-22C2-4804-908D-FF82B627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05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60C8D3-F22A-4C9C-9811-C991237D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C4D7071-34F0-40D4-8089-B4906045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52B5C80-338D-4952-8CFF-6B9B88E24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FBB4E65-97DA-47C9-BC82-3EB7D9B0A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9F2502B-768A-4490-97C7-3C2569B8E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C53258C-CC19-4CB6-A70D-57459499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E1D090D-2189-44F9-BE66-2E5CBC20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5E4F61-B859-4545-B62E-543D7FC6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12610E-162B-4B1B-A027-F9F368E8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A00A85A-09E7-4D64-B2CC-B47EBAC6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4B8C237-EFD2-401F-9918-4D87111E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D13E744-326D-4938-8E5A-D536945A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378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6E590A3-FD42-498E-969A-D50A8390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9B170D2-BA91-40B3-88E7-853912FF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A172329-D8E1-4CCD-9E24-0E407493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91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6CCC2D-CEA7-41A4-93EB-5B5D7C58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802CA18-2AB8-495A-99BE-EA371E9F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6F6B6AD-09C7-4405-9AC3-9D02609A4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36A6492-6731-49FE-8EF1-9F7ADA8F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C36E8D8-CBB3-4908-80DF-A87E2685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B22EBC6-045C-42D9-98BB-4E79396D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45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6EBED8-1988-4CA7-8C27-7EB900FE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D1DC2BA-6A74-4F63-BD6F-FAAA64DAF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F1BB78F-CC63-48E8-AAD8-EF7BE127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515BB4-7316-45CE-8F19-CD001B97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61FBF47-4C3D-487A-AACF-1F47DAE3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6D374E9-32A8-4134-9C00-BFDB2AF4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07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A099511-B481-4AAF-A4DB-5560F40F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0C74DA-9A27-4D4D-99BC-E4F62B849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1569D51-EA3E-4762-B0D7-1850446C7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81A8-DDB0-4B1E-BDB9-9E00DF16998A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DB4649E-C449-4F26-A459-2F2F53CF3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1B6F040-82E2-4380-AA7B-F1585DAA7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E0BA-EAC5-493A-898E-455E28B87F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82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2B49C7A-FF32-4876-ADDA-EA1146B7B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9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554A78F-848F-4259-BB77-DCDC7295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2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A75C6CE-A11A-4441-80A5-360E3CE5A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066C733-0DAE-485A-B3D2-BA80EE79C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7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666614E-33D8-4245-AD78-CE265903F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9332D85-CCB7-442C-A79F-1A61404D5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B9A4DB7-A37E-4D3B-B717-6DA4161A6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BEF6544-158F-4325-9F58-94856AC66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42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0</Words>
  <Application>Microsoft Office PowerPoint</Application>
  <PresentationFormat>นำเสนอทางหน้าจอ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JEAB JEAB</dc:creator>
  <cp:lastModifiedBy>JEAB JEAB</cp:lastModifiedBy>
  <cp:revision>17</cp:revision>
  <dcterms:created xsi:type="dcterms:W3CDTF">2021-05-07T14:10:53Z</dcterms:created>
  <dcterms:modified xsi:type="dcterms:W3CDTF">2021-05-14T08:16:08Z</dcterms:modified>
</cp:coreProperties>
</file>