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3" r:id="rId2"/>
    <p:sldId id="257" r:id="rId3"/>
    <p:sldId id="264" r:id="rId4"/>
    <p:sldId id="258" r:id="rId5"/>
    <p:sldId id="260" r:id="rId6"/>
    <p:sldId id="259" r:id="rId7"/>
    <p:sldId id="261" r:id="rId8"/>
    <p:sldId id="262" r:id="rId9"/>
    <p:sldId id="28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0" r:id="rId25"/>
    <p:sldId id="281" r:id="rId26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FC Daisy" panose="020B0604020202020204" charset="-34"/>
      <p:regular r:id="rId33"/>
      <p:bold r:id="rId34"/>
      <p:italic r:id="rId35"/>
      <p:boldItalic r:id="rId36"/>
    </p:embeddedFont>
    <p:embeddedFont>
      <p:font typeface="TH Sarabun New" panose="020B0500040200020003" pitchFamily="34" charset="-34"/>
      <p:regular r:id="rId37"/>
      <p:bold r:id="rId38"/>
      <p:italic r:id="rId39"/>
      <p:boldItalic r:id="rId4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A949"/>
    <a:srgbClr val="B686DA"/>
    <a:srgbClr val="FA9C9C"/>
    <a:srgbClr val="F54545"/>
    <a:srgbClr val="FDD7D7"/>
    <a:srgbClr val="D5B8EA"/>
    <a:srgbClr val="FBAFAF"/>
    <a:srgbClr val="FCC0C0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00DD15-EA7B-41DD-A15C-FDED5C652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31D7CB5-6C49-4E15-8A3E-4F3F2BD4B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8976642-9875-40AD-8791-F10E3739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DD76-6411-4D1E-98F4-C7B6732B7F7C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4C04452-F83D-40A4-82D4-3D1BC329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8870F8F-0248-43A2-9AF0-5E1600CA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0FB-AF4C-4676-8CB4-316F7D2D5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489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ACF8F2-D99C-41ED-8064-A3CEF646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DA6DC0E-6E0A-4FE2-B28D-7D2630AA5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9FE48E8-4483-4172-A94D-8EF8209B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DD76-6411-4D1E-98F4-C7B6732B7F7C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2483A57-0936-4C66-8472-E9808381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ADF930C-6623-44B5-AF17-E87E7613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0FB-AF4C-4676-8CB4-316F7D2D5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04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F6AE13C3-5CE7-4EDB-9352-36F46411B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04E9484-A249-42E1-8F84-249962A45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5DE46D6-A2AB-450B-B0CF-734175CF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DD76-6411-4D1E-98F4-C7B6732B7F7C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DCB9963-B609-46E6-89A7-70742E17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18E1703-4598-40B5-9565-A43CA33B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0FB-AF4C-4676-8CB4-316F7D2D5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287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BBDD272-4426-4C38-B9D5-4387D059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5D0BD19-530D-4EEB-9007-F7A3D4C70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29D2151-6031-4AF7-B7AA-B54D5CF7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DD76-6411-4D1E-98F4-C7B6732B7F7C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032F35F-BA73-43AD-A002-FDDF916E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A0B0CFA-3B02-481E-BC95-440FD24A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0FB-AF4C-4676-8CB4-316F7D2D5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787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CEF4CD-A64A-4857-9A7C-204F18CF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442623F-B284-41DB-AF83-3E987C5CE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BCD2A22-4FCB-424C-8C90-44E1A201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DD76-6411-4D1E-98F4-C7B6732B7F7C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FF8D6AD-224F-4523-B4B5-6D511D39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63307F0-14F7-4BB9-BA8A-D1A67C60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0FB-AF4C-4676-8CB4-316F7D2D5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10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B7B8CBA-1281-4DCC-B5C0-E1F02B36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2F23975-F645-4DB9-BCC7-49EE9F527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9E87FAE-BCB0-4ADA-A02C-035D93E37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A979135-9766-4104-BAD8-8814FAE4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DD76-6411-4D1E-98F4-C7B6732B7F7C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9C806A1-0401-4D29-BED9-85D90981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6FBE4A5-A700-4057-B1B9-EBFABAFA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0FB-AF4C-4676-8CB4-316F7D2D5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683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39FDBA-04E7-4962-8F9B-9930F7FA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669EBD1-4ED1-4D8E-80F0-9A24B4964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88C7552-4CAC-477C-871C-56D46F891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DAE44C7-A70C-4A29-9A21-84D6FFDDB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65F67B7-FE96-4C70-8A58-2591AA84A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58C5AC0C-214D-434B-8F57-C90C2667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DD76-6411-4D1E-98F4-C7B6732B7F7C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4BBBD94-4DDC-40AB-BD84-5495F033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0405F797-E28F-4A81-B288-0DC96F04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0FB-AF4C-4676-8CB4-316F7D2D5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05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14E503-2DAF-40E6-B37B-12238442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D6628B0-1527-4BD4-93CB-28D74FD0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DD76-6411-4D1E-98F4-C7B6732B7F7C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F13F162-9809-47A7-B962-B6ECBBAD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C26DECF-53A4-4AA0-B095-5ABFA179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0FB-AF4C-4676-8CB4-316F7D2D5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947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C4773914-FB3F-4F3E-8214-DDA1694F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DD76-6411-4D1E-98F4-C7B6732B7F7C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2C03555-08E7-4F7A-81B5-D528EB8A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55BAB1B-1372-4705-B646-CB3837F8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0FB-AF4C-4676-8CB4-316F7D2D5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794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0303E5-D99A-4344-BC1C-E13B9353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E529C7-BB55-49FB-9F46-BAB84CA8F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26EF89F-C7B1-4755-A826-DC804E186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0A2F462-2276-4E41-BA57-37FF0EDA8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DD76-6411-4D1E-98F4-C7B6732B7F7C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A01CB51-78E0-4A0A-90E9-65B5D444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9E19498-EE8E-47F1-953E-65350C34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0FB-AF4C-4676-8CB4-316F7D2D5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527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9758645-D3B8-4EE4-A88A-43269BFE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3926A98-8725-44DB-B94C-2CEB3E1D2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E084089-0B90-43AF-91BB-314F670CC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CC781DD-FA9A-4E9B-8977-C1CC5F7D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DD76-6411-4D1E-98F4-C7B6732B7F7C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61BD13F-CFE9-4557-A224-831819B9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BB838B1-6014-4512-A52B-C4820418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10FB-AF4C-4676-8CB4-316F7D2D5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625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6E5F6E1D-54AC-4F14-812C-D72FF113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97A5FF7-407E-40EF-A4C5-6F58D1BF5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AECB1A5-F672-4FC0-B972-9CA1A83C3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7DD76-6411-4D1E-98F4-C7B6732B7F7C}" type="datetimeFigureOut">
              <a:rPr lang="th-TH" smtClean="0"/>
              <a:t>23/06/64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CF9C2B3-8A5C-4639-BC93-6B992B349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1325192-E960-47B6-A3E2-CFB4E1889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10FB-AF4C-4676-8CB4-316F7D2D5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97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รูปแบบอิสระ 2">
            <a:extLst>
              <a:ext uri="{FF2B5EF4-FFF2-40B4-BE49-F238E27FC236}">
                <a16:creationId xmlns:a16="http://schemas.microsoft.com/office/drawing/2014/main" id="{ED453BF2-C5E7-3E43-8BB4-E18C34F2789B}"/>
              </a:ext>
            </a:extLst>
          </p:cNvPr>
          <p:cNvSpPr/>
          <p:nvPr/>
        </p:nvSpPr>
        <p:spPr>
          <a:xfrm>
            <a:off x="1611464" y="1527858"/>
            <a:ext cx="8967974" cy="3621600"/>
          </a:xfrm>
          <a:custGeom>
            <a:avLst/>
            <a:gdLst>
              <a:gd name="connsiteX0" fmla="*/ 1652597 w 8967974"/>
              <a:gd name="connsiteY0" fmla="*/ 0 h 3622876"/>
              <a:gd name="connsiteX1" fmla="*/ 830794 w 8967974"/>
              <a:gd name="connsiteY1" fmla="*/ 208345 h 3622876"/>
              <a:gd name="connsiteX2" fmla="*/ 240485 w 8967974"/>
              <a:gd name="connsiteY2" fmla="*/ 729205 h 3622876"/>
              <a:gd name="connsiteX3" fmla="*/ 8992 w 8967974"/>
              <a:gd name="connsiteY3" fmla="*/ 1909823 h 3622876"/>
              <a:gd name="connsiteX4" fmla="*/ 518278 w 8967974"/>
              <a:gd name="connsiteY4" fmla="*/ 3067291 h 3622876"/>
              <a:gd name="connsiteX5" fmla="*/ 2798490 w 8967974"/>
              <a:gd name="connsiteY5" fmla="*/ 3622876 h 3622876"/>
              <a:gd name="connsiteX6" fmla="*/ 6108850 w 8967974"/>
              <a:gd name="connsiteY6" fmla="*/ 3414532 h 3622876"/>
              <a:gd name="connsiteX7" fmla="*/ 7960799 w 8967974"/>
              <a:gd name="connsiteY7" fmla="*/ 3426107 h 3622876"/>
              <a:gd name="connsiteX8" fmla="*/ 8562683 w 8967974"/>
              <a:gd name="connsiteY8" fmla="*/ 2882096 h 3622876"/>
              <a:gd name="connsiteX9" fmla="*/ 8967797 w 8967974"/>
              <a:gd name="connsiteY9" fmla="*/ 1574157 h 3622876"/>
              <a:gd name="connsiteX10" fmla="*/ 8516384 w 8967974"/>
              <a:gd name="connsiteY10" fmla="*/ 775504 h 3622876"/>
              <a:gd name="connsiteX11" fmla="*/ 7486237 w 8967974"/>
              <a:gd name="connsiteY11" fmla="*/ 127322 h 3622876"/>
              <a:gd name="connsiteX12" fmla="*/ 5437518 w 8967974"/>
              <a:gd name="connsiteY12" fmla="*/ 34724 h 3622876"/>
              <a:gd name="connsiteX13" fmla="*/ 3261478 w 8967974"/>
              <a:gd name="connsiteY13" fmla="*/ 0 h 3622876"/>
              <a:gd name="connsiteX14" fmla="*/ 1652597 w 8967974"/>
              <a:gd name="connsiteY14" fmla="*/ 0 h 3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67974" h="3622876">
                <a:moveTo>
                  <a:pt x="1652597" y="0"/>
                </a:moveTo>
                <a:cubicBezTo>
                  <a:pt x="1359371" y="43405"/>
                  <a:pt x="1066146" y="86811"/>
                  <a:pt x="830794" y="208345"/>
                </a:cubicBezTo>
                <a:cubicBezTo>
                  <a:pt x="595442" y="329879"/>
                  <a:pt x="377452" y="445625"/>
                  <a:pt x="240485" y="729205"/>
                </a:cubicBezTo>
                <a:cubicBezTo>
                  <a:pt x="103518" y="1012785"/>
                  <a:pt x="-37307" y="1520142"/>
                  <a:pt x="8992" y="1909823"/>
                </a:cubicBezTo>
                <a:cubicBezTo>
                  <a:pt x="55291" y="2299504"/>
                  <a:pt x="53362" y="2781782"/>
                  <a:pt x="518278" y="3067291"/>
                </a:cubicBezTo>
                <a:cubicBezTo>
                  <a:pt x="983194" y="3352800"/>
                  <a:pt x="1866728" y="3565003"/>
                  <a:pt x="2798490" y="3622876"/>
                </a:cubicBezTo>
                <a:lnTo>
                  <a:pt x="6108850" y="3414532"/>
                </a:lnTo>
                <a:cubicBezTo>
                  <a:pt x="6969235" y="3381737"/>
                  <a:pt x="7551827" y="3514846"/>
                  <a:pt x="7960799" y="3426107"/>
                </a:cubicBezTo>
                <a:cubicBezTo>
                  <a:pt x="8369771" y="3337368"/>
                  <a:pt x="8394850" y="3190754"/>
                  <a:pt x="8562683" y="2882096"/>
                </a:cubicBezTo>
                <a:cubicBezTo>
                  <a:pt x="8730516" y="2573438"/>
                  <a:pt x="8975513" y="1925256"/>
                  <a:pt x="8967797" y="1574157"/>
                </a:cubicBezTo>
                <a:cubicBezTo>
                  <a:pt x="8960081" y="1223058"/>
                  <a:pt x="8763311" y="1016643"/>
                  <a:pt x="8516384" y="775504"/>
                </a:cubicBezTo>
                <a:cubicBezTo>
                  <a:pt x="8269457" y="534365"/>
                  <a:pt x="7999381" y="250785"/>
                  <a:pt x="7486237" y="127322"/>
                </a:cubicBezTo>
                <a:cubicBezTo>
                  <a:pt x="6973093" y="3859"/>
                  <a:pt x="6141644" y="55944"/>
                  <a:pt x="5437518" y="34724"/>
                </a:cubicBezTo>
                <a:cubicBezTo>
                  <a:pt x="4733392" y="13504"/>
                  <a:pt x="3261478" y="0"/>
                  <a:pt x="3261478" y="0"/>
                </a:cubicBezTo>
                <a:lnTo>
                  <a:pt x="165259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ชื่อเรื่อง 1">
            <a:extLst>
              <a:ext uri="{FF2B5EF4-FFF2-40B4-BE49-F238E27FC236}">
                <a16:creationId xmlns:a16="http://schemas.microsoft.com/office/drawing/2014/main" id="{EF9ADCFE-D088-4FE5-B7FF-77FF98E9E619}"/>
              </a:ext>
            </a:extLst>
          </p:cNvPr>
          <p:cNvSpPr txBox="1">
            <a:spLocks/>
          </p:cNvSpPr>
          <p:nvPr/>
        </p:nvSpPr>
        <p:spPr>
          <a:xfrm>
            <a:off x="1435438" y="178573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800" dirty="0">
                <a:latin typeface="FC Daisy" panose="020B0500040200020003" pitchFamily="34" charset="-34"/>
                <a:cs typeface="FC Daisy" panose="020B0500040200020003" pitchFamily="34" charset="-34"/>
              </a:rPr>
              <a:t>การอ่านออกเสียง</a:t>
            </a:r>
          </a:p>
          <a:p>
            <a:r>
              <a:rPr lang="th-TH" sz="8800" dirty="0">
                <a:latin typeface="FC Daisy" panose="020B0500040200020003" pitchFamily="34" charset="-34"/>
                <a:cs typeface="FC Daisy" panose="020B0500040200020003" pitchFamily="34" charset="-34"/>
              </a:rPr>
              <a:t>บทร้อยแก้วและบทร้อยกรอง</a:t>
            </a:r>
          </a:p>
        </p:txBody>
      </p:sp>
      <p:pic>
        <p:nvPicPr>
          <p:cNvPr id="49" name="Picture 4">
            <a:extLst>
              <a:ext uri="{FF2B5EF4-FFF2-40B4-BE49-F238E27FC236}">
                <a16:creationId xmlns:a16="http://schemas.microsoft.com/office/drawing/2014/main" id="{F1878B07-C8E0-4776-9768-703F02EB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604" flipH="1">
            <a:off x="1009616" y="-75222"/>
            <a:ext cx="961489" cy="20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75D06012-7B64-47FA-B8D3-3D944D9A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32" y="3528317"/>
            <a:ext cx="4808831" cy="3603650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06408537-F4B2-4B0A-8EA1-B00D79B80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82739" flipH="1">
            <a:off x="391499" y="5084962"/>
            <a:ext cx="2439930" cy="11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62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รูปแบบอิสระ 52">
            <a:extLst>
              <a:ext uri="{FF2B5EF4-FFF2-40B4-BE49-F238E27FC236}">
                <a16:creationId xmlns:a16="http://schemas.microsoft.com/office/drawing/2014/main" id="{C512628A-6A94-4DEF-990A-1F1235022C37}"/>
              </a:ext>
            </a:extLst>
          </p:cNvPr>
          <p:cNvSpPr/>
          <p:nvPr/>
        </p:nvSpPr>
        <p:spPr>
          <a:xfrm>
            <a:off x="4153073" y="4553868"/>
            <a:ext cx="6831862" cy="1959033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รูปแบบอิสระ 52">
            <a:extLst>
              <a:ext uri="{FF2B5EF4-FFF2-40B4-BE49-F238E27FC236}">
                <a16:creationId xmlns:a16="http://schemas.microsoft.com/office/drawing/2014/main" id="{5A8A268F-3F69-4543-8286-F3F6956BE1C8}"/>
              </a:ext>
            </a:extLst>
          </p:cNvPr>
          <p:cNvSpPr/>
          <p:nvPr/>
        </p:nvSpPr>
        <p:spPr>
          <a:xfrm>
            <a:off x="4225344" y="3019170"/>
            <a:ext cx="5861189" cy="1557783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D5B8EA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0" name="รูปแบบอิสระ 52">
            <a:extLst>
              <a:ext uri="{FF2B5EF4-FFF2-40B4-BE49-F238E27FC236}">
                <a16:creationId xmlns:a16="http://schemas.microsoft.com/office/drawing/2014/main" id="{D1356CA6-999D-43DC-BA50-17DC7BEDE564}"/>
              </a:ext>
            </a:extLst>
          </p:cNvPr>
          <p:cNvSpPr/>
          <p:nvPr/>
        </p:nvSpPr>
        <p:spPr>
          <a:xfrm>
            <a:off x="1676100" y="4607019"/>
            <a:ext cx="2108109" cy="613979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รูปแบบอิสระ 52">
            <a:extLst>
              <a:ext uri="{FF2B5EF4-FFF2-40B4-BE49-F238E27FC236}">
                <a16:creationId xmlns:a16="http://schemas.microsoft.com/office/drawing/2014/main" id="{25D5AF0A-0A95-4177-A1B7-A272451616C4}"/>
              </a:ext>
            </a:extLst>
          </p:cNvPr>
          <p:cNvSpPr/>
          <p:nvPr/>
        </p:nvSpPr>
        <p:spPr>
          <a:xfrm>
            <a:off x="1676100" y="3144076"/>
            <a:ext cx="2481664" cy="613980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รูปแบบอิสระ 52">
            <a:extLst>
              <a:ext uri="{FF2B5EF4-FFF2-40B4-BE49-F238E27FC236}">
                <a16:creationId xmlns:a16="http://schemas.microsoft.com/office/drawing/2014/main" id="{BD8A03BF-9765-4843-BC66-BF2028AFF18E}"/>
              </a:ext>
            </a:extLst>
          </p:cNvPr>
          <p:cNvSpPr/>
          <p:nvPr/>
        </p:nvSpPr>
        <p:spPr>
          <a:xfrm>
            <a:off x="1006368" y="799656"/>
            <a:ext cx="4572585" cy="714385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A9D18E"/>
              </a:solidFill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4CBFD9D6-D602-4936-89EF-2D879DA2C326}"/>
              </a:ext>
            </a:extLst>
          </p:cNvPr>
          <p:cNvGrpSpPr/>
          <p:nvPr/>
        </p:nvGrpSpPr>
        <p:grpSpPr>
          <a:xfrm>
            <a:off x="184144" y="806868"/>
            <a:ext cx="5692984" cy="766739"/>
            <a:chOff x="10983803" y="12995092"/>
            <a:chExt cx="6845409" cy="9957777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C801A893-53BC-4EAB-A1FF-BB8D67C5D18B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28" name="Rectangle 4">
                <a:extLst>
                  <a:ext uri="{FF2B5EF4-FFF2-40B4-BE49-F238E27FC236}">
                    <a16:creationId xmlns:a16="http://schemas.microsoft.com/office/drawing/2014/main" id="{3083FD07-3B91-4322-BE1A-8C30B6E021B4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47E01A94-2BC9-4817-B616-1FC7E2B1F399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0" name="Rectangle 6">
                <a:extLst>
                  <a:ext uri="{FF2B5EF4-FFF2-40B4-BE49-F238E27FC236}">
                    <a16:creationId xmlns:a16="http://schemas.microsoft.com/office/drawing/2014/main" id="{0CD713FD-8E9A-47BC-8431-D1AF6CA0EF6C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1" name="Rectangle 7">
                <a:extLst>
                  <a:ext uri="{FF2B5EF4-FFF2-40B4-BE49-F238E27FC236}">
                    <a16:creationId xmlns:a16="http://schemas.microsoft.com/office/drawing/2014/main" id="{E48902C7-E3C9-403E-8F0F-A8F0E72CC9EB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3B0BC244-4502-4E6F-8C76-0AD630EF48A7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3" name="Rectangle 9">
                <a:extLst>
                  <a:ext uri="{FF2B5EF4-FFF2-40B4-BE49-F238E27FC236}">
                    <a16:creationId xmlns:a16="http://schemas.microsoft.com/office/drawing/2014/main" id="{CF4D6D30-967F-4582-9FC6-C1DC9E58E62B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7EEBDAF6-986A-4FA7-A6A5-C661BB91E202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11">
                <a:extLst>
                  <a:ext uri="{FF2B5EF4-FFF2-40B4-BE49-F238E27FC236}">
                    <a16:creationId xmlns:a16="http://schemas.microsoft.com/office/drawing/2014/main" id="{FF6B0F8A-F6BB-4920-A79E-D4C4DD4BE139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6F84065D-51B0-4414-9650-EC0B2E274A35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13">
                <a:extLst>
                  <a:ext uri="{FF2B5EF4-FFF2-40B4-BE49-F238E27FC236}">
                    <a16:creationId xmlns:a16="http://schemas.microsoft.com/office/drawing/2014/main" id="{C3FC075A-5EC1-4FB0-8FE8-08494071387A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F90574B7-D7B5-48C4-9574-A6EA0606F8E6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0ED6EC6A-E254-402B-80CB-9059876993FF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7B99F5C6-4EF0-4F3B-9016-061AA98E5703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7">
                <a:extLst>
                  <a:ext uri="{FF2B5EF4-FFF2-40B4-BE49-F238E27FC236}">
                    <a16:creationId xmlns:a16="http://schemas.microsoft.com/office/drawing/2014/main" id="{77EEE6D7-DC91-46D1-A1D3-D75A161A0419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2F081DC-D412-4851-B4FA-C501318541FD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9">
                <a:extLst>
                  <a:ext uri="{FF2B5EF4-FFF2-40B4-BE49-F238E27FC236}">
                    <a16:creationId xmlns:a16="http://schemas.microsoft.com/office/drawing/2014/main" id="{6C8B35F1-49CD-4982-AC28-1A2ACC066920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20">
                <a:extLst>
                  <a:ext uri="{FF2B5EF4-FFF2-40B4-BE49-F238E27FC236}">
                    <a16:creationId xmlns:a16="http://schemas.microsoft.com/office/drawing/2014/main" id="{D34BBE77-0AA0-4638-9F1B-B6347E98307E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9D6CC5AD-1D90-40AE-B473-C640B95916E7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42971F3B-1254-454A-8983-9760BB051D43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23">
                <a:extLst>
                  <a:ext uri="{FF2B5EF4-FFF2-40B4-BE49-F238E27FC236}">
                    <a16:creationId xmlns:a16="http://schemas.microsoft.com/office/drawing/2014/main" id="{7460E60F-CB66-4631-8BC8-CBB4D6BAF1AE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9" name="Rectangle 24">
              <a:extLst>
                <a:ext uri="{FF2B5EF4-FFF2-40B4-BE49-F238E27FC236}">
                  <a16:creationId xmlns:a16="http://schemas.microsoft.com/office/drawing/2014/main" id="{B975C118-B876-4D9F-BDD9-69A8CA0B2CEB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0" name="Rectangle 25">
              <a:extLst>
                <a:ext uri="{FF2B5EF4-FFF2-40B4-BE49-F238E27FC236}">
                  <a16:creationId xmlns:a16="http://schemas.microsoft.com/office/drawing/2014/main" id="{570983A9-6DE5-4367-944B-B1901C56D2EC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37DF7C81-CB41-4E84-9C95-DD4CA93A837F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2E43F77D-3EE4-4141-8D40-8A130F10D084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61DF02CD-F4E9-45A6-B8BD-449223EC7C1B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4B0FC402-0D17-408C-8868-371FAF57492D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DBEE4D5D-E596-4E0C-B2AC-7810C6CA05A7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9B400786-B9C6-4C4B-A414-7982AD37FC15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15101409-C470-428F-8D0C-86A8B13E389E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FD08F083-6B1F-40D4-A3AD-2B006BEC203C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34">
              <a:extLst>
                <a:ext uri="{FF2B5EF4-FFF2-40B4-BE49-F238E27FC236}">
                  <a16:creationId xmlns:a16="http://schemas.microsoft.com/office/drawing/2014/main" id="{271AFC1A-A315-4FE1-A6F7-FB74FBC2AB16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5">
              <a:extLst>
                <a:ext uri="{FF2B5EF4-FFF2-40B4-BE49-F238E27FC236}">
                  <a16:creationId xmlns:a16="http://schemas.microsoft.com/office/drawing/2014/main" id="{59E6FD31-2C32-4EC4-B62F-68A8FB6B5C37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CC155136-9336-4A50-BEC0-90E67C93CA44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84028B59-1DD5-403B-9E84-CAE0681455C8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3" name="Group 115">
              <a:extLst>
                <a:ext uri="{FF2B5EF4-FFF2-40B4-BE49-F238E27FC236}">
                  <a16:creationId xmlns:a16="http://schemas.microsoft.com/office/drawing/2014/main" id="{1B647792-2AA6-46F9-91E7-E97D6206C5E5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4" name="Oval 116">
                <a:extLst>
                  <a:ext uri="{FF2B5EF4-FFF2-40B4-BE49-F238E27FC236}">
                    <a16:creationId xmlns:a16="http://schemas.microsoft.com/office/drawing/2014/main" id="{020B3295-F12F-4D64-A15B-A86496DF693E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5" name="Oval 117">
                <a:extLst>
                  <a:ext uri="{FF2B5EF4-FFF2-40B4-BE49-F238E27FC236}">
                    <a16:creationId xmlns:a16="http://schemas.microsoft.com/office/drawing/2014/main" id="{B60050CD-A031-43D7-A8A5-841AC6608A99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6" name="Oval 118">
                <a:extLst>
                  <a:ext uri="{FF2B5EF4-FFF2-40B4-BE49-F238E27FC236}">
                    <a16:creationId xmlns:a16="http://schemas.microsoft.com/office/drawing/2014/main" id="{07420EAF-2C2E-41F2-BAB7-DA140BC45D47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7" name="Oval 119">
                <a:extLst>
                  <a:ext uri="{FF2B5EF4-FFF2-40B4-BE49-F238E27FC236}">
                    <a16:creationId xmlns:a16="http://schemas.microsoft.com/office/drawing/2014/main" id="{57F2A974-B8D6-46A7-9548-D155DBE5DCA8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9D8DFB-C246-4E4A-952A-8DBE30AE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513" y="481611"/>
            <a:ext cx="10515600" cy="1325563"/>
          </a:xfrm>
        </p:spPr>
        <p:txBody>
          <a:bodyPr/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การอ่านออกเสียงบทร้อยกรอง</a:t>
            </a:r>
            <a:endParaRPr lang="th-TH" dirty="0"/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27F573F0-C578-466B-9DA9-775631B0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5381424" y="287798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585F7DE-8305-4428-B96C-CBD0D276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404"/>
            <a:ext cx="10515600" cy="5504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การอ่านออกเสียงบทร้อยกรองเป็นการอ่านที่มุ่งให้เกิดความเพลิดเพลิน ซาบซึ้งในรสของ บทประพันธ์ซึ่งจะต้องอ่านอย่างมีจังหวะ ลีลา และท่วงทำนองตามลักษณะของคำประพันธ์แต่ละชนิด การอ่านบทร้อยกรอง </a:t>
            </a:r>
          </a:p>
          <a:p>
            <a:pPr marL="0" indent="0">
              <a:buNone/>
            </a:pPr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อ่านได้ </a:t>
            </a:r>
            <a:r>
              <a:rPr lang="en-US" dirty="0">
                <a:latin typeface="FC Daisy" panose="020B0500040200020003" pitchFamily="34" charset="-34"/>
                <a:cs typeface="FC Daisy" panose="020B0500040200020003" pitchFamily="34" charset="-34"/>
              </a:rPr>
              <a:t>2 </a:t>
            </a:r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แบบ ดังนี้ </a:t>
            </a:r>
          </a:p>
          <a:p>
            <a:pPr marL="0" indent="0">
              <a:buNone/>
            </a:pP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solidFill>
                  <a:schemeClr val="bg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อ่านออกเสียงธรรมดา 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เป็นการอ่านออกเสียงพูดตามปกติเหมือนอ่านร้อยแก้ว </a:t>
            </a:r>
            <a:br>
              <a:rPr lang="th-TH" sz="32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32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			แต่มีจังหวะวรรคตอนมีการเน้นสัมผัสตามลักษณะบังคับ</a:t>
            </a:r>
            <a:br>
              <a:rPr lang="th-TH" sz="32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32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			ของคำประพันธ์แต่ละชนิด</a:t>
            </a:r>
          </a:p>
          <a:p>
            <a:pPr marL="0" indent="0">
              <a:buNone/>
            </a:pP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solidFill>
                  <a:schemeClr val="bg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อ่านทำนองเสนาะ 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เป็นการอ่านมีสำเนียงสูง ต่ำ หนัก เบา ยาว สั้น เป็นทำนอง                        				เหมือนเสียงดนตรี มีการเอื้อนเสียง เน้นสัมผัส ตามจังหวะ ลีลา 					และท่วงทำนองที่แตกต่างไป ตามลักษณะบังคับของคำประพันธ์					ชนิดต่าง ๆ ทำให้ผู้ฟังเกิดอารมณ์คล้อยตาม </a:t>
            </a:r>
          </a:p>
          <a:p>
            <a:pPr marL="0" indent="0">
              <a:buNone/>
            </a:pP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endParaRPr lang="th-TH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23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สี่เหลี่ยมผืนผ้ามุมมน 181">
            <a:extLst>
              <a:ext uri="{FF2B5EF4-FFF2-40B4-BE49-F238E27FC236}">
                <a16:creationId xmlns:a16="http://schemas.microsoft.com/office/drawing/2014/main" id="{36583036-C991-4ABD-924A-B8A64B3B98ED}"/>
              </a:ext>
            </a:extLst>
          </p:cNvPr>
          <p:cNvSpPr/>
          <p:nvPr/>
        </p:nvSpPr>
        <p:spPr>
          <a:xfrm>
            <a:off x="1319139" y="5087357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2" name="สี่เหลี่ยมผืนผ้ามุมมน 1030">
            <a:extLst>
              <a:ext uri="{FF2B5EF4-FFF2-40B4-BE49-F238E27FC236}">
                <a16:creationId xmlns:a16="http://schemas.microsoft.com/office/drawing/2014/main" id="{39418901-9AEA-4857-865C-22391027FB99}"/>
              </a:ext>
            </a:extLst>
          </p:cNvPr>
          <p:cNvSpPr/>
          <p:nvPr/>
        </p:nvSpPr>
        <p:spPr>
          <a:xfrm>
            <a:off x="1862853" y="5088535"/>
            <a:ext cx="2662066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9" name="สี่เหลี่ยมผืนผ้ามุมมน 181">
            <a:extLst>
              <a:ext uri="{FF2B5EF4-FFF2-40B4-BE49-F238E27FC236}">
                <a16:creationId xmlns:a16="http://schemas.microsoft.com/office/drawing/2014/main" id="{9640CC39-C270-48FB-AF81-47B36BC24BF0}"/>
              </a:ext>
            </a:extLst>
          </p:cNvPr>
          <p:cNvSpPr/>
          <p:nvPr/>
        </p:nvSpPr>
        <p:spPr>
          <a:xfrm>
            <a:off x="1314626" y="4457158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0" name="สี่เหลี่ยมผืนผ้ามุมมน 1030">
            <a:extLst>
              <a:ext uri="{FF2B5EF4-FFF2-40B4-BE49-F238E27FC236}">
                <a16:creationId xmlns:a16="http://schemas.microsoft.com/office/drawing/2014/main" id="{04C26176-63F0-4960-8651-DA41EC2BE2DA}"/>
              </a:ext>
            </a:extLst>
          </p:cNvPr>
          <p:cNvSpPr/>
          <p:nvPr/>
        </p:nvSpPr>
        <p:spPr>
          <a:xfrm>
            <a:off x="1872408" y="4486472"/>
            <a:ext cx="2952810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7" name="สี่เหลี่ยมผืนผ้ามุมมน 181">
            <a:extLst>
              <a:ext uri="{FF2B5EF4-FFF2-40B4-BE49-F238E27FC236}">
                <a16:creationId xmlns:a16="http://schemas.microsoft.com/office/drawing/2014/main" id="{001EBFE4-0111-43D5-B0C4-7EB99565C25E}"/>
              </a:ext>
            </a:extLst>
          </p:cNvPr>
          <p:cNvSpPr/>
          <p:nvPr/>
        </p:nvSpPr>
        <p:spPr>
          <a:xfrm>
            <a:off x="1319139" y="3810736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8" name="สี่เหลี่ยมผืนผ้ามุมมน 1030">
            <a:extLst>
              <a:ext uri="{FF2B5EF4-FFF2-40B4-BE49-F238E27FC236}">
                <a16:creationId xmlns:a16="http://schemas.microsoft.com/office/drawing/2014/main" id="{009666B9-9B84-4240-8047-E47A0F836F5A}"/>
              </a:ext>
            </a:extLst>
          </p:cNvPr>
          <p:cNvSpPr/>
          <p:nvPr/>
        </p:nvSpPr>
        <p:spPr>
          <a:xfrm>
            <a:off x="1876921" y="3854118"/>
            <a:ext cx="1696273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5" name="สี่เหลี่ยมผืนผ้ามุมมน 181">
            <a:extLst>
              <a:ext uri="{FF2B5EF4-FFF2-40B4-BE49-F238E27FC236}">
                <a16:creationId xmlns:a16="http://schemas.microsoft.com/office/drawing/2014/main" id="{BA02A5F7-3E2B-4249-830D-DC30C54B0550}"/>
              </a:ext>
            </a:extLst>
          </p:cNvPr>
          <p:cNvSpPr/>
          <p:nvPr/>
        </p:nvSpPr>
        <p:spPr>
          <a:xfrm>
            <a:off x="1278467" y="2588645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6" name="สี่เหลี่ยมผืนผ้ามุมมน 1030">
            <a:extLst>
              <a:ext uri="{FF2B5EF4-FFF2-40B4-BE49-F238E27FC236}">
                <a16:creationId xmlns:a16="http://schemas.microsoft.com/office/drawing/2014/main" id="{0A50BB71-2453-4824-B4CF-84B9408B3E64}"/>
              </a:ext>
            </a:extLst>
          </p:cNvPr>
          <p:cNvSpPr/>
          <p:nvPr/>
        </p:nvSpPr>
        <p:spPr>
          <a:xfrm>
            <a:off x="1751841" y="2603891"/>
            <a:ext cx="6069796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2" name="รูปแบบอิสระ 52">
            <a:extLst>
              <a:ext uri="{FF2B5EF4-FFF2-40B4-BE49-F238E27FC236}">
                <a16:creationId xmlns:a16="http://schemas.microsoft.com/office/drawing/2014/main" id="{01244FBB-B48F-4E70-B41E-3832B78E6B9C}"/>
              </a:ext>
            </a:extLst>
          </p:cNvPr>
          <p:cNvSpPr/>
          <p:nvPr/>
        </p:nvSpPr>
        <p:spPr>
          <a:xfrm>
            <a:off x="1822186" y="754572"/>
            <a:ext cx="4572585" cy="714385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A9D18E"/>
              </a:solidFill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F9A1F51D-726C-4721-A0BD-46CFEEC1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299" y="1543985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หลักเกณฑ์การอ่านออกเสียงบทร้อยกรอง</a:t>
            </a:r>
            <a:endParaRPr lang="th-TH" sz="4000" dirty="0">
              <a:solidFill>
                <a:srgbClr val="FA9C9C"/>
              </a:solidFill>
            </a:endParaRPr>
          </a:p>
        </p:txBody>
      </p:sp>
      <p:grpSp>
        <p:nvGrpSpPr>
          <p:cNvPr id="49" name="Group 1">
            <a:extLst>
              <a:ext uri="{FF2B5EF4-FFF2-40B4-BE49-F238E27FC236}">
                <a16:creationId xmlns:a16="http://schemas.microsoft.com/office/drawing/2014/main" id="{00D74BFB-1D75-451F-B9F4-F77AFEE54B83}"/>
              </a:ext>
            </a:extLst>
          </p:cNvPr>
          <p:cNvGrpSpPr/>
          <p:nvPr/>
        </p:nvGrpSpPr>
        <p:grpSpPr>
          <a:xfrm>
            <a:off x="1107096" y="697793"/>
            <a:ext cx="5692984" cy="888442"/>
            <a:chOff x="10983803" y="12995092"/>
            <a:chExt cx="6845409" cy="9957777"/>
          </a:xfrm>
        </p:grpSpPr>
        <p:grpSp>
          <p:nvGrpSpPr>
            <p:cNvPr id="50" name="Group 3">
              <a:extLst>
                <a:ext uri="{FF2B5EF4-FFF2-40B4-BE49-F238E27FC236}">
                  <a16:creationId xmlns:a16="http://schemas.microsoft.com/office/drawing/2014/main" id="{590398C4-F9C7-45A5-BEF0-0C6653B1952A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70" name="Rectangle 4">
                <a:extLst>
                  <a:ext uri="{FF2B5EF4-FFF2-40B4-BE49-F238E27FC236}">
                    <a16:creationId xmlns:a16="http://schemas.microsoft.com/office/drawing/2014/main" id="{4C157322-196C-43F3-93D8-6F69E45668A6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1" name="Rectangle 5">
                <a:extLst>
                  <a:ext uri="{FF2B5EF4-FFF2-40B4-BE49-F238E27FC236}">
                    <a16:creationId xmlns:a16="http://schemas.microsoft.com/office/drawing/2014/main" id="{404A0A44-17F2-4BF9-99B7-D460D2B284CB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2" name="Rectangle 6">
                <a:extLst>
                  <a:ext uri="{FF2B5EF4-FFF2-40B4-BE49-F238E27FC236}">
                    <a16:creationId xmlns:a16="http://schemas.microsoft.com/office/drawing/2014/main" id="{BB46D604-02E7-4B5B-8B7F-EBB2EBF9BE43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3" name="Rectangle 7">
                <a:extLst>
                  <a:ext uri="{FF2B5EF4-FFF2-40B4-BE49-F238E27FC236}">
                    <a16:creationId xmlns:a16="http://schemas.microsoft.com/office/drawing/2014/main" id="{C48288FA-3BE4-4123-B175-92BF461D7D80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4" name="Rectangle 8">
                <a:extLst>
                  <a:ext uri="{FF2B5EF4-FFF2-40B4-BE49-F238E27FC236}">
                    <a16:creationId xmlns:a16="http://schemas.microsoft.com/office/drawing/2014/main" id="{94A47D69-B9FD-499C-AD69-ECAE8911B379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5" name="Rectangle 9">
                <a:extLst>
                  <a:ext uri="{FF2B5EF4-FFF2-40B4-BE49-F238E27FC236}">
                    <a16:creationId xmlns:a16="http://schemas.microsoft.com/office/drawing/2014/main" id="{5851009D-4E2A-422D-B08B-45F033578BC8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6" name="Rectangle 10">
                <a:extLst>
                  <a:ext uri="{FF2B5EF4-FFF2-40B4-BE49-F238E27FC236}">
                    <a16:creationId xmlns:a16="http://schemas.microsoft.com/office/drawing/2014/main" id="{8F9A5FEE-4F19-4554-9EE2-EB6EB5B8973D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7" name="Rectangle 11">
                <a:extLst>
                  <a:ext uri="{FF2B5EF4-FFF2-40B4-BE49-F238E27FC236}">
                    <a16:creationId xmlns:a16="http://schemas.microsoft.com/office/drawing/2014/main" id="{66A4BBC1-065C-45AD-8210-91B49123D7E4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8" name="Rectangle 12">
                <a:extLst>
                  <a:ext uri="{FF2B5EF4-FFF2-40B4-BE49-F238E27FC236}">
                    <a16:creationId xmlns:a16="http://schemas.microsoft.com/office/drawing/2014/main" id="{4D24FDA0-62EC-4C2D-BB7F-244398B531BE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9" name="Rectangle 13">
                <a:extLst>
                  <a:ext uri="{FF2B5EF4-FFF2-40B4-BE49-F238E27FC236}">
                    <a16:creationId xmlns:a16="http://schemas.microsoft.com/office/drawing/2014/main" id="{0C4FB4D9-CDEC-426B-9323-700B7A9F0A8B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0" name="Rectangle 14">
                <a:extLst>
                  <a:ext uri="{FF2B5EF4-FFF2-40B4-BE49-F238E27FC236}">
                    <a16:creationId xmlns:a16="http://schemas.microsoft.com/office/drawing/2014/main" id="{F0ED3967-72EA-47F2-BA97-283ADD26D650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1" name="Rectangle 15">
                <a:extLst>
                  <a:ext uri="{FF2B5EF4-FFF2-40B4-BE49-F238E27FC236}">
                    <a16:creationId xmlns:a16="http://schemas.microsoft.com/office/drawing/2014/main" id="{F279819B-01C0-4ADB-A704-5F6E498E902B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2" name="Rectangle 16">
                <a:extLst>
                  <a:ext uri="{FF2B5EF4-FFF2-40B4-BE49-F238E27FC236}">
                    <a16:creationId xmlns:a16="http://schemas.microsoft.com/office/drawing/2014/main" id="{F0D6FFBD-F46A-4822-9BA4-202509627920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3" name="Rectangle 17">
                <a:extLst>
                  <a:ext uri="{FF2B5EF4-FFF2-40B4-BE49-F238E27FC236}">
                    <a16:creationId xmlns:a16="http://schemas.microsoft.com/office/drawing/2014/main" id="{E71593FE-7366-49B9-A026-DB9064E8B0A5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4" name="Rectangle 18">
                <a:extLst>
                  <a:ext uri="{FF2B5EF4-FFF2-40B4-BE49-F238E27FC236}">
                    <a16:creationId xmlns:a16="http://schemas.microsoft.com/office/drawing/2014/main" id="{50F078B1-7B50-4772-998C-39BBB13BF314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5" name="Rectangle 19">
                <a:extLst>
                  <a:ext uri="{FF2B5EF4-FFF2-40B4-BE49-F238E27FC236}">
                    <a16:creationId xmlns:a16="http://schemas.microsoft.com/office/drawing/2014/main" id="{E7ACD66D-6C8A-4A01-B71C-760995099021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6" name="Rectangle 20">
                <a:extLst>
                  <a:ext uri="{FF2B5EF4-FFF2-40B4-BE49-F238E27FC236}">
                    <a16:creationId xmlns:a16="http://schemas.microsoft.com/office/drawing/2014/main" id="{3A14185D-73D5-4687-B63E-722D2BCBA5CC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7" name="Rectangle 21">
                <a:extLst>
                  <a:ext uri="{FF2B5EF4-FFF2-40B4-BE49-F238E27FC236}">
                    <a16:creationId xmlns:a16="http://schemas.microsoft.com/office/drawing/2014/main" id="{AF88546C-2CD6-4F7C-800C-33C48B458E6A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8" name="Rectangle 22">
                <a:extLst>
                  <a:ext uri="{FF2B5EF4-FFF2-40B4-BE49-F238E27FC236}">
                    <a16:creationId xmlns:a16="http://schemas.microsoft.com/office/drawing/2014/main" id="{759526AB-497D-48C5-856C-47168D4ED979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9" name="Rectangle 23">
                <a:extLst>
                  <a:ext uri="{FF2B5EF4-FFF2-40B4-BE49-F238E27FC236}">
                    <a16:creationId xmlns:a16="http://schemas.microsoft.com/office/drawing/2014/main" id="{C634AD41-B8F2-4FF9-BF72-E66011F49DA8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51" name="Rectangle 24">
              <a:extLst>
                <a:ext uri="{FF2B5EF4-FFF2-40B4-BE49-F238E27FC236}">
                  <a16:creationId xmlns:a16="http://schemas.microsoft.com/office/drawing/2014/main" id="{04625E3D-F10F-4278-AEC4-A195BC5B07ED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id="{0076B226-6CBF-4398-9DBC-A4DB4BAF0C0A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53" name="Rectangle 26">
              <a:extLst>
                <a:ext uri="{FF2B5EF4-FFF2-40B4-BE49-F238E27FC236}">
                  <a16:creationId xmlns:a16="http://schemas.microsoft.com/office/drawing/2014/main" id="{50F9EBD4-ACA8-4031-A112-BF2740B0984F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47D99287-48E4-4F02-A7D7-CF926E79589B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id="{37B2A77C-CA08-47A1-80E6-93AA78A84245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56" name="Rectangle 29">
              <a:extLst>
                <a:ext uri="{FF2B5EF4-FFF2-40B4-BE49-F238E27FC236}">
                  <a16:creationId xmlns:a16="http://schemas.microsoft.com/office/drawing/2014/main" id="{A31FD34C-A19A-42D9-B686-26B8CAC2AC42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57" name="Rectangle 30">
              <a:extLst>
                <a:ext uri="{FF2B5EF4-FFF2-40B4-BE49-F238E27FC236}">
                  <a16:creationId xmlns:a16="http://schemas.microsoft.com/office/drawing/2014/main" id="{6ADD66FE-1718-4C3D-A9DB-1AA76C917813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58" name="Rectangle 31">
              <a:extLst>
                <a:ext uri="{FF2B5EF4-FFF2-40B4-BE49-F238E27FC236}">
                  <a16:creationId xmlns:a16="http://schemas.microsoft.com/office/drawing/2014/main" id="{BF2A7F70-9DB5-4670-B534-C6FFA75D0FD3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59" name="Rectangle 32">
              <a:extLst>
                <a:ext uri="{FF2B5EF4-FFF2-40B4-BE49-F238E27FC236}">
                  <a16:creationId xmlns:a16="http://schemas.microsoft.com/office/drawing/2014/main" id="{D58E786A-4BF8-4ED9-B266-C7BA9A188B25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0" name="Rectangle 33">
              <a:extLst>
                <a:ext uri="{FF2B5EF4-FFF2-40B4-BE49-F238E27FC236}">
                  <a16:creationId xmlns:a16="http://schemas.microsoft.com/office/drawing/2014/main" id="{B07D768A-C69D-4FAC-A8D4-B1592BB83841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1" name="Rectangle 34">
              <a:extLst>
                <a:ext uri="{FF2B5EF4-FFF2-40B4-BE49-F238E27FC236}">
                  <a16:creationId xmlns:a16="http://schemas.microsoft.com/office/drawing/2014/main" id="{808C2F20-BBA9-44FD-A141-784F9BC5A8FC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2" name="Rectangle 35">
              <a:extLst>
                <a:ext uri="{FF2B5EF4-FFF2-40B4-BE49-F238E27FC236}">
                  <a16:creationId xmlns:a16="http://schemas.microsoft.com/office/drawing/2014/main" id="{7CEEAED5-53BF-4446-A6D2-2B7317DC51E6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3" name="Rectangle 36">
              <a:extLst>
                <a:ext uri="{FF2B5EF4-FFF2-40B4-BE49-F238E27FC236}">
                  <a16:creationId xmlns:a16="http://schemas.microsoft.com/office/drawing/2014/main" id="{C6292541-EA50-4938-9FC6-C3D7F226D17B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4" name="Rectangle 37">
              <a:extLst>
                <a:ext uri="{FF2B5EF4-FFF2-40B4-BE49-F238E27FC236}">
                  <a16:creationId xmlns:a16="http://schemas.microsoft.com/office/drawing/2014/main" id="{D73A8EC6-D126-49E8-A38E-1729FFDB3D82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65" name="Group 115">
              <a:extLst>
                <a:ext uri="{FF2B5EF4-FFF2-40B4-BE49-F238E27FC236}">
                  <a16:creationId xmlns:a16="http://schemas.microsoft.com/office/drawing/2014/main" id="{F622BD36-2C18-45F3-85A3-C59C1F7AF718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66" name="Oval 116">
                <a:extLst>
                  <a:ext uri="{FF2B5EF4-FFF2-40B4-BE49-F238E27FC236}">
                    <a16:creationId xmlns:a16="http://schemas.microsoft.com/office/drawing/2014/main" id="{345A6745-5B16-4682-A4E6-F3D91B439380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67" name="Oval 117">
                <a:extLst>
                  <a:ext uri="{FF2B5EF4-FFF2-40B4-BE49-F238E27FC236}">
                    <a16:creationId xmlns:a16="http://schemas.microsoft.com/office/drawing/2014/main" id="{A6E26AC3-D8D3-49B7-B641-9CB3D0977AD6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68" name="Oval 118">
                <a:extLst>
                  <a:ext uri="{FF2B5EF4-FFF2-40B4-BE49-F238E27FC236}">
                    <a16:creationId xmlns:a16="http://schemas.microsoft.com/office/drawing/2014/main" id="{7B0C31FA-9EE1-453A-B68A-A56564CCBFAC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69" name="Oval 119">
                <a:extLst>
                  <a:ext uri="{FF2B5EF4-FFF2-40B4-BE49-F238E27FC236}">
                    <a16:creationId xmlns:a16="http://schemas.microsoft.com/office/drawing/2014/main" id="{820F43A1-83DA-4A1C-8A5D-6994C95B56AD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pic>
        <p:nvPicPr>
          <p:cNvPr id="134" name="Picture 4">
            <a:extLst>
              <a:ext uri="{FF2B5EF4-FFF2-40B4-BE49-F238E27FC236}">
                <a16:creationId xmlns:a16="http://schemas.microsoft.com/office/drawing/2014/main" id="{9A54F76D-11D0-489A-B042-153F58A2F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6028388" y="314686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ชื่อเรื่อง 1">
            <a:extLst>
              <a:ext uri="{FF2B5EF4-FFF2-40B4-BE49-F238E27FC236}">
                <a16:creationId xmlns:a16="http://schemas.microsoft.com/office/drawing/2014/main" id="{6794D643-EA4C-4A9B-9445-1AB36511362F}"/>
              </a:ext>
            </a:extLst>
          </p:cNvPr>
          <p:cNvSpPr txBox="1">
            <a:spLocks/>
          </p:cNvSpPr>
          <p:nvPr/>
        </p:nvSpPr>
        <p:spPr>
          <a:xfrm>
            <a:off x="1926121" y="4474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การอ่านออกเสียงบทร้อยกรอง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9B74F8-D361-4D96-8893-953B181A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992" y="2507472"/>
            <a:ext cx="10515600" cy="478548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1.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ศึกษาลักษณะบังคับของคำประพันธ์แต่ละชนิดให้เข้าใจ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เช่น  การแบ่งจังหวะ จำนวนคำ   </a:t>
            </a:r>
          </a:p>
          <a:p>
            <a:pPr marL="0" indent="0">
              <a:buNone/>
            </a:pP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  สัมผัส เสียงวรรณยุกต์ เสียงหนักเบา เป็นต้น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2.</a:t>
            </a:r>
            <a:r>
              <a:rPr lang="en-US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อ่านให้ถูกต้อง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ตามลักษณะบังคับของคำประพันธ์ชนิดนั้น ๆ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3.</a:t>
            </a:r>
            <a:r>
              <a:rPr lang="en-US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อ่านออกเสียงคำให้ชัดเจน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ถูกต้อง โดยเฉพาะคำที่ออกเสียง ร ล และควบกล้ำ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4. 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อ่านเสียงดังพอสมควร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ให้ผู้ฟังได้ยินทั่วถึง ไม่ดังหรือเบาจนเกินไป</a:t>
            </a:r>
          </a:p>
          <a:p>
            <a:pPr marL="0" indent="0">
              <a:buNone/>
            </a:pPr>
            <a:endParaRPr lang="th-TH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40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มุมมน 181">
            <a:extLst>
              <a:ext uri="{FF2B5EF4-FFF2-40B4-BE49-F238E27FC236}">
                <a16:creationId xmlns:a16="http://schemas.microsoft.com/office/drawing/2014/main" id="{C683BD93-42C8-4157-A664-DB9CCAE141D4}"/>
              </a:ext>
            </a:extLst>
          </p:cNvPr>
          <p:cNvSpPr/>
          <p:nvPr/>
        </p:nvSpPr>
        <p:spPr>
          <a:xfrm>
            <a:off x="1306603" y="3233258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สี่เหลี่ยมผืนผ้ามุมมน 1030">
            <a:extLst>
              <a:ext uri="{FF2B5EF4-FFF2-40B4-BE49-F238E27FC236}">
                <a16:creationId xmlns:a16="http://schemas.microsoft.com/office/drawing/2014/main" id="{6B03B7A4-9557-44C4-BDE5-EE97EAEC388B}"/>
              </a:ext>
            </a:extLst>
          </p:cNvPr>
          <p:cNvSpPr/>
          <p:nvPr/>
        </p:nvSpPr>
        <p:spPr>
          <a:xfrm>
            <a:off x="1765909" y="3262572"/>
            <a:ext cx="4795379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4" name="สี่เหลี่ยมผืนผ้ามุมมน 181">
            <a:extLst>
              <a:ext uri="{FF2B5EF4-FFF2-40B4-BE49-F238E27FC236}">
                <a16:creationId xmlns:a16="http://schemas.microsoft.com/office/drawing/2014/main" id="{ED30DEF8-7ABF-4104-B1A1-60FB519D7901}"/>
              </a:ext>
            </a:extLst>
          </p:cNvPr>
          <p:cNvSpPr/>
          <p:nvPr/>
        </p:nvSpPr>
        <p:spPr>
          <a:xfrm>
            <a:off x="1334739" y="2602713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สี่เหลี่ยมผืนผ้ามุมมน 1030">
            <a:extLst>
              <a:ext uri="{FF2B5EF4-FFF2-40B4-BE49-F238E27FC236}">
                <a16:creationId xmlns:a16="http://schemas.microsoft.com/office/drawing/2014/main" id="{E2AD1147-9DA2-4539-9238-D089CB87A8AC}"/>
              </a:ext>
            </a:extLst>
          </p:cNvPr>
          <p:cNvSpPr/>
          <p:nvPr/>
        </p:nvSpPr>
        <p:spPr>
          <a:xfrm>
            <a:off x="1808113" y="2632027"/>
            <a:ext cx="2844205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0" name="สี่เหลี่ยมผืนผ้ามุมมน 181">
            <a:extLst>
              <a:ext uri="{FF2B5EF4-FFF2-40B4-BE49-F238E27FC236}">
                <a16:creationId xmlns:a16="http://schemas.microsoft.com/office/drawing/2014/main" id="{BFA2997E-2340-4B93-B1DE-6EE5C06664D3}"/>
              </a:ext>
            </a:extLst>
          </p:cNvPr>
          <p:cNvSpPr/>
          <p:nvPr/>
        </p:nvSpPr>
        <p:spPr>
          <a:xfrm>
            <a:off x="1319187" y="4945160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สี่เหลี่ยมผืนผ้ามุมมน 1030">
            <a:extLst>
              <a:ext uri="{FF2B5EF4-FFF2-40B4-BE49-F238E27FC236}">
                <a16:creationId xmlns:a16="http://schemas.microsoft.com/office/drawing/2014/main" id="{2E6D0F89-7000-45AE-B5B6-ED97830F8A6B}"/>
              </a:ext>
            </a:extLst>
          </p:cNvPr>
          <p:cNvSpPr/>
          <p:nvPr/>
        </p:nvSpPr>
        <p:spPr>
          <a:xfrm>
            <a:off x="1792561" y="4974474"/>
            <a:ext cx="2703397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8" name="สี่เหลี่ยมผืนผ้ามุมมน 181">
            <a:extLst>
              <a:ext uri="{FF2B5EF4-FFF2-40B4-BE49-F238E27FC236}">
                <a16:creationId xmlns:a16="http://schemas.microsoft.com/office/drawing/2014/main" id="{87BACA5C-4EC9-469B-A57F-CFEC6BA5CC6E}"/>
              </a:ext>
            </a:extLst>
          </p:cNvPr>
          <p:cNvSpPr/>
          <p:nvPr/>
        </p:nvSpPr>
        <p:spPr>
          <a:xfrm>
            <a:off x="1319187" y="4317781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สี่เหลี่ยมผืนผ้ามุมมน 1030">
            <a:extLst>
              <a:ext uri="{FF2B5EF4-FFF2-40B4-BE49-F238E27FC236}">
                <a16:creationId xmlns:a16="http://schemas.microsoft.com/office/drawing/2014/main" id="{C4E502F7-A18F-4AC8-8F77-D47C5B947334}"/>
              </a:ext>
            </a:extLst>
          </p:cNvPr>
          <p:cNvSpPr/>
          <p:nvPr/>
        </p:nvSpPr>
        <p:spPr>
          <a:xfrm>
            <a:off x="1806629" y="4361163"/>
            <a:ext cx="4045531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รูปแบบอิสระ 52">
            <a:extLst>
              <a:ext uri="{FF2B5EF4-FFF2-40B4-BE49-F238E27FC236}">
                <a16:creationId xmlns:a16="http://schemas.microsoft.com/office/drawing/2014/main" id="{039C16BA-5F99-4D2C-A606-C6041D733308}"/>
              </a:ext>
            </a:extLst>
          </p:cNvPr>
          <p:cNvSpPr/>
          <p:nvPr/>
        </p:nvSpPr>
        <p:spPr>
          <a:xfrm>
            <a:off x="1747751" y="672326"/>
            <a:ext cx="4572585" cy="714385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A9D18E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DE6AB0C-AADE-4813-9C53-E012FDAD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6009882" y="246057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2B0394C9-A262-4413-93ED-F83472C9D6A6}"/>
              </a:ext>
            </a:extLst>
          </p:cNvPr>
          <p:cNvGrpSpPr/>
          <p:nvPr/>
        </p:nvGrpSpPr>
        <p:grpSpPr>
          <a:xfrm>
            <a:off x="1414455" y="629552"/>
            <a:ext cx="5132785" cy="1255127"/>
            <a:chOff x="10983803" y="12995092"/>
            <a:chExt cx="6845409" cy="9957777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141C9674-BC7D-4EBA-9773-115A846F42BF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id="{C8F96B51-4133-4335-AB06-94AF9ED1D83F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FA88BF1B-DAC4-4E9D-A1EF-A7E8BC5B7C92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1" name="Rectangle 6">
                <a:extLst>
                  <a:ext uri="{FF2B5EF4-FFF2-40B4-BE49-F238E27FC236}">
                    <a16:creationId xmlns:a16="http://schemas.microsoft.com/office/drawing/2014/main" id="{4FA481F5-380A-4829-9BB7-999A77C05166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2" name="Rectangle 7">
                <a:extLst>
                  <a:ext uri="{FF2B5EF4-FFF2-40B4-BE49-F238E27FC236}">
                    <a16:creationId xmlns:a16="http://schemas.microsoft.com/office/drawing/2014/main" id="{E3F1E833-0F1A-4A10-85A2-DEE70454E265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65D0B890-3DC6-4C39-9E9E-6EB5AE9FF7A5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9">
                <a:extLst>
                  <a:ext uri="{FF2B5EF4-FFF2-40B4-BE49-F238E27FC236}">
                    <a16:creationId xmlns:a16="http://schemas.microsoft.com/office/drawing/2014/main" id="{9AA24F55-5885-4708-8018-AD96656287C7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51F51B4D-3251-4DD6-BC7C-C50E65E9B86A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55A2A9C4-5AC2-416D-BFAB-0A615431FD30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4967B716-08F9-4280-A1E0-9789D23FEABD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09386248-BB70-4CEE-96E9-4AAFF06CBA1E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CFAF36B4-57C8-414D-8AB5-9E41ADEA6468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5">
                <a:extLst>
                  <a:ext uri="{FF2B5EF4-FFF2-40B4-BE49-F238E27FC236}">
                    <a16:creationId xmlns:a16="http://schemas.microsoft.com/office/drawing/2014/main" id="{0301A1CB-BB3C-4289-BBEE-8507CAB08624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6">
                <a:extLst>
                  <a:ext uri="{FF2B5EF4-FFF2-40B4-BE49-F238E27FC236}">
                    <a16:creationId xmlns:a16="http://schemas.microsoft.com/office/drawing/2014/main" id="{92F858A9-1B34-43DB-8DB3-B12121EF6C09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7">
                <a:extLst>
                  <a:ext uri="{FF2B5EF4-FFF2-40B4-BE49-F238E27FC236}">
                    <a16:creationId xmlns:a16="http://schemas.microsoft.com/office/drawing/2014/main" id="{C895A8BA-EFE2-4356-BB01-08647540B9B8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8">
                <a:extLst>
                  <a:ext uri="{FF2B5EF4-FFF2-40B4-BE49-F238E27FC236}">
                    <a16:creationId xmlns:a16="http://schemas.microsoft.com/office/drawing/2014/main" id="{D9EF2ADD-9E2B-4544-9FAC-1470C234E723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19">
                <a:extLst>
                  <a:ext uri="{FF2B5EF4-FFF2-40B4-BE49-F238E27FC236}">
                    <a16:creationId xmlns:a16="http://schemas.microsoft.com/office/drawing/2014/main" id="{F10DDA6A-BEEA-4328-8932-94221B0E40CC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20">
                <a:extLst>
                  <a:ext uri="{FF2B5EF4-FFF2-40B4-BE49-F238E27FC236}">
                    <a16:creationId xmlns:a16="http://schemas.microsoft.com/office/drawing/2014/main" id="{05EF6D8E-34DE-4DC5-8B89-9407A18C343A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D86A87C0-9510-4378-ABFD-C1EC4AE54E09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22">
                <a:extLst>
                  <a:ext uri="{FF2B5EF4-FFF2-40B4-BE49-F238E27FC236}">
                    <a16:creationId xmlns:a16="http://schemas.microsoft.com/office/drawing/2014/main" id="{B4DA0743-3949-4A05-A0BA-8282FCC68367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8" name="Rectangle 23">
                <a:extLst>
                  <a:ext uri="{FF2B5EF4-FFF2-40B4-BE49-F238E27FC236}">
                    <a16:creationId xmlns:a16="http://schemas.microsoft.com/office/drawing/2014/main" id="{603E5007-C565-4831-B7E7-BB05BC2596BE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55AED342-731A-45F8-BC3E-E15A3146CFC9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01CDFFC4-36FE-4313-A683-B8142957C08E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D941853A-6580-4730-A732-D888AD17676F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7AC355FA-05BF-4DE3-9821-20F6C14C0B4E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4F7EAB9F-34B5-4479-991D-B4F80F0BD94F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DC2AFA36-AD80-4595-8FC0-F73B206F8973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E21C905D-838F-498A-82F2-8BDF2320E212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C6299595-7B00-4AD7-8E2F-9464619FF049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9363737C-C971-4C3D-B982-46DFADCF8945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309407C0-3F83-4E0F-997E-C2C770D944A7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CB7DBBE6-9113-41C2-906B-ACF1FDF18F9D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5">
              <a:extLst>
                <a:ext uri="{FF2B5EF4-FFF2-40B4-BE49-F238E27FC236}">
                  <a16:creationId xmlns:a16="http://schemas.microsoft.com/office/drawing/2014/main" id="{E5BA5F21-C4F5-4783-AD6E-8DCD0CEED7BF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6">
              <a:extLst>
                <a:ext uri="{FF2B5EF4-FFF2-40B4-BE49-F238E27FC236}">
                  <a16:creationId xmlns:a16="http://schemas.microsoft.com/office/drawing/2014/main" id="{2C5272EB-09AC-469C-9B12-B114924072A4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3" name="Rectangle 37">
              <a:extLst>
                <a:ext uri="{FF2B5EF4-FFF2-40B4-BE49-F238E27FC236}">
                  <a16:creationId xmlns:a16="http://schemas.microsoft.com/office/drawing/2014/main" id="{022685DD-583F-48F0-8EC1-0ABDC895D216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4" name="Group 115">
              <a:extLst>
                <a:ext uri="{FF2B5EF4-FFF2-40B4-BE49-F238E27FC236}">
                  <a16:creationId xmlns:a16="http://schemas.microsoft.com/office/drawing/2014/main" id="{159D957B-FF7F-4772-ACB9-E376B955890C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5" name="Oval 116">
                <a:extLst>
                  <a:ext uri="{FF2B5EF4-FFF2-40B4-BE49-F238E27FC236}">
                    <a16:creationId xmlns:a16="http://schemas.microsoft.com/office/drawing/2014/main" id="{72EFF8BE-E613-448B-8F1F-83743E8F94A9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6" name="Oval 117">
                <a:extLst>
                  <a:ext uri="{FF2B5EF4-FFF2-40B4-BE49-F238E27FC236}">
                    <a16:creationId xmlns:a16="http://schemas.microsoft.com/office/drawing/2014/main" id="{83BEE5E9-1699-47FB-939C-C02E9DAD824D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7" name="Oval 118">
                <a:extLst>
                  <a:ext uri="{FF2B5EF4-FFF2-40B4-BE49-F238E27FC236}">
                    <a16:creationId xmlns:a16="http://schemas.microsoft.com/office/drawing/2014/main" id="{5346D981-2DDB-4FAC-A003-3EBA7D1A50CC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8" name="Oval 119">
                <a:extLst>
                  <a:ext uri="{FF2B5EF4-FFF2-40B4-BE49-F238E27FC236}">
                    <a16:creationId xmlns:a16="http://schemas.microsoft.com/office/drawing/2014/main" id="{F7C865EE-5158-42A1-B976-1D2685AE51E0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49" name="ชื่อเรื่อง 1">
            <a:extLst>
              <a:ext uri="{FF2B5EF4-FFF2-40B4-BE49-F238E27FC236}">
                <a16:creationId xmlns:a16="http://schemas.microsoft.com/office/drawing/2014/main" id="{558AF92E-8F97-4752-AC21-0CDA811D814D}"/>
              </a:ext>
            </a:extLst>
          </p:cNvPr>
          <p:cNvSpPr txBox="1">
            <a:spLocks/>
          </p:cNvSpPr>
          <p:nvPr/>
        </p:nvSpPr>
        <p:spPr>
          <a:xfrm>
            <a:off x="1889828" y="3895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การอ่านออกเสียงบทร้อยกรอง</a:t>
            </a:r>
            <a:endParaRPr lang="th-TH" dirty="0"/>
          </a:p>
        </p:txBody>
      </p:sp>
      <p:sp>
        <p:nvSpPr>
          <p:cNvPr id="51" name="ชื่อเรื่อง 1">
            <a:extLst>
              <a:ext uri="{FF2B5EF4-FFF2-40B4-BE49-F238E27FC236}">
                <a16:creationId xmlns:a16="http://schemas.microsoft.com/office/drawing/2014/main" id="{193530F1-25BC-4DB1-93B8-09BF7066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60" y="148878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หลักเกณฑ์การอ่านออกเสียงบทร้อยกรอง (ต่อ)</a:t>
            </a:r>
            <a:endParaRPr lang="th-TH" sz="4000" dirty="0">
              <a:solidFill>
                <a:srgbClr val="FA9C9C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9B74F8-D361-4D96-8893-953B181A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560" y="2532254"/>
            <a:ext cx="10515600" cy="5206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5. 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อ่านมีจังหวะ วรรคตอน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รู้จักทอดจังหวะ เอื้อนเสียง หรือหลบเสียง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6. 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คำที่รับสัมผัสกัน ต้องอ่านเน้นเสียงให้ชัด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ถ้าเป็นสัมผัสนอก ต้องทอดเสียงให้มีจังหวะ</a:t>
            </a:r>
            <a:b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  					     ยาวกว่าธรรมดา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7. 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คำที่มีพยางค์เกินให้อ่านเร็วและเบา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เพื่อให้เสียงไปตกอยู่พยางค์ที่ต้องการ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8. 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มีศิลปะในการใช้เสียง 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เอื้อนเสียงให้เกิดความไพเราะ และใช้เสียงแสดงความรู้สึก</a:t>
            </a:r>
            <a:b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   ให้เหมาะกับข้อความ เพื่อรักษาบรรยากาศของเรื่องที่อ่าน</a:t>
            </a:r>
          </a:p>
          <a:p>
            <a:pPr marL="0" indent="0">
              <a:buNone/>
            </a:pPr>
            <a:endParaRPr lang="th-TH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endParaRPr lang="th-TH" sz="40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66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สี่เหลี่ยมผืนผ้ามุมมน 181">
            <a:extLst>
              <a:ext uri="{FF2B5EF4-FFF2-40B4-BE49-F238E27FC236}">
                <a16:creationId xmlns:a16="http://schemas.microsoft.com/office/drawing/2014/main" id="{3BB0BE74-B3C9-4DBE-9041-D88A30A74B27}"/>
              </a:ext>
            </a:extLst>
          </p:cNvPr>
          <p:cNvSpPr/>
          <p:nvPr/>
        </p:nvSpPr>
        <p:spPr>
          <a:xfrm>
            <a:off x="1256321" y="5360062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สี่เหลี่ยมผืนผ้ามุมมน 1030">
            <a:extLst>
              <a:ext uri="{FF2B5EF4-FFF2-40B4-BE49-F238E27FC236}">
                <a16:creationId xmlns:a16="http://schemas.microsoft.com/office/drawing/2014/main" id="{0C5F9803-4D1A-4F62-9F0A-BF57BF06A47C}"/>
              </a:ext>
            </a:extLst>
          </p:cNvPr>
          <p:cNvSpPr/>
          <p:nvPr/>
        </p:nvSpPr>
        <p:spPr>
          <a:xfrm>
            <a:off x="1862867" y="5382658"/>
            <a:ext cx="3126014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2" name="สี่เหลี่ยมผืนผ้ามุมมน 181">
            <a:extLst>
              <a:ext uri="{FF2B5EF4-FFF2-40B4-BE49-F238E27FC236}">
                <a16:creationId xmlns:a16="http://schemas.microsoft.com/office/drawing/2014/main" id="{74FA01BF-1ACB-4025-B69F-6B369F88424C}"/>
              </a:ext>
            </a:extLst>
          </p:cNvPr>
          <p:cNvSpPr/>
          <p:nvPr/>
        </p:nvSpPr>
        <p:spPr>
          <a:xfrm>
            <a:off x="1231523" y="2415897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สี่เหลี่ยมผืนผ้ามุมมน 1030">
            <a:extLst>
              <a:ext uri="{FF2B5EF4-FFF2-40B4-BE49-F238E27FC236}">
                <a16:creationId xmlns:a16="http://schemas.microsoft.com/office/drawing/2014/main" id="{03202B94-193E-492E-A0D5-DEB6C80E01D2}"/>
              </a:ext>
            </a:extLst>
          </p:cNvPr>
          <p:cNvSpPr/>
          <p:nvPr/>
        </p:nvSpPr>
        <p:spPr>
          <a:xfrm>
            <a:off x="1761169" y="2445211"/>
            <a:ext cx="4190222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รูปแบบอิสระ 52">
            <a:extLst>
              <a:ext uri="{FF2B5EF4-FFF2-40B4-BE49-F238E27FC236}">
                <a16:creationId xmlns:a16="http://schemas.microsoft.com/office/drawing/2014/main" id="{7C4355E8-0DCA-4B1D-B0CB-F89D2A9DCDA1}"/>
              </a:ext>
            </a:extLst>
          </p:cNvPr>
          <p:cNvSpPr/>
          <p:nvPr/>
        </p:nvSpPr>
        <p:spPr>
          <a:xfrm>
            <a:off x="1789955" y="700462"/>
            <a:ext cx="4572585" cy="714385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A9D18E"/>
              </a:solidFill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F4DDA20E-4E6C-4C3C-933C-429A5FAF1E75}"/>
              </a:ext>
            </a:extLst>
          </p:cNvPr>
          <p:cNvGrpSpPr/>
          <p:nvPr/>
        </p:nvGrpSpPr>
        <p:grpSpPr>
          <a:xfrm>
            <a:off x="1187551" y="481823"/>
            <a:ext cx="5692984" cy="1255127"/>
            <a:chOff x="10983803" y="12995092"/>
            <a:chExt cx="6845409" cy="9957777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D6502BCE-7CAE-410E-A870-A3609F7B625C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28" name="Rectangle 4">
                <a:extLst>
                  <a:ext uri="{FF2B5EF4-FFF2-40B4-BE49-F238E27FC236}">
                    <a16:creationId xmlns:a16="http://schemas.microsoft.com/office/drawing/2014/main" id="{F6BA9B4A-7723-4A04-B19D-8B030760CD62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268DE478-8DA7-460D-86CC-809992D1C3BF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0" name="Rectangle 6">
                <a:extLst>
                  <a:ext uri="{FF2B5EF4-FFF2-40B4-BE49-F238E27FC236}">
                    <a16:creationId xmlns:a16="http://schemas.microsoft.com/office/drawing/2014/main" id="{E2E3B7C1-AB18-46E5-81A9-3907F91A33BA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1" name="Rectangle 7">
                <a:extLst>
                  <a:ext uri="{FF2B5EF4-FFF2-40B4-BE49-F238E27FC236}">
                    <a16:creationId xmlns:a16="http://schemas.microsoft.com/office/drawing/2014/main" id="{19176A35-0B58-4433-A3BC-F054935F4179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29536CB0-E28B-4820-A5DC-2B2E5FCD771B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3" name="Rectangle 9">
                <a:extLst>
                  <a:ext uri="{FF2B5EF4-FFF2-40B4-BE49-F238E27FC236}">
                    <a16:creationId xmlns:a16="http://schemas.microsoft.com/office/drawing/2014/main" id="{76838346-108D-47D9-8E7D-9FFC9C805BD3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03762D90-9815-4819-9656-77002DF8B277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11">
                <a:extLst>
                  <a:ext uri="{FF2B5EF4-FFF2-40B4-BE49-F238E27FC236}">
                    <a16:creationId xmlns:a16="http://schemas.microsoft.com/office/drawing/2014/main" id="{2ECDBA12-3579-4CFA-AD34-9FF76B7381E2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E0D718F8-5A82-4A8E-8E45-EA0539371C4F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13">
                <a:extLst>
                  <a:ext uri="{FF2B5EF4-FFF2-40B4-BE49-F238E27FC236}">
                    <a16:creationId xmlns:a16="http://schemas.microsoft.com/office/drawing/2014/main" id="{385554A6-DE15-42B5-AA6B-A23D2F5FF22A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F4E83CD7-C9F2-4F10-93CC-FC6FA4FD07C5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311DFA10-F540-42F8-A55D-A9D37C2CFED2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A883775D-D416-4ACA-A75B-62966009E413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7">
                <a:extLst>
                  <a:ext uri="{FF2B5EF4-FFF2-40B4-BE49-F238E27FC236}">
                    <a16:creationId xmlns:a16="http://schemas.microsoft.com/office/drawing/2014/main" id="{1684BE82-AFD4-448F-B5E0-8FB0B85ED4CE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E38C9E9E-0A67-4542-A31E-5429EA176776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9">
                <a:extLst>
                  <a:ext uri="{FF2B5EF4-FFF2-40B4-BE49-F238E27FC236}">
                    <a16:creationId xmlns:a16="http://schemas.microsoft.com/office/drawing/2014/main" id="{4112F229-AD21-4F89-A85D-574E80BAF7A2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20">
                <a:extLst>
                  <a:ext uri="{FF2B5EF4-FFF2-40B4-BE49-F238E27FC236}">
                    <a16:creationId xmlns:a16="http://schemas.microsoft.com/office/drawing/2014/main" id="{A08C08C0-EE68-4BA4-A935-1C2462DBAF35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EEE14C31-3AC0-4DBD-A119-F8215A869E36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84E94C3D-AB47-4380-A17B-C378722BD510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23">
                <a:extLst>
                  <a:ext uri="{FF2B5EF4-FFF2-40B4-BE49-F238E27FC236}">
                    <a16:creationId xmlns:a16="http://schemas.microsoft.com/office/drawing/2014/main" id="{B3754070-38BC-4E5E-BC73-5F4EB12D731C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9" name="Rectangle 24">
              <a:extLst>
                <a:ext uri="{FF2B5EF4-FFF2-40B4-BE49-F238E27FC236}">
                  <a16:creationId xmlns:a16="http://schemas.microsoft.com/office/drawing/2014/main" id="{5860A3D2-E3B0-4974-ADD4-C3664B058A72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0" name="Rectangle 25">
              <a:extLst>
                <a:ext uri="{FF2B5EF4-FFF2-40B4-BE49-F238E27FC236}">
                  <a16:creationId xmlns:a16="http://schemas.microsoft.com/office/drawing/2014/main" id="{B1FE93C3-5A36-4827-8133-05A5D93F007B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39AF9F96-A185-457A-ACFC-158B4A4F2808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52A53C43-8A87-49E7-B516-FE6A81BC1F4E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5B8F6423-1C05-4D81-BCC8-2817197660BE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32DE82DD-13EF-4C2F-805E-1C1B97588970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F2DBF232-A46C-436A-919C-D3FEDD0DAE9D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E9296263-396F-461C-9D10-0B4BA8CAC4A2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A50A7A8C-2D6E-4E49-BC3D-1ECA3BD233F7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D70A0FAC-7890-421A-94F1-1AE1E92E9777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34">
              <a:extLst>
                <a:ext uri="{FF2B5EF4-FFF2-40B4-BE49-F238E27FC236}">
                  <a16:creationId xmlns:a16="http://schemas.microsoft.com/office/drawing/2014/main" id="{40E806A3-D6C7-4403-BF9E-F5B2330BBB92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5">
              <a:extLst>
                <a:ext uri="{FF2B5EF4-FFF2-40B4-BE49-F238E27FC236}">
                  <a16:creationId xmlns:a16="http://schemas.microsoft.com/office/drawing/2014/main" id="{85B9C5D9-5DE7-45CF-B2C7-1B96CDD093A2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4C681110-4D09-433D-9C91-0835F3071773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38A9EBE6-0264-4DDC-9142-EBB14F4FB8AA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3" name="Group 115">
              <a:extLst>
                <a:ext uri="{FF2B5EF4-FFF2-40B4-BE49-F238E27FC236}">
                  <a16:creationId xmlns:a16="http://schemas.microsoft.com/office/drawing/2014/main" id="{D1ABEBDC-A796-4005-B8EB-95EB7A2E6916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4" name="Oval 116">
                <a:extLst>
                  <a:ext uri="{FF2B5EF4-FFF2-40B4-BE49-F238E27FC236}">
                    <a16:creationId xmlns:a16="http://schemas.microsoft.com/office/drawing/2014/main" id="{0DEAD441-F5E6-42C5-9E3C-ABA5185C5522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5" name="Oval 117">
                <a:extLst>
                  <a:ext uri="{FF2B5EF4-FFF2-40B4-BE49-F238E27FC236}">
                    <a16:creationId xmlns:a16="http://schemas.microsoft.com/office/drawing/2014/main" id="{B8BF0071-7781-4349-89A0-2C51C6864F83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6" name="Oval 118">
                <a:extLst>
                  <a:ext uri="{FF2B5EF4-FFF2-40B4-BE49-F238E27FC236}">
                    <a16:creationId xmlns:a16="http://schemas.microsoft.com/office/drawing/2014/main" id="{B21D519D-6A3D-4B9B-8811-300510BFEEBF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7" name="Oval 119">
                <a:extLst>
                  <a:ext uri="{FF2B5EF4-FFF2-40B4-BE49-F238E27FC236}">
                    <a16:creationId xmlns:a16="http://schemas.microsoft.com/office/drawing/2014/main" id="{73C16E31-A5AE-42FB-8229-9E9F8D12B0FA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48" name="ชื่อเรื่อง 1">
            <a:extLst>
              <a:ext uri="{FF2B5EF4-FFF2-40B4-BE49-F238E27FC236}">
                <a16:creationId xmlns:a16="http://schemas.microsoft.com/office/drawing/2014/main" id="{D34CFFB7-A45C-4B06-80A9-870C18F1D0A1}"/>
              </a:ext>
            </a:extLst>
          </p:cNvPr>
          <p:cNvSpPr txBox="1">
            <a:spLocks/>
          </p:cNvSpPr>
          <p:nvPr/>
        </p:nvSpPr>
        <p:spPr>
          <a:xfrm>
            <a:off x="1933319" y="4040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การอ่านออกเสียงบทร้อยกรอง</a:t>
            </a:r>
            <a:endParaRPr lang="th-TH" dirty="0"/>
          </a:p>
        </p:txBody>
      </p:sp>
      <p:pic>
        <p:nvPicPr>
          <p:cNvPr id="49" name="Picture 4">
            <a:extLst>
              <a:ext uri="{FF2B5EF4-FFF2-40B4-BE49-F238E27FC236}">
                <a16:creationId xmlns:a16="http://schemas.microsoft.com/office/drawing/2014/main" id="{98C7D5E1-5816-4627-840D-AAE3FE6EF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6028388" y="244346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ชื่อเรื่อง 1">
            <a:extLst>
              <a:ext uri="{FF2B5EF4-FFF2-40B4-BE49-F238E27FC236}">
                <a16:creationId xmlns:a16="http://schemas.microsoft.com/office/drawing/2014/main" id="{83514BFD-E425-4EF7-AC7F-2ED4054E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884" y="1191127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หลักเกณฑ์การอ่านออกเสียงบทร้อยกรอง (ต่อ)</a:t>
            </a:r>
            <a:endParaRPr lang="th-TH" sz="4000" dirty="0">
              <a:solidFill>
                <a:srgbClr val="FA9C9C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9B74F8-D361-4D96-8893-953B181A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209" y="2352146"/>
            <a:ext cx="10515600" cy="5206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9.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อ่านเอื้อสัมผัสในเพื่อเพิ่มความไพเราะ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เช่น</a:t>
            </a:r>
          </a:p>
          <a:p>
            <a:pPr marL="0" indent="0">
              <a:buNone/>
            </a:pP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อันรักษาศีลสัตย์</a:t>
            </a:r>
            <a:r>
              <a:rPr lang="th-TH" sz="32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กตเวที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อ่านว่า	กัด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-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ตะ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-</a:t>
            </a:r>
            <a:r>
              <a:rPr lang="th-TH" sz="3200" dirty="0" err="1">
                <a:latin typeface="FC Daisy" panose="020B0500040200020003" pitchFamily="34" charset="-34"/>
                <a:cs typeface="FC Daisy" panose="020B0500040200020003" pitchFamily="34" charset="-34"/>
              </a:rPr>
              <a:t>เว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-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ที	เพื่อให้สัมผัสกับ สัตย์</a:t>
            </a:r>
          </a:p>
          <a:p>
            <a:pPr marL="0" indent="0">
              <a:buNone/>
            </a:pP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ข้าขอเคารพ</a:t>
            </a:r>
            <a:r>
              <a:rPr lang="th-TH" sz="32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อภิวันท์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อ่านว่า	อบ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-</a:t>
            </a:r>
            <a:r>
              <a:rPr lang="th-TH" sz="32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พิ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-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วัน	เพื่อให้สัมผัสกับ เคารพ</a:t>
            </a:r>
          </a:p>
          <a:p>
            <a:pPr marL="0" indent="0">
              <a:buNone/>
            </a:pP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ไม่มีกษัตริย์ครอง</a:t>
            </a:r>
            <a:r>
              <a:rPr lang="th-TH" sz="32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ปฐพี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อ่านว่า	ปัด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-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ถะ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-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พี	เพื่อให้สัมผัสกับ กษัตริย์</a:t>
            </a:r>
          </a:p>
          <a:p>
            <a:pPr marL="0" indent="0">
              <a:buNone/>
            </a:pP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คิดถึงบาทบพิตร</a:t>
            </a:r>
            <a:r>
              <a:rPr lang="th-TH" sz="32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อดิศร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อ่านว่า	</a:t>
            </a:r>
            <a:r>
              <a:rPr lang="th-TH" sz="32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อะ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-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ดิด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-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สอน	เพื่อให้สัมผัสกับ บพิตร</a:t>
            </a:r>
            <a:endParaRPr lang="en-US" sz="3200" dirty="0">
              <a:solidFill>
                <a:schemeClr val="accent2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10.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เมื่ออ่านถึงตอนที่จะจบบท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ต้องเอื้อนเสียงและทอดจังหวะให้ช้าลง จนกระทั่งจบบท</a:t>
            </a:r>
          </a:p>
          <a:p>
            <a:pPr marL="0" indent="0">
              <a:buNone/>
            </a:pPr>
            <a:endParaRPr lang="th-TH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2908B6AC-E9AD-4809-88F7-5CDA598A0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8" r="48458" b="70683"/>
          <a:stretch/>
        </p:blipFill>
        <p:spPr bwMode="auto">
          <a:xfrm rot="19297812" flipH="1">
            <a:off x="1952097" y="3029094"/>
            <a:ext cx="366530" cy="3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88B5258A-F9F5-4391-B6D2-75BEAC27B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8" r="48458" b="70683"/>
          <a:stretch/>
        </p:blipFill>
        <p:spPr bwMode="auto">
          <a:xfrm rot="19297812" flipH="1">
            <a:off x="1952098" y="3590147"/>
            <a:ext cx="366530" cy="3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38E25CF8-B712-4AE5-A4C7-F94C2D601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8" r="48458" b="70683"/>
          <a:stretch/>
        </p:blipFill>
        <p:spPr bwMode="auto">
          <a:xfrm rot="19297812" flipH="1">
            <a:off x="1952098" y="4151200"/>
            <a:ext cx="366530" cy="3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66F33190-D5D6-45FD-BA39-D17B531E9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8" r="48458" b="70683"/>
          <a:stretch/>
        </p:blipFill>
        <p:spPr bwMode="auto">
          <a:xfrm rot="19297812" flipH="1">
            <a:off x="1952097" y="4691992"/>
            <a:ext cx="366530" cy="3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รูปแบบอิสระ 52">
            <a:extLst>
              <a:ext uri="{FF2B5EF4-FFF2-40B4-BE49-F238E27FC236}">
                <a16:creationId xmlns:a16="http://schemas.microsoft.com/office/drawing/2014/main" id="{C1093DAF-D670-4E75-8D54-B51496B4CA56}"/>
              </a:ext>
            </a:extLst>
          </p:cNvPr>
          <p:cNvSpPr/>
          <p:nvPr/>
        </p:nvSpPr>
        <p:spPr>
          <a:xfrm>
            <a:off x="2104032" y="3032391"/>
            <a:ext cx="9136054" cy="170842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แบบอิสระ 52">
            <a:extLst>
              <a:ext uri="{FF2B5EF4-FFF2-40B4-BE49-F238E27FC236}">
                <a16:creationId xmlns:a16="http://schemas.microsoft.com/office/drawing/2014/main" id="{0F1A6506-E2AE-46E0-A158-EEFDD7442D65}"/>
              </a:ext>
            </a:extLst>
          </p:cNvPr>
          <p:cNvSpPr/>
          <p:nvPr/>
        </p:nvSpPr>
        <p:spPr>
          <a:xfrm>
            <a:off x="1443111" y="862217"/>
            <a:ext cx="5146732" cy="84406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9B74F8-D361-4D96-8893-953B181A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497"/>
            <a:ext cx="10515600" cy="5206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ในการอ่านทำนองเสนาะจากคำประพันธ์จะมีเครื่องหมายแบ่งวรรคตอนในการอ่าน ดังนี้</a:t>
            </a:r>
          </a:p>
          <a:p>
            <a:pPr marL="0" indent="0">
              <a:buNone/>
            </a:pP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เครื่องหมาย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/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หมายถึง การหยุดเว้นช่วงจังหวะสั้น ๆ </a:t>
            </a:r>
          </a:p>
          <a:p>
            <a:pPr marL="0" indent="0">
              <a:buNone/>
            </a:pP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เครื่องหมาย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//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หมายถึง การหยุดเว้นช่วงจังหวะที่ยาวกว่าเครื่องหมาย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/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</a:p>
          <a:p>
            <a:pPr marL="0" indent="0">
              <a:buNone/>
            </a:pPr>
            <a:endParaRPr lang="th-TH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32B92664-56E2-434E-B1B4-35ED1CC92661}"/>
              </a:ext>
            </a:extLst>
          </p:cNvPr>
          <p:cNvGrpSpPr/>
          <p:nvPr/>
        </p:nvGrpSpPr>
        <p:grpSpPr>
          <a:xfrm>
            <a:off x="1414455" y="629552"/>
            <a:ext cx="5132785" cy="1255127"/>
            <a:chOff x="10983803" y="12995092"/>
            <a:chExt cx="6845409" cy="9957777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8013900-5A0E-45CF-ADF0-AEB94C121930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28" name="Rectangle 4">
                <a:extLst>
                  <a:ext uri="{FF2B5EF4-FFF2-40B4-BE49-F238E27FC236}">
                    <a16:creationId xmlns:a16="http://schemas.microsoft.com/office/drawing/2014/main" id="{C87E53AB-F91C-4B52-BC68-70D931E5AD61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95A3B9A2-EBDA-43BB-AFA4-A628B798BE9E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0" name="Rectangle 6">
                <a:extLst>
                  <a:ext uri="{FF2B5EF4-FFF2-40B4-BE49-F238E27FC236}">
                    <a16:creationId xmlns:a16="http://schemas.microsoft.com/office/drawing/2014/main" id="{5CE31193-D8EC-49D8-A9F8-6C562ED349CD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1" name="Rectangle 7">
                <a:extLst>
                  <a:ext uri="{FF2B5EF4-FFF2-40B4-BE49-F238E27FC236}">
                    <a16:creationId xmlns:a16="http://schemas.microsoft.com/office/drawing/2014/main" id="{04433FD1-6673-4CEB-9362-9867EBE579FD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85AF5A6C-691C-4C2C-AE36-CFFE7B6F3BB1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3" name="Rectangle 9">
                <a:extLst>
                  <a:ext uri="{FF2B5EF4-FFF2-40B4-BE49-F238E27FC236}">
                    <a16:creationId xmlns:a16="http://schemas.microsoft.com/office/drawing/2014/main" id="{AF69E833-151A-434A-9880-1DA170FEF4CD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58A02CC5-80D6-425D-B909-17CB2D4B316A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11">
                <a:extLst>
                  <a:ext uri="{FF2B5EF4-FFF2-40B4-BE49-F238E27FC236}">
                    <a16:creationId xmlns:a16="http://schemas.microsoft.com/office/drawing/2014/main" id="{49C10B06-E02D-4F42-934A-B27544CA1C4A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5E62811F-8691-468A-AC61-F300C2E3A452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13">
                <a:extLst>
                  <a:ext uri="{FF2B5EF4-FFF2-40B4-BE49-F238E27FC236}">
                    <a16:creationId xmlns:a16="http://schemas.microsoft.com/office/drawing/2014/main" id="{86F0C66F-07CC-4762-A984-93E6473DA200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46E7E1F3-DC1A-4748-8040-1FED1DDF7936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94B9FF37-A19D-4FC2-8F8D-B6C4B3BECEB3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E68E4FD2-84FB-40D0-A7DF-D68DE552D5EE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7">
                <a:extLst>
                  <a:ext uri="{FF2B5EF4-FFF2-40B4-BE49-F238E27FC236}">
                    <a16:creationId xmlns:a16="http://schemas.microsoft.com/office/drawing/2014/main" id="{908C8FF1-939D-41C5-9BC3-CCE0E54E22CA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507C1FEC-AB90-4FCE-A2BD-18994409779B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9">
                <a:extLst>
                  <a:ext uri="{FF2B5EF4-FFF2-40B4-BE49-F238E27FC236}">
                    <a16:creationId xmlns:a16="http://schemas.microsoft.com/office/drawing/2014/main" id="{17A0A92B-FCB4-4357-86EE-C355DC2F223D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20">
                <a:extLst>
                  <a:ext uri="{FF2B5EF4-FFF2-40B4-BE49-F238E27FC236}">
                    <a16:creationId xmlns:a16="http://schemas.microsoft.com/office/drawing/2014/main" id="{3FB48BE7-E7DC-46C1-BFF4-7AD0BE1B7D59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8B26CCAA-9539-4ACE-9AE2-AE5480EBCD98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EE579230-B442-47CC-996D-FFD72780255B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23">
                <a:extLst>
                  <a:ext uri="{FF2B5EF4-FFF2-40B4-BE49-F238E27FC236}">
                    <a16:creationId xmlns:a16="http://schemas.microsoft.com/office/drawing/2014/main" id="{F6E45FC4-94D6-43E2-9413-80C3F145C3BC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9" name="Rectangle 24">
              <a:extLst>
                <a:ext uri="{FF2B5EF4-FFF2-40B4-BE49-F238E27FC236}">
                  <a16:creationId xmlns:a16="http://schemas.microsoft.com/office/drawing/2014/main" id="{F89194E8-1CE7-4755-AB66-F8EBD227077F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0" name="Rectangle 25">
              <a:extLst>
                <a:ext uri="{FF2B5EF4-FFF2-40B4-BE49-F238E27FC236}">
                  <a16:creationId xmlns:a16="http://schemas.microsoft.com/office/drawing/2014/main" id="{84D2E1C7-7E41-4E49-96B6-C1191980D1AB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E5056C49-ABC0-4527-9ACE-AEEF2A665E8C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B4E7B722-0F9C-4D64-8670-F29DA9B5EDAD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B4E67D73-96DB-40C4-881A-78E3EDAD6ED6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7C46CAC0-E98D-4B1F-9ED7-DCF62498598A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0D6CCD61-B9A6-469F-B998-8C024978C693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7505DDFC-1062-43AB-A015-FF6FD2751A1A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EB12F396-D5BD-4989-850A-BEB1BA4DAA32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78531963-4FF9-47EB-AC1A-D293875F65EC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34">
              <a:extLst>
                <a:ext uri="{FF2B5EF4-FFF2-40B4-BE49-F238E27FC236}">
                  <a16:creationId xmlns:a16="http://schemas.microsoft.com/office/drawing/2014/main" id="{DABD7548-400A-4977-A3D1-A3D6128E71D1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5">
              <a:extLst>
                <a:ext uri="{FF2B5EF4-FFF2-40B4-BE49-F238E27FC236}">
                  <a16:creationId xmlns:a16="http://schemas.microsoft.com/office/drawing/2014/main" id="{2F41F13C-E467-4714-A596-AF714CEB3BA8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48AA8EC5-6615-4432-9FD9-D5BDC7CC0833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20567DD2-9614-491D-B5C5-78E812124FB2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3" name="Group 115">
              <a:extLst>
                <a:ext uri="{FF2B5EF4-FFF2-40B4-BE49-F238E27FC236}">
                  <a16:creationId xmlns:a16="http://schemas.microsoft.com/office/drawing/2014/main" id="{A5CBF6D6-40B2-4CAC-94D7-A9700B47879B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4" name="Oval 116">
                <a:extLst>
                  <a:ext uri="{FF2B5EF4-FFF2-40B4-BE49-F238E27FC236}">
                    <a16:creationId xmlns:a16="http://schemas.microsoft.com/office/drawing/2014/main" id="{0F21AFE5-8CBE-45A4-B5EB-334554E3F815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5" name="Oval 117">
                <a:extLst>
                  <a:ext uri="{FF2B5EF4-FFF2-40B4-BE49-F238E27FC236}">
                    <a16:creationId xmlns:a16="http://schemas.microsoft.com/office/drawing/2014/main" id="{E7CB66E6-FF7D-45E2-B7AE-96BE16AFE768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6" name="Oval 118">
                <a:extLst>
                  <a:ext uri="{FF2B5EF4-FFF2-40B4-BE49-F238E27FC236}">
                    <a16:creationId xmlns:a16="http://schemas.microsoft.com/office/drawing/2014/main" id="{80A9D3E6-720E-42A1-8F78-A22FC24EB74E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7" name="Oval 119">
                <a:extLst>
                  <a:ext uri="{FF2B5EF4-FFF2-40B4-BE49-F238E27FC236}">
                    <a16:creationId xmlns:a16="http://schemas.microsoft.com/office/drawing/2014/main" id="{FBA8DB45-A44E-47DF-A9DD-B772EFF8CCCC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F9A1F51D-726C-4721-A0BD-46CFEEC1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769" y="659852"/>
            <a:ext cx="10515600" cy="1325563"/>
          </a:xfrm>
        </p:spPr>
        <p:txBody>
          <a:bodyPr/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วิธีการอ่านออกเสียงบทร้อยกรอง</a:t>
            </a:r>
            <a:endParaRPr lang="th-TH" dirty="0"/>
          </a:p>
        </p:txBody>
      </p:sp>
      <p:pic>
        <p:nvPicPr>
          <p:cNvPr id="49" name="Picture 4">
            <a:extLst>
              <a:ext uri="{FF2B5EF4-FFF2-40B4-BE49-F238E27FC236}">
                <a16:creationId xmlns:a16="http://schemas.microsoft.com/office/drawing/2014/main" id="{87FCEF3D-8583-44D3-991A-0BAEE18F0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992450" y="807433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B26127AA-2E3D-FE4E-B24E-E4F83717C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091" y="4504442"/>
            <a:ext cx="2583278" cy="193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สี่เหลี่ยมผืนผ้ามุมมน 181">
            <a:extLst>
              <a:ext uri="{FF2B5EF4-FFF2-40B4-BE49-F238E27FC236}">
                <a16:creationId xmlns:a16="http://schemas.microsoft.com/office/drawing/2014/main" id="{ED08EE53-7F9C-49BB-90A1-F6B0BC65236A}"/>
              </a:ext>
            </a:extLst>
          </p:cNvPr>
          <p:cNvSpPr/>
          <p:nvPr/>
        </p:nvSpPr>
        <p:spPr>
          <a:xfrm>
            <a:off x="851969" y="2084203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สี่เหลี่ยมผืนผ้ามุมมน 1030">
            <a:extLst>
              <a:ext uri="{FF2B5EF4-FFF2-40B4-BE49-F238E27FC236}">
                <a16:creationId xmlns:a16="http://schemas.microsoft.com/office/drawing/2014/main" id="{0F5AA268-4C73-46AC-A79C-27F1A9DC631E}"/>
              </a:ext>
            </a:extLst>
          </p:cNvPr>
          <p:cNvSpPr/>
          <p:nvPr/>
        </p:nvSpPr>
        <p:spPr>
          <a:xfrm>
            <a:off x="1372408" y="2124336"/>
            <a:ext cx="1832940" cy="394745"/>
          </a:xfrm>
          <a:prstGeom prst="roundRect">
            <a:avLst>
              <a:gd name="adj" fmla="val 50000"/>
            </a:avLst>
          </a:prstGeom>
          <a:solidFill>
            <a:srgbClr val="FB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9B74F8-D361-4D96-8893-953B181A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748" y="2007945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1.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การอ่านกาพย์</a:t>
            </a:r>
          </a:p>
        </p:txBody>
      </p:sp>
      <p:sp>
        <p:nvSpPr>
          <p:cNvPr id="54" name="รูปแบบอิสระ 52">
            <a:extLst>
              <a:ext uri="{FF2B5EF4-FFF2-40B4-BE49-F238E27FC236}">
                <a16:creationId xmlns:a16="http://schemas.microsoft.com/office/drawing/2014/main" id="{280E4C70-15D1-4CC9-B6AA-1C5D549EB22C}"/>
              </a:ext>
            </a:extLst>
          </p:cNvPr>
          <p:cNvSpPr/>
          <p:nvPr/>
        </p:nvSpPr>
        <p:spPr>
          <a:xfrm>
            <a:off x="1960225" y="3622986"/>
            <a:ext cx="7999701" cy="2528596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DF9960F-ACE5-4E76-91D9-883D1B4E6ADF}"/>
              </a:ext>
            </a:extLst>
          </p:cNvPr>
          <p:cNvSpPr txBox="1"/>
          <p:nvPr/>
        </p:nvSpPr>
        <p:spPr>
          <a:xfrm>
            <a:off x="1287972" y="2550259"/>
            <a:ext cx="105586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กาพย์ยานี </a:t>
            </a:r>
            <a:r>
              <a:rPr lang="en-US" sz="36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11 </a:t>
            </a:r>
            <a:b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  มีจังหวะการอ่านวรรคละ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2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จังหวะ คือ วรรคหน้า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00/000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และวรรคหลัง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000/000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วิชา/เหมือนสินค้า//		อันมีค่า/อยู่เมืองไกล//	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ต้องยาก/ลำบากไป//			จึงจะได้</a:t>
            </a:r>
            <a:r>
              <a:rPr lang="en-US" sz="3600">
                <a:latin typeface="FC Daisy" panose="020B0500040200020003" pitchFamily="34" charset="-34"/>
                <a:cs typeface="FC Daisy" panose="020B0500040200020003" pitchFamily="34" charset="-34"/>
              </a:rPr>
              <a:t>/</a:t>
            </a:r>
            <a:r>
              <a:rPr lang="th-TH" sz="3600">
                <a:latin typeface="FC Daisy" panose="020B0500040200020003" pitchFamily="34" charset="-34"/>
                <a:cs typeface="FC Daisy" panose="020B0500040200020003" pitchFamily="34" charset="-34"/>
              </a:rPr>
              <a:t>สินค้า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มา//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จงตั้ง/เอากายเจ้า//		เป็นสำเภา/อันโสภา//		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ความเพียร/เป็นโยธา//			แขนซ้ายขวา/เป็นเสาใบ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					</a:t>
            </a:r>
            <a:r>
              <a:rPr lang="th-TH" sz="3600" i="1" dirty="0">
                <a:solidFill>
                  <a:schemeClr val="accent2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       </a:t>
            </a:r>
            <a:r>
              <a:rPr lang="th-TH" sz="3600" i="1" dirty="0">
                <a:solidFill>
                  <a:srgbClr val="FA9C9C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สุภาษิตศรีสวัสดิ์</a:t>
            </a:r>
            <a:endParaRPr lang="th-TH" sz="3600" dirty="0">
              <a:solidFill>
                <a:srgbClr val="FA9C9C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57" name="รูปแบบอิสระ 52">
            <a:extLst>
              <a:ext uri="{FF2B5EF4-FFF2-40B4-BE49-F238E27FC236}">
                <a16:creationId xmlns:a16="http://schemas.microsoft.com/office/drawing/2014/main" id="{A82C8BFD-AC89-4626-878E-08FE24CD9428}"/>
              </a:ext>
            </a:extLst>
          </p:cNvPr>
          <p:cNvSpPr/>
          <p:nvPr/>
        </p:nvSpPr>
        <p:spPr>
          <a:xfrm>
            <a:off x="6197991" y="558087"/>
            <a:ext cx="5146732" cy="84406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8A2279C4-EE3B-4F39-8D6A-DF360C50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5747330" y="503303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1">
            <a:extLst>
              <a:ext uri="{FF2B5EF4-FFF2-40B4-BE49-F238E27FC236}">
                <a16:creationId xmlns:a16="http://schemas.microsoft.com/office/drawing/2014/main" id="{CAC126B7-C60A-4959-9D3D-B62709A54EA3}"/>
              </a:ext>
            </a:extLst>
          </p:cNvPr>
          <p:cNvGrpSpPr/>
          <p:nvPr/>
        </p:nvGrpSpPr>
        <p:grpSpPr>
          <a:xfrm>
            <a:off x="6225884" y="454172"/>
            <a:ext cx="5132785" cy="1255127"/>
            <a:chOff x="10983803" y="12995092"/>
            <a:chExt cx="6845409" cy="9957777"/>
          </a:xfrm>
        </p:grpSpPr>
        <p:grpSp>
          <p:nvGrpSpPr>
            <p:cNvPr id="60" name="Group 3">
              <a:extLst>
                <a:ext uri="{FF2B5EF4-FFF2-40B4-BE49-F238E27FC236}">
                  <a16:creationId xmlns:a16="http://schemas.microsoft.com/office/drawing/2014/main" id="{9B27B0C6-9CCF-414C-B2EF-9657BA5F9073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80" name="Rectangle 4">
                <a:extLst>
                  <a:ext uri="{FF2B5EF4-FFF2-40B4-BE49-F238E27FC236}">
                    <a16:creationId xmlns:a16="http://schemas.microsoft.com/office/drawing/2014/main" id="{F31FCC10-6658-46FC-A88E-666D716CCDD3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1" name="Rectangle 5">
                <a:extLst>
                  <a:ext uri="{FF2B5EF4-FFF2-40B4-BE49-F238E27FC236}">
                    <a16:creationId xmlns:a16="http://schemas.microsoft.com/office/drawing/2014/main" id="{66FC8348-F05C-4EC5-B9CE-CF122B045180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2" name="Rectangle 6">
                <a:extLst>
                  <a:ext uri="{FF2B5EF4-FFF2-40B4-BE49-F238E27FC236}">
                    <a16:creationId xmlns:a16="http://schemas.microsoft.com/office/drawing/2014/main" id="{300D97D9-27A2-4049-B477-2A752DF8A26A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3" name="Rectangle 7">
                <a:extLst>
                  <a:ext uri="{FF2B5EF4-FFF2-40B4-BE49-F238E27FC236}">
                    <a16:creationId xmlns:a16="http://schemas.microsoft.com/office/drawing/2014/main" id="{D62C9CB2-BF54-41D9-99A2-8A3AC31FDFA7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4" name="Rectangle 8">
                <a:extLst>
                  <a:ext uri="{FF2B5EF4-FFF2-40B4-BE49-F238E27FC236}">
                    <a16:creationId xmlns:a16="http://schemas.microsoft.com/office/drawing/2014/main" id="{45BD2406-3E10-4E3E-A011-76BBF9DCF980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5" name="Rectangle 9">
                <a:extLst>
                  <a:ext uri="{FF2B5EF4-FFF2-40B4-BE49-F238E27FC236}">
                    <a16:creationId xmlns:a16="http://schemas.microsoft.com/office/drawing/2014/main" id="{1386F892-4819-4B36-ACB2-3796DCB2EA1D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6" name="Rectangle 10">
                <a:extLst>
                  <a:ext uri="{FF2B5EF4-FFF2-40B4-BE49-F238E27FC236}">
                    <a16:creationId xmlns:a16="http://schemas.microsoft.com/office/drawing/2014/main" id="{955282DE-0664-4443-A376-BE9220E0509F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7" name="Rectangle 11">
                <a:extLst>
                  <a:ext uri="{FF2B5EF4-FFF2-40B4-BE49-F238E27FC236}">
                    <a16:creationId xmlns:a16="http://schemas.microsoft.com/office/drawing/2014/main" id="{1035BC87-CFF7-442E-8F32-448B29BDE1A9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8" name="Rectangle 12">
                <a:extLst>
                  <a:ext uri="{FF2B5EF4-FFF2-40B4-BE49-F238E27FC236}">
                    <a16:creationId xmlns:a16="http://schemas.microsoft.com/office/drawing/2014/main" id="{8FCA0F20-0DFB-4E0D-A67B-34BE31598211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9" name="Rectangle 13">
                <a:extLst>
                  <a:ext uri="{FF2B5EF4-FFF2-40B4-BE49-F238E27FC236}">
                    <a16:creationId xmlns:a16="http://schemas.microsoft.com/office/drawing/2014/main" id="{57A5ADD2-D366-4F89-85CB-3FDCA4CE79B3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0" name="Rectangle 14">
                <a:extLst>
                  <a:ext uri="{FF2B5EF4-FFF2-40B4-BE49-F238E27FC236}">
                    <a16:creationId xmlns:a16="http://schemas.microsoft.com/office/drawing/2014/main" id="{5C94982B-267C-4EDF-991D-AB78A6FCA605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1" name="Rectangle 15">
                <a:extLst>
                  <a:ext uri="{FF2B5EF4-FFF2-40B4-BE49-F238E27FC236}">
                    <a16:creationId xmlns:a16="http://schemas.microsoft.com/office/drawing/2014/main" id="{024F5A90-6A15-4FB2-84E8-10C88AD36382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2" name="Rectangle 16">
                <a:extLst>
                  <a:ext uri="{FF2B5EF4-FFF2-40B4-BE49-F238E27FC236}">
                    <a16:creationId xmlns:a16="http://schemas.microsoft.com/office/drawing/2014/main" id="{2BEE44F1-9DDE-4CC2-9BAE-488260EDEFBB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3" name="Rectangle 17">
                <a:extLst>
                  <a:ext uri="{FF2B5EF4-FFF2-40B4-BE49-F238E27FC236}">
                    <a16:creationId xmlns:a16="http://schemas.microsoft.com/office/drawing/2014/main" id="{6CBFF48E-CCE4-4DDC-8AD8-189FBF5001F6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4" name="Rectangle 18">
                <a:extLst>
                  <a:ext uri="{FF2B5EF4-FFF2-40B4-BE49-F238E27FC236}">
                    <a16:creationId xmlns:a16="http://schemas.microsoft.com/office/drawing/2014/main" id="{7FC21345-E7CC-42FD-98AE-A22125E0D134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5" name="Rectangle 19">
                <a:extLst>
                  <a:ext uri="{FF2B5EF4-FFF2-40B4-BE49-F238E27FC236}">
                    <a16:creationId xmlns:a16="http://schemas.microsoft.com/office/drawing/2014/main" id="{CE0336A1-12B4-4851-9ED2-BB08F75A3E53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6" name="Rectangle 20">
                <a:extLst>
                  <a:ext uri="{FF2B5EF4-FFF2-40B4-BE49-F238E27FC236}">
                    <a16:creationId xmlns:a16="http://schemas.microsoft.com/office/drawing/2014/main" id="{8C4CAF29-0BFB-4E55-8905-EC8EC7600B4D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7" name="Rectangle 21">
                <a:extLst>
                  <a:ext uri="{FF2B5EF4-FFF2-40B4-BE49-F238E27FC236}">
                    <a16:creationId xmlns:a16="http://schemas.microsoft.com/office/drawing/2014/main" id="{5A8876FD-EB77-45BC-BCCA-BBF96D77E34E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8" name="Rectangle 22">
                <a:extLst>
                  <a:ext uri="{FF2B5EF4-FFF2-40B4-BE49-F238E27FC236}">
                    <a16:creationId xmlns:a16="http://schemas.microsoft.com/office/drawing/2014/main" id="{03CEE530-2D9D-46F8-A71B-B415E6775D92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9" name="Rectangle 23">
                <a:extLst>
                  <a:ext uri="{FF2B5EF4-FFF2-40B4-BE49-F238E27FC236}">
                    <a16:creationId xmlns:a16="http://schemas.microsoft.com/office/drawing/2014/main" id="{3624F4F8-BF9D-46A0-B17D-B66AAD89946F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61" name="Rectangle 24">
              <a:extLst>
                <a:ext uri="{FF2B5EF4-FFF2-40B4-BE49-F238E27FC236}">
                  <a16:creationId xmlns:a16="http://schemas.microsoft.com/office/drawing/2014/main" id="{3E679D58-8FE6-4AB8-B1B2-47D7B317B0DB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072A5FB9-ABA2-4643-811B-332A0ED119E8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3" name="Rectangle 26">
              <a:extLst>
                <a:ext uri="{FF2B5EF4-FFF2-40B4-BE49-F238E27FC236}">
                  <a16:creationId xmlns:a16="http://schemas.microsoft.com/office/drawing/2014/main" id="{314EB49F-E0F3-4600-957E-8FE298B127E3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BC446A54-702D-48B7-A89A-DD033AC23F9E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9D08A132-079E-4929-8DC7-07A61A6C59D6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63F91186-D1D6-4C26-A00D-D935B1C18CEE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7" name="Rectangle 30">
              <a:extLst>
                <a:ext uri="{FF2B5EF4-FFF2-40B4-BE49-F238E27FC236}">
                  <a16:creationId xmlns:a16="http://schemas.microsoft.com/office/drawing/2014/main" id="{32A19BF2-E41C-4D4E-B9AD-A3B45EAE51B8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8" name="Rectangle 31">
              <a:extLst>
                <a:ext uri="{FF2B5EF4-FFF2-40B4-BE49-F238E27FC236}">
                  <a16:creationId xmlns:a16="http://schemas.microsoft.com/office/drawing/2014/main" id="{C8B4A23C-8984-4729-838F-EB8651850094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9" name="Rectangle 32">
              <a:extLst>
                <a:ext uri="{FF2B5EF4-FFF2-40B4-BE49-F238E27FC236}">
                  <a16:creationId xmlns:a16="http://schemas.microsoft.com/office/drawing/2014/main" id="{44AED937-104A-4564-B945-27E629EEB226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70" name="Rectangle 33">
              <a:extLst>
                <a:ext uri="{FF2B5EF4-FFF2-40B4-BE49-F238E27FC236}">
                  <a16:creationId xmlns:a16="http://schemas.microsoft.com/office/drawing/2014/main" id="{1B65672E-A25A-458D-99D7-37AD9716AE40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71" name="Rectangle 34">
              <a:extLst>
                <a:ext uri="{FF2B5EF4-FFF2-40B4-BE49-F238E27FC236}">
                  <a16:creationId xmlns:a16="http://schemas.microsoft.com/office/drawing/2014/main" id="{783669AD-100E-4943-9AEC-0B271078F7AA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72" name="Rectangle 35">
              <a:extLst>
                <a:ext uri="{FF2B5EF4-FFF2-40B4-BE49-F238E27FC236}">
                  <a16:creationId xmlns:a16="http://schemas.microsoft.com/office/drawing/2014/main" id="{9A9FF14A-E7EA-464E-B0A5-C927540EEA32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73" name="Rectangle 36">
              <a:extLst>
                <a:ext uri="{FF2B5EF4-FFF2-40B4-BE49-F238E27FC236}">
                  <a16:creationId xmlns:a16="http://schemas.microsoft.com/office/drawing/2014/main" id="{2EC434B6-3A03-411B-A31C-D6F9D7978892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74" name="Rectangle 37">
              <a:extLst>
                <a:ext uri="{FF2B5EF4-FFF2-40B4-BE49-F238E27FC236}">
                  <a16:creationId xmlns:a16="http://schemas.microsoft.com/office/drawing/2014/main" id="{C21EFE58-8678-481F-A667-0EFAC4A50F45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75" name="Group 115">
              <a:extLst>
                <a:ext uri="{FF2B5EF4-FFF2-40B4-BE49-F238E27FC236}">
                  <a16:creationId xmlns:a16="http://schemas.microsoft.com/office/drawing/2014/main" id="{309FCE7C-1ED8-429A-A440-167F406B7B5B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76" name="Oval 116">
                <a:extLst>
                  <a:ext uri="{FF2B5EF4-FFF2-40B4-BE49-F238E27FC236}">
                    <a16:creationId xmlns:a16="http://schemas.microsoft.com/office/drawing/2014/main" id="{7056C116-61DE-4320-96A1-659569C8492D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77" name="Oval 117">
                <a:extLst>
                  <a:ext uri="{FF2B5EF4-FFF2-40B4-BE49-F238E27FC236}">
                    <a16:creationId xmlns:a16="http://schemas.microsoft.com/office/drawing/2014/main" id="{0F0B892C-12D4-4BF2-83E1-AAB6FF80D927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78" name="Oval 118">
                <a:extLst>
                  <a:ext uri="{FF2B5EF4-FFF2-40B4-BE49-F238E27FC236}">
                    <a16:creationId xmlns:a16="http://schemas.microsoft.com/office/drawing/2014/main" id="{A94E583A-684F-4DF6-8F3D-78319402C2B7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79" name="Oval 119">
                <a:extLst>
                  <a:ext uri="{FF2B5EF4-FFF2-40B4-BE49-F238E27FC236}">
                    <a16:creationId xmlns:a16="http://schemas.microsoft.com/office/drawing/2014/main" id="{26A1FE35-272A-4479-BA67-71D2C6EAC74F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100" name="ชื่อเรื่อง 1">
            <a:extLst>
              <a:ext uri="{FF2B5EF4-FFF2-40B4-BE49-F238E27FC236}">
                <a16:creationId xmlns:a16="http://schemas.microsoft.com/office/drawing/2014/main" id="{716A8483-B623-43A3-9E86-B51F2770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358" y="380473"/>
            <a:ext cx="10515600" cy="1325563"/>
          </a:xfrm>
        </p:spPr>
        <p:txBody>
          <a:bodyPr/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วิธีการอ่านออกเสียงบทร้อยกรอง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79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รูปแบบอิสระ 52">
            <a:extLst>
              <a:ext uri="{FF2B5EF4-FFF2-40B4-BE49-F238E27FC236}">
                <a16:creationId xmlns:a16="http://schemas.microsoft.com/office/drawing/2014/main" id="{9D41684E-9BF2-423A-9F55-72B1E3BC3ED7}"/>
              </a:ext>
            </a:extLst>
          </p:cNvPr>
          <p:cNvSpPr/>
          <p:nvPr/>
        </p:nvSpPr>
        <p:spPr>
          <a:xfrm>
            <a:off x="1951861" y="3282202"/>
            <a:ext cx="7999701" cy="2528596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DF9960F-ACE5-4E76-91D9-883D1B4E6ADF}"/>
              </a:ext>
            </a:extLst>
          </p:cNvPr>
          <p:cNvSpPr txBox="1"/>
          <p:nvPr/>
        </p:nvSpPr>
        <p:spPr>
          <a:xfrm>
            <a:off x="1388688" y="1690688"/>
            <a:ext cx="105586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กาพย์ฉบัง </a:t>
            </a:r>
            <a:r>
              <a:rPr lang="en-US" sz="36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16 </a:t>
            </a:r>
            <a:b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  มีจังหวะการอ่าน คือ วรรคที่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1, 3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มี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3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จังหวะ ส่วนวรรคที่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2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มี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2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จังหวะ</a:t>
            </a:r>
            <a:b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endParaRPr lang="en-US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สัตว์/จำพวกหนึ่ง/สมญา//	พหุ/บาทา//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มีเท้า/อเนก/นับหลาย//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เท้าเกิน/กว่าสี่/โดยหมาย//  	สองพวก/</a:t>
            </a:r>
            <a:r>
              <a:rPr lang="th-TH" sz="36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ภิป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ราย//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สัตว์น้ำ/สัตว์บก/บอกตรง 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					       </a:t>
            </a:r>
            <a:r>
              <a:rPr lang="th-TH" sz="3600" i="1" dirty="0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สัตวา</a:t>
            </a:r>
            <a:r>
              <a:rPr lang="th-TH" sz="3600" i="1" dirty="0" err="1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ภิธาน</a:t>
            </a:r>
            <a:endParaRPr lang="th-TH" sz="3600" i="1" dirty="0">
              <a:solidFill>
                <a:srgbClr val="FA9C9C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endParaRPr lang="th-TH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51" name="รูปแบบอิสระ 52">
            <a:extLst>
              <a:ext uri="{FF2B5EF4-FFF2-40B4-BE49-F238E27FC236}">
                <a16:creationId xmlns:a16="http://schemas.microsoft.com/office/drawing/2014/main" id="{04458F51-04B2-493B-9979-193705FAE43C}"/>
              </a:ext>
            </a:extLst>
          </p:cNvPr>
          <p:cNvSpPr/>
          <p:nvPr/>
        </p:nvSpPr>
        <p:spPr>
          <a:xfrm>
            <a:off x="6197991" y="558087"/>
            <a:ext cx="5146732" cy="84406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297A974A-77C2-438B-AD9B-6A6C18EB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5747330" y="503303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1">
            <a:extLst>
              <a:ext uri="{FF2B5EF4-FFF2-40B4-BE49-F238E27FC236}">
                <a16:creationId xmlns:a16="http://schemas.microsoft.com/office/drawing/2014/main" id="{5EFFF2B0-48F9-48AC-A6D2-241FE6A79DBF}"/>
              </a:ext>
            </a:extLst>
          </p:cNvPr>
          <p:cNvGrpSpPr/>
          <p:nvPr/>
        </p:nvGrpSpPr>
        <p:grpSpPr>
          <a:xfrm>
            <a:off x="6225884" y="454172"/>
            <a:ext cx="5132785" cy="1255127"/>
            <a:chOff x="10983803" y="12995092"/>
            <a:chExt cx="6845409" cy="9957777"/>
          </a:xfrm>
        </p:grpSpPr>
        <p:grpSp>
          <p:nvGrpSpPr>
            <p:cNvPr id="54" name="Group 3">
              <a:extLst>
                <a:ext uri="{FF2B5EF4-FFF2-40B4-BE49-F238E27FC236}">
                  <a16:creationId xmlns:a16="http://schemas.microsoft.com/office/drawing/2014/main" id="{98DA6FA6-7380-4767-A203-72920CBC3502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74" name="Rectangle 4">
                <a:extLst>
                  <a:ext uri="{FF2B5EF4-FFF2-40B4-BE49-F238E27FC236}">
                    <a16:creationId xmlns:a16="http://schemas.microsoft.com/office/drawing/2014/main" id="{41753443-D5DE-46CE-B78E-5740AD68DE95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5" name="Rectangle 5">
                <a:extLst>
                  <a:ext uri="{FF2B5EF4-FFF2-40B4-BE49-F238E27FC236}">
                    <a16:creationId xmlns:a16="http://schemas.microsoft.com/office/drawing/2014/main" id="{839E51D4-D99C-42B8-A427-CD2DD47CD7DC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6" name="Rectangle 6">
                <a:extLst>
                  <a:ext uri="{FF2B5EF4-FFF2-40B4-BE49-F238E27FC236}">
                    <a16:creationId xmlns:a16="http://schemas.microsoft.com/office/drawing/2014/main" id="{A7144197-A9E3-4988-8217-8D25FE50CDE1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7" name="Rectangle 7">
                <a:extLst>
                  <a:ext uri="{FF2B5EF4-FFF2-40B4-BE49-F238E27FC236}">
                    <a16:creationId xmlns:a16="http://schemas.microsoft.com/office/drawing/2014/main" id="{275C7C20-EF90-4C0B-8FB9-C7069EC458E2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8" name="Rectangle 8">
                <a:extLst>
                  <a:ext uri="{FF2B5EF4-FFF2-40B4-BE49-F238E27FC236}">
                    <a16:creationId xmlns:a16="http://schemas.microsoft.com/office/drawing/2014/main" id="{47CA3FDE-2FC3-480E-980B-B8F697A138F9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9" name="Rectangle 9">
                <a:extLst>
                  <a:ext uri="{FF2B5EF4-FFF2-40B4-BE49-F238E27FC236}">
                    <a16:creationId xmlns:a16="http://schemas.microsoft.com/office/drawing/2014/main" id="{1B96EFB2-D92D-464F-B0EA-56E1327503CB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0" name="Rectangle 10">
                <a:extLst>
                  <a:ext uri="{FF2B5EF4-FFF2-40B4-BE49-F238E27FC236}">
                    <a16:creationId xmlns:a16="http://schemas.microsoft.com/office/drawing/2014/main" id="{117356F5-7F39-4766-A552-75117E89D98C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1" name="Rectangle 11">
                <a:extLst>
                  <a:ext uri="{FF2B5EF4-FFF2-40B4-BE49-F238E27FC236}">
                    <a16:creationId xmlns:a16="http://schemas.microsoft.com/office/drawing/2014/main" id="{3BB27AC6-EABA-46F6-A33B-CC69AF25D5D9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2" name="Rectangle 12">
                <a:extLst>
                  <a:ext uri="{FF2B5EF4-FFF2-40B4-BE49-F238E27FC236}">
                    <a16:creationId xmlns:a16="http://schemas.microsoft.com/office/drawing/2014/main" id="{146EA843-B9A5-40C0-BA9B-1E136491968B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3" name="Rectangle 13">
                <a:extLst>
                  <a:ext uri="{FF2B5EF4-FFF2-40B4-BE49-F238E27FC236}">
                    <a16:creationId xmlns:a16="http://schemas.microsoft.com/office/drawing/2014/main" id="{3D35CB56-CB37-44FE-9B03-868C34EB2201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4" name="Rectangle 14">
                <a:extLst>
                  <a:ext uri="{FF2B5EF4-FFF2-40B4-BE49-F238E27FC236}">
                    <a16:creationId xmlns:a16="http://schemas.microsoft.com/office/drawing/2014/main" id="{433D0868-A474-4A7A-B059-CE17DE5D3AFA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5" name="Rectangle 15">
                <a:extLst>
                  <a:ext uri="{FF2B5EF4-FFF2-40B4-BE49-F238E27FC236}">
                    <a16:creationId xmlns:a16="http://schemas.microsoft.com/office/drawing/2014/main" id="{9677341C-0BB9-46F8-8981-02E7104817A1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6" name="Rectangle 16">
                <a:extLst>
                  <a:ext uri="{FF2B5EF4-FFF2-40B4-BE49-F238E27FC236}">
                    <a16:creationId xmlns:a16="http://schemas.microsoft.com/office/drawing/2014/main" id="{EE8A111B-898E-4873-9D82-955AF6192AAF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7" name="Rectangle 17">
                <a:extLst>
                  <a:ext uri="{FF2B5EF4-FFF2-40B4-BE49-F238E27FC236}">
                    <a16:creationId xmlns:a16="http://schemas.microsoft.com/office/drawing/2014/main" id="{E17D72D9-8893-423B-8BA4-EEC5F3DB4D9B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8" name="Rectangle 18">
                <a:extLst>
                  <a:ext uri="{FF2B5EF4-FFF2-40B4-BE49-F238E27FC236}">
                    <a16:creationId xmlns:a16="http://schemas.microsoft.com/office/drawing/2014/main" id="{2BD902D6-2A7F-4981-809A-1DB1F24B23A9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9" name="Rectangle 19">
                <a:extLst>
                  <a:ext uri="{FF2B5EF4-FFF2-40B4-BE49-F238E27FC236}">
                    <a16:creationId xmlns:a16="http://schemas.microsoft.com/office/drawing/2014/main" id="{F9F9BF45-DDF7-4D38-A25D-D2016EE4F32C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0" name="Rectangle 20">
                <a:extLst>
                  <a:ext uri="{FF2B5EF4-FFF2-40B4-BE49-F238E27FC236}">
                    <a16:creationId xmlns:a16="http://schemas.microsoft.com/office/drawing/2014/main" id="{6C8B5796-A3CD-4DBA-B120-FFDE301E7FDA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1" name="Rectangle 21">
                <a:extLst>
                  <a:ext uri="{FF2B5EF4-FFF2-40B4-BE49-F238E27FC236}">
                    <a16:creationId xmlns:a16="http://schemas.microsoft.com/office/drawing/2014/main" id="{FDE02BD7-8FC1-4B06-8297-67632180050A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2" name="Rectangle 22">
                <a:extLst>
                  <a:ext uri="{FF2B5EF4-FFF2-40B4-BE49-F238E27FC236}">
                    <a16:creationId xmlns:a16="http://schemas.microsoft.com/office/drawing/2014/main" id="{0BD5D176-860E-4AA3-8028-42B1E0CE5B66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3" name="Rectangle 23">
                <a:extLst>
                  <a:ext uri="{FF2B5EF4-FFF2-40B4-BE49-F238E27FC236}">
                    <a16:creationId xmlns:a16="http://schemas.microsoft.com/office/drawing/2014/main" id="{8113EA1A-E408-4666-99E9-B33A529F562C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55" name="Rectangle 24">
              <a:extLst>
                <a:ext uri="{FF2B5EF4-FFF2-40B4-BE49-F238E27FC236}">
                  <a16:creationId xmlns:a16="http://schemas.microsoft.com/office/drawing/2014/main" id="{51936E32-5E61-42D1-9895-6485D7591A53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E2B9CB53-B9F1-42E6-905F-5A6E8711CC3B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57" name="Rectangle 26">
              <a:extLst>
                <a:ext uri="{FF2B5EF4-FFF2-40B4-BE49-F238E27FC236}">
                  <a16:creationId xmlns:a16="http://schemas.microsoft.com/office/drawing/2014/main" id="{1F2E2E87-4ED0-412D-96E0-C108B7C41690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5F3B5F14-E804-4113-8A96-B42DF4F29B1D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2FBE6843-1FEC-45F4-ACF6-2DB64D6ECEDD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FE0DA333-8DE6-4612-A199-7FB53871D004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1" name="Rectangle 30">
              <a:extLst>
                <a:ext uri="{FF2B5EF4-FFF2-40B4-BE49-F238E27FC236}">
                  <a16:creationId xmlns:a16="http://schemas.microsoft.com/office/drawing/2014/main" id="{E69F85FD-2319-4A2C-AA42-E0C7B1FD330F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2" name="Rectangle 31">
              <a:extLst>
                <a:ext uri="{FF2B5EF4-FFF2-40B4-BE49-F238E27FC236}">
                  <a16:creationId xmlns:a16="http://schemas.microsoft.com/office/drawing/2014/main" id="{9B4C45A4-4AA2-4EE5-957A-4BC286ACD7DF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3" name="Rectangle 32">
              <a:extLst>
                <a:ext uri="{FF2B5EF4-FFF2-40B4-BE49-F238E27FC236}">
                  <a16:creationId xmlns:a16="http://schemas.microsoft.com/office/drawing/2014/main" id="{81814641-909F-4730-9784-27EA9386A3FA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4" name="Rectangle 33">
              <a:extLst>
                <a:ext uri="{FF2B5EF4-FFF2-40B4-BE49-F238E27FC236}">
                  <a16:creationId xmlns:a16="http://schemas.microsoft.com/office/drawing/2014/main" id="{F1FB00DC-B534-411F-9B4F-27C715D8ACB1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5" name="Rectangle 34">
              <a:extLst>
                <a:ext uri="{FF2B5EF4-FFF2-40B4-BE49-F238E27FC236}">
                  <a16:creationId xmlns:a16="http://schemas.microsoft.com/office/drawing/2014/main" id="{D24ACC9E-E3FF-49B9-A02B-45580F43AA06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6" name="Rectangle 35">
              <a:extLst>
                <a:ext uri="{FF2B5EF4-FFF2-40B4-BE49-F238E27FC236}">
                  <a16:creationId xmlns:a16="http://schemas.microsoft.com/office/drawing/2014/main" id="{2AEB2FAD-5DF8-44EA-B12E-06C918649E04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7" name="Rectangle 36">
              <a:extLst>
                <a:ext uri="{FF2B5EF4-FFF2-40B4-BE49-F238E27FC236}">
                  <a16:creationId xmlns:a16="http://schemas.microsoft.com/office/drawing/2014/main" id="{FBA57749-4E70-4795-B0A4-D2F77C8672EA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ABD4AD2A-BFB8-4D67-AA3A-08C5EE57B6F9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69" name="Group 115">
              <a:extLst>
                <a:ext uri="{FF2B5EF4-FFF2-40B4-BE49-F238E27FC236}">
                  <a16:creationId xmlns:a16="http://schemas.microsoft.com/office/drawing/2014/main" id="{E3F3A7AB-189A-4722-B5A9-E108E9C0569B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70" name="Oval 116">
                <a:extLst>
                  <a:ext uri="{FF2B5EF4-FFF2-40B4-BE49-F238E27FC236}">
                    <a16:creationId xmlns:a16="http://schemas.microsoft.com/office/drawing/2014/main" id="{F422785B-520C-4E31-9AAF-3B2F32CBB59A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71" name="Oval 117">
                <a:extLst>
                  <a:ext uri="{FF2B5EF4-FFF2-40B4-BE49-F238E27FC236}">
                    <a16:creationId xmlns:a16="http://schemas.microsoft.com/office/drawing/2014/main" id="{08A1F2EC-2BA9-4836-BC81-FD9108DCC2A2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72" name="Oval 118">
                <a:extLst>
                  <a:ext uri="{FF2B5EF4-FFF2-40B4-BE49-F238E27FC236}">
                    <a16:creationId xmlns:a16="http://schemas.microsoft.com/office/drawing/2014/main" id="{40E541D6-F35E-4A9F-8C88-23330C278F6E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73" name="Oval 119">
                <a:extLst>
                  <a:ext uri="{FF2B5EF4-FFF2-40B4-BE49-F238E27FC236}">
                    <a16:creationId xmlns:a16="http://schemas.microsoft.com/office/drawing/2014/main" id="{83468A4D-C0BB-4097-9FDF-A7D783803ACD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94" name="ชื่อเรื่อง 1">
            <a:extLst>
              <a:ext uri="{FF2B5EF4-FFF2-40B4-BE49-F238E27FC236}">
                <a16:creationId xmlns:a16="http://schemas.microsoft.com/office/drawing/2014/main" id="{F263CDF7-0421-450A-BA07-40A771DB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358" y="380473"/>
            <a:ext cx="10515600" cy="1325563"/>
          </a:xfrm>
        </p:spPr>
        <p:txBody>
          <a:bodyPr/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วิธีการอ่านออกเสียงบทร้อยกรอง</a:t>
            </a:r>
            <a:endParaRPr lang="th-TH" dirty="0"/>
          </a:p>
        </p:txBody>
      </p:sp>
      <p:pic>
        <p:nvPicPr>
          <p:cNvPr id="96" name="รูปภาพ 95">
            <a:extLst>
              <a:ext uri="{FF2B5EF4-FFF2-40B4-BE49-F238E27FC236}">
                <a16:creationId xmlns:a16="http://schemas.microsoft.com/office/drawing/2014/main" id="{D04DDD6F-B657-4992-8442-44641F5F6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82739" flipH="1">
            <a:off x="563251" y="5646195"/>
            <a:ext cx="1523300" cy="7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2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รูปแบบอิสระ 52">
            <a:extLst>
              <a:ext uri="{FF2B5EF4-FFF2-40B4-BE49-F238E27FC236}">
                <a16:creationId xmlns:a16="http://schemas.microsoft.com/office/drawing/2014/main" id="{865C2FB2-02E9-47ED-87D8-717245F40164}"/>
              </a:ext>
            </a:extLst>
          </p:cNvPr>
          <p:cNvSpPr/>
          <p:nvPr/>
        </p:nvSpPr>
        <p:spPr>
          <a:xfrm>
            <a:off x="3031777" y="2063038"/>
            <a:ext cx="6128445" cy="4403639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FD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รูปแบบอิสระ 52">
            <a:extLst>
              <a:ext uri="{FF2B5EF4-FFF2-40B4-BE49-F238E27FC236}">
                <a16:creationId xmlns:a16="http://schemas.microsoft.com/office/drawing/2014/main" id="{CF75F4DA-2DF2-4C28-9D44-0CBAF5555440}"/>
              </a:ext>
            </a:extLst>
          </p:cNvPr>
          <p:cNvSpPr/>
          <p:nvPr/>
        </p:nvSpPr>
        <p:spPr>
          <a:xfrm>
            <a:off x="6197991" y="558087"/>
            <a:ext cx="5146732" cy="84406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DF9960F-ACE5-4E76-91D9-883D1B4E6ADF}"/>
              </a:ext>
            </a:extLst>
          </p:cNvPr>
          <p:cNvSpPr txBox="1"/>
          <p:nvPr/>
        </p:nvSpPr>
        <p:spPr>
          <a:xfrm>
            <a:off x="963133" y="874024"/>
            <a:ext cx="1055867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กาพย์สุรางคนางค์ </a:t>
            </a:r>
            <a:r>
              <a:rPr lang="en-US" sz="36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28 </a:t>
            </a:r>
            <a:b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มีจังหวะการอ่านเท่ากันทุกวรรค คือวรรคละ 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2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 จังหวะ</a:t>
            </a:r>
            <a:b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		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สุราง/คนาง</a:t>
            </a:r>
            <a:r>
              <a:rPr lang="th-TH" sz="32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ค์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//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		เจ็ดวรรค/จักวาง//	ให้ถูก/วิธี//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		วรรคหนึ่ง/สี่คำ//		จงจำ/ให้ดี//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		บทหนึ่ง/จึงมี//		ยี่สิบ/แปดคำ//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					หากแต่ง/ต่อไป//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		สัมผัส/ตรงไหน//		จำให้/แม่นยำ//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		คำท้าย/วรรคสาม//	ติดตาม/ประจำ//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		สัมผัส/กับคำ//		ท้ายบท/ต้นแล</a:t>
            </a:r>
          </a:p>
          <a:p>
            <a:r>
              <a:rPr lang="th-TH" i="1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							          </a:t>
            </a:r>
            <a:r>
              <a:rPr lang="th-TH" i="1" dirty="0" err="1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ฐะ</a:t>
            </a:r>
            <a:r>
              <a:rPr lang="th-TH" i="1" dirty="0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ปะ</a:t>
            </a:r>
            <a:r>
              <a:rPr lang="th-TH" i="1" dirty="0" err="1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นีย์</a:t>
            </a:r>
            <a:r>
              <a:rPr lang="th-TH" i="1" dirty="0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นาครทรรพ</a:t>
            </a:r>
          </a:p>
          <a:p>
            <a:endParaRPr lang="th-TH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C4E1AD4-9FC8-409A-863D-F661EF2CB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5747330" y="503303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id="{4FD3613B-CC11-433E-BE03-B37899D97350}"/>
              </a:ext>
            </a:extLst>
          </p:cNvPr>
          <p:cNvGrpSpPr/>
          <p:nvPr/>
        </p:nvGrpSpPr>
        <p:grpSpPr>
          <a:xfrm>
            <a:off x="6225884" y="454172"/>
            <a:ext cx="5132785" cy="1255127"/>
            <a:chOff x="10983803" y="12995092"/>
            <a:chExt cx="6845409" cy="9957777"/>
          </a:xfrm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45FBE2BA-B4BE-4EB6-A859-2B516FBCCCD7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31" name="Rectangle 4">
                <a:extLst>
                  <a:ext uri="{FF2B5EF4-FFF2-40B4-BE49-F238E27FC236}">
                    <a16:creationId xmlns:a16="http://schemas.microsoft.com/office/drawing/2014/main" id="{D8B5F05E-1E58-4D31-A5B5-62C722A9FAFE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49BE9066-68DD-4772-8323-D07086513DEB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3" name="Rectangle 6">
                <a:extLst>
                  <a:ext uri="{FF2B5EF4-FFF2-40B4-BE49-F238E27FC236}">
                    <a16:creationId xmlns:a16="http://schemas.microsoft.com/office/drawing/2014/main" id="{72D2FB79-1D49-4A69-9C4B-200888859A7E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7">
                <a:extLst>
                  <a:ext uri="{FF2B5EF4-FFF2-40B4-BE49-F238E27FC236}">
                    <a16:creationId xmlns:a16="http://schemas.microsoft.com/office/drawing/2014/main" id="{B40B2809-A6A8-4383-9094-1D4A544A56A7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8">
                <a:extLst>
                  <a:ext uri="{FF2B5EF4-FFF2-40B4-BE49-F238E27FC236}">
                    <a16:creationId xmlns:a16="http://schemas.microsoft.com/office/drawing/2014/main" id="{D0C7EC2B-C415-4C3E-A885-CA400F1E8D33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id="{1F0EAE56-C29E-4C2B-BA60-D187207FD39E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10">
                <a:extLst>
                  <a:ext uri="{FF2B5EF4-FFF2-40B4-BE49-F238E27FC236}">
                    <a16:creationId xmlns:a16="http://schemas.microsoft.com/office/drawing/2014/main" id="{E770044E-42E6-426B-9C65-A428BD08233B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11">
                <a:extLst>
                  <a:ext uri="{FF2B5EF4-FFF2-40B4-BE49-F238E27FC236}">
                    <a16:creationId xmlns:a16="http://schemas.microsoft.com/office/drawing/2014/main" id="{31671905-4CB6-4B5E-9143-FFBF64AF03B8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2">
                <a:extLst>
                  <a:ext uri="{FF2B5EF4-FFF2-40B4-BE49-F238E27FC236}">
                    <a16:creationId xmlns:a16="http://schemas.microsoft.com/office/drawing/2014/main" id="{5443CBFC-A500-4060-88A7-E5F2465393C7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3">
                <a:extLst>
                  <a:ext uri="{FF2B5EF4-FFF2-40B4-BE49-F238E27FC236}">
                    <a16:creationId xmlns:a16="http://schemas.microsoft.com/office/drawing/2014/main" id="{D9CDE2F2-EC4B-415D-9D20-66B48B8463D0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4">
                <a:extLst>
                  <a:ext uri="{FF2B5EF4-FFF2-40B4-BE49-F238E27FC236}">
                    <a16:creationId xmlns:a16="http://schemas.microsoft.com/office/drawing/2014/main" id="{68E4B4CF-EC6F-40BA-B7A3-8898F8BCBB5C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5">
                <a:extLst>
                  <a:ext uri="{FF2B5EF4-FFF2-40B4-BE49-F238E27FC236}">
                    <a16:creationId xmlns:a16="http://schemas.microsoft.com/office/drawing/2014/main" id="{99ED74AD-6698-4082-B357-2E7DB52F0647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6">
                <a:extLst>
                  <a:ext uri="{FF2B5EF4-FFF2-40B4-BE49-F238E27FC236}">
                    <a16:creationId xmlns:a16="http://schemas.microsoft.com/office/drawing/2014/main" id="{2D1016DD-D9F6-4046-9C71-3A5D941C907F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17">
                <a:extLst>
                  <a:ext uri="{FF2B5EF4-FFF2-40B4-BE49-F238E27FC236}">
                    <a16:creationId xmlns:a16="http://schemas.microsoft.com/office/drawing/2014/main" id="{33D21FA1-52C2-4994-87A3-1FB4BCAFB77E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18">
                <a:extLst>
                  <a:ext uri="{FF2B5EF4-FFF2-40B4-BE49-F238E27FC236}">
                    <a16:creationId xmlns:a16="http://schemas.microsoft.com/office/drawing/2014/main" id="{8A9FBBD3-D4D5-4526-8D86-A2EE1C318030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19">
                <a:extLst>
                  <a:ext uri="{FF2B5EF4-FFF2-40B4-BE49-F238E27FC236}">
                    <a16:creationId xmlns:a16="http://schemas.microsoft.com/office/drawing/2014/main" id="{64CAD72C-6B94-4566-A5F1-6AB09923992C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20">
                <a:extLst>
                  <a:ext uri="{FF2B5EF4-FFF2-40B4-BE49-F238E27FC236}">
                    <a16:creationId xmlns:a16="http://schemas.microsoft.com/office/drawing/2014/main" id="{02C8276E-D44A-4329-A4D4-E93629295973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8" name="Rectangle 21">
                <a:extLst>
                  <a:ext uri="{FF2B5EF4-FFF2-40B4-BE49-F238E27FC236}">
                    <a16:creationId xmlns:a16="http://schemas.microsoft.com/office/drawing/2014/main" id="{EDFC2498-A144-4AE3-80DF-4FD47C243CAB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9" name="Rectangle 22">
                <a:extLst>
                  <a:ext uri="{FF2B5EF4-FFF2-40B4-BE49-F238E27FC236}">
                    <a16:creationId xmlns:a16="http://schemas.microsoft.com/office/drawing/2014/main" id="{6E682D1A-39E9-4509-9E53-5A4E866831E7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0" name="Rectangle 23">
                <a:extLst>
                  <a:ext uri="{FF2B5EF4-FFF2-40B4-BE49-F238E27FC236}">
                    <a16:creationId xmlns:a16="http://schemas.microsoft.com/office/drawing/2014/main" id="{15E6884E-F2E9-45D0-A29A-700A10DCEBD2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C3B28EE3-74AA-4B7F-85C6-6CB243ECD37A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FA2A9D05-1F8F-493C-AFE0-A7018EF6CB76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E4649655-6DB0-446A-A40A-FDC87001145C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71B696C-A5BC-485F-820A-58F8F9D4A686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41E2923-D24A-477A-9832-00232D6D1475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F511727-E51E-40B1-BC71-8118DCB48F32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49C4ECD4-1456-4A3E-9D18-00E28BE18BDB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D37905F2-3434-43DD-B88B-B2DB05ED195F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EE37E794-D2DD-4EF5-BFA3-851893A21294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6393A530-5710-43AD-863A-BF0075298C07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4">
              <a:extLst>
                <a:ext uri="{FF2B5EF4-FFF2-40B4-BE49-F238E27FC236}">
                  <a16:creationId xmlns:a16="http://schemas.microsoft.com/office/drawing/2014/main" id="{74E349DD-82F6-4C59-948F-46D64CC5BA34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3" name="Rectangle 35">
              <a:extLst>
                <a:ext uri="{FF2B5EF4-FFF2-40B4-BE49-F238E27FC236}">
                  <a16:creationId xmlns:a16="http://schemas.microsoft.com/office/drawing/2014/main" id="{2DC40E52-5287-4857-A98F-B564DC3D039D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5F12AE58-D158-419B-B552-27D928B61D27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5" name="Rectangle 37">
              <a:extLst>
                <a:ext uri="{FF2B5EF4-FFF2-40B4-BE49-F238E27FC236}">
                  <a16:creationId xmlns:a16="http://schemas.microsoft.com/office/drawing/2014/main" id="{E256D380-6E08-4B85-87CC-ED5737BAC112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6" name="Group 115">
              <a:extLst>
                <a:ext uri="{FF2B5EF4-FFF2-40B4-BE49-F238E27FC236}">
                  <a16:creationId xmlns:a16="http://schemas.microsoft.com/office/drawing/2014/main" id="{643BEC9D-5E25-4F47-AAF3-BA104091633B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7" name="Oval 116">
                <a:extLst>
                  <a:ext uri="{FF2B5EF4-FFF2-40B4-BE49-F238E27FC236}">
                    <a16:creationId xmlns:a16="http://schemas.microsoft.com/office/drawing/2014/main" id="{7A643F46-F10E-46AC-8AB8-5956C92D525E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8" name="Oval 117">
                <a:extLst>
                  <a:ext uri="{FF2B5EF4-FFF2-40B4-BE49-F238E27FC236}">
                    <a16:creationId xmlns:a16="http://schemas.microsoft.com/office/drawing/2014/main" id="{126255D9-0CB4-41C1-9B01-5958388628DD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9" name="Oval 118">
                <a:extLst>
                  <a:ext uri="{FF2B5EF4-FFF2-40B4-BE49-F238E27FC236}">
                    <a16:creationId xmlns:a16="http://schemas.microsoft.com/office/drawing/2014/main" id="{E1D22864-1E1C-437A-8CEA-7C19ABA44D95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30" name="Oval 119">
                <a:extLst>
                  <a:ext uri="{FF2B5EF4-FFF2-40B4-BE49-F238E27FC236}">
                    <a16:creationId xmlns:a16="http://schemas.microsoft.com/office/drawing/2014/main" id="{1B2D9DC3-CFB5-4324-876F-0F90B7240408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C69F9FF1-128E-4331-8B05-E4729182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358" y="380473"/>
            <a:ext cx="10515600" cy="1325563"/>
          </a:xfrm>
        </p:spPr>
        <p:txBody>
          <a:bodyPr/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วิธีการอ่านออกเสียงบทร้อยกรอง</a:t>
            </a:r>
            <a:endParaRPr lang="th-TH" dirty="0"/>
          </a:p>
        </p:txBody>
      </p:sp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8DE82A34-1662-4E8C-839B-D71A9859E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82739" flipH="1">
            <a:off x="563251" y="5646195"/>
            <a:ext cx="1523300" cy="7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รูปแบบอิสระ 52">
            <a:extLst>
              <a:ext uri="{FF2B5EF4-FFF2-40B4-BE49-F238E27FC236}">
                <a16:creationId xmlns:a16="http://schemas.microsoft.com/office/drawing/2014/main" id="{339907D3-569C-4D51-A8CA-6075FA05DC05}"/>
              </a:ext>
            </a:extLst>
          </p:cNvPr>
          <p:cNvSpPr/>
          <p:nvPr/>
        </p:nvSpPr>
        <p:spPr>
          <a:xfrm>
            <a:off x="775096" y="3532318"/>
            <a:ext cx="11126028" cy="2347062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D5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DF9960F-ACE5-4E76-91D9-883D1B4E6ADF}"/>
              </a:ext>
            </a:extLst>
          </p:cNvPr>
          <p:cNvSpPr txBox="1"/>
          <p:nvPr/>
        </p:nvSpPr>
        <p:spPr>
          <a:xfrm>
            <a:off x="712978" y="1789586"/>
            <a:ext cx="11025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    กลอนสุภาพ</a:t>
            </a:r>
            <a:b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เป็นคำประพันธ์ที่มีจำนวนคำแต่ละวรรคประมาณเจ็ดถึงเก้าคำแต่ที่นิยมคือแปดคำ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การอ่านอาจเป็น ๐๐๐/๐๐/๐๐๐ หรือ ๐๐๐/๐๐๐/๐๐๐</a:t>
            </a:r>
            <a:endParaRPr lang="en-US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สรวงสวรรค์/ชั้นกวี/รุจีรัตน์//		ผ่องประ</a:t>
            </a:r>
            <a:r>
              <a:rPr lang="th-TH" sz="36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ภั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สร์/พลอยหาว/พราวเวหา//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พริ้งไพเราะ/เสนาะกรรณ/วัณณนา//  		สมสมญา/แห่งสวรรค์/ชั้นกวี//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อิ่มอารมณ์/ชมสถาน/วิมานมาศ//   		อันโอภาส/แผ่ผาย/พลายรังสี// 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รัศมี/มีเพียง/เสียงดนตรี//  			ประทีปที/</a:t>
            </a:r>
            <a:r>
              <a:rPr lang="th-TH" sz="36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ฆรัส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สะ/จังหวะโยน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							</a:t>
            </a:r>
            <a:r>
              <a:rPr lang="th-TH" sz="3600" i="1" dirty="0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สามกรุง</a:t>
            </a:r>
          </a:p>
        </p:txBody>
      </p:sp>
      <p:sp>
        <p:nvSpPr>
          <p:cNvPr id="7" name="สี่เหลี่ยมผืนผ้ามุมมน 1030">
            <a:extLst>
              <a:ext uri="{FF2B5EF4-FFF2-40B4-BE49-F238E27FC236}">
                <a16:creationId xmlns:a16="http://schemas.microsoft.com/office/drawing/2014/main" id="{23E7C56F-328C-4893-A50B-D59DA654B6C2}"/>
              </a:ext>
            </a:extLst>
          </p:cNvPr>
          <p:cNvSpPr/>
          <p:nvPr/>
        </p:nvSpPr>
        <p:spPr>
          <a:xfrm>
            <a:off x="1330503" y="1388115"/>
            <a:ext cx="1832940" cy="394745"/>
          </a:xfrm>
          <a:prstGeom prst="roundRect">
            <a:avLst>
              <a:gd name="adj" fmla="val 50000"/>
            </a:avLst>
          </a:prstGeom>
          <a:solidFill>
            <a:srgbClr val="FA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สี่เหลี่ยมผืนผ้ามุมมน 181">
            <a:extLst>
              <a:ext uri="{FF2B5EF4-FFF2-40B4-BE49-F238E27FC236}">
                <a16:creationId xmlns:a16="http://schemas.microsoft.com/office/drawing/2014/main" id="{86A4C266-1164-41DD-8B83-979C5CB4903C}"/>
              </a:ext>
            </a:extLst>
          </p:cNvPr>
          <p:cNvSpPr/>
          <p:nvPr/>
        </p:nvSpPr>
        <p:spPr>
          <a:xfrm>
            <a:off x="810064" y="1362050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9B74F8-D361-4D96-8893-953B181A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778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2.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การอ่านกลอน</a:t>
            </a:r>
          </a:p>
        </p:txBody>
      </p:sp>
      <p:sp>
        <p:nvSpPr>
          <p:cNvPr id="10" name="รูปแบบอิสระ 52">
            <a:extLst>
              <a:ext uri="{FF2B5EF4-FFF2-40B4-BE49-F238E27FC236}">
                <a16:creationId xmlns:a16="http://schemas.microsoft.com/office/drawing/2014/main" id="{23330466-8CA5-49DE-A6D2-8F5AFF9ADDB0}"/>
              </a:ext>
            </a:extLst>
          </p:cNvPr>
          <p:cNvSpPr/>
          <p:nvPr/>
        </p:nvSpPr>
        <p:spPr>
          <a:xfrm>
            <a:off x="6197991" y="558087"/>
            <a:ext cx="5146732" cy="84406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F33EE201-7B0E-45E7-871C-F3A41F801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5747330" y="503303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0B472D8F-E240-48CD-9FDB-9B7D9C6E158F}"/>
              </a:ext>
            </a:extLst>
          </p:cNvPr>
          <p:cNvGrpSpPr/>
          <p:nvPr/>
        </p:nvGrpSpPr>
        <p:grpSpPr>
          <a:xfrm>
            <a:off x="6225884" y="454172"/>
            <a:ext cx="5132785" cy="1255127"/>
            <a:chOff x="10983803" y="12995092"/>
            <a:chExt cx="6845409" cy="9957777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4E44FC13-0A0A-4778-9185-020D5CBABA21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4FF992E7-4941-4A5C-8DDB-DAA55C0E6D66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51A50057-10D5-4470-8DDF-130466061C7F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6">
                <a:extLst>
                  <a:ext uri="{FF2B5EF4-FFF2-40B4-BE49-F238E27FC236}">
                    <a16:creationId xmlns:a16="http://schemas.microsoft.com/office/drawing/2014/main" id="{D44E989B-DCC1-4ADC-822B-EAB2A59BC1B5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7">
                <a:extLst>
                  <a:ext uri="{FF2B5EF4-FFF2-40B4-BE49-F238E27FC236}">
                    <a16:creationId xmlns:a16="http://schemas.microsoft.com/office/drawing/2014/main" id="{7EBAE148-E9D4-4FA0-A681-4C9046A229F1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8">
                <a:extLst>
                  <a:ext uri="{FF2B5EF4-FFF2-40B4-BE49-F238E27FC236}">
                    <a16:creationId xmlns:a16="http://schemas.microsoft.com/office/drawing/2014/main" id="{3B58B8E3-FF9C-403B-BC48-85D8AC475C0F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9">
                <a:extLst>
                  <a:ext uri="{FF2B5EF4-FFF2-40B4-BE49-F238E27FC236}">
                    <a16:creationId xmlns:a16="http://schemas.microsoft.com/office/drawing/2014/main" id="{BBDF0543-0018-4034-A0F9-0A5A2B0A3ED2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0">
                <a:extLst>
                  <a:ext uri="{FF2B5EF4-FFF2-40B4-BE49-F238E27FC236}">
                    <a16:creationId xmlns:a16="http://schemas.microsoft.com/office/drawing/2014/main" id="{DE16B5E6-EFA3-4090-9A71-874C08BEE6EE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1">
                <a:extLst>
                  <a:ext uri="{FF2B5EF4-FFF2-40B4-BE49-F238E27FC236}">
                    <a16:creationId xmlns:a16="http://schemas.microsoft.com/office/drawing/2014/main" id="{BF80D11A-DE59-447C-8E5F-E2C097FA2F00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2">
                <a:extLst>
                  <a:ext uri="{FF2B5EF4-FFF2-40B4-BE49-F238E27FC236}">
                    <a16:creationId xmlns:a16="http://schemas.microsoft.com/office/drawing/2014/main" id="{B1E11936-2157-40A1-A89D-12A217D82098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3">
                <a:extLst>
                  <a:ext uri="{FF2B5EF4-FFF2-40B4-BE49-F238E27FC236}">
                    <a16:creationId xmlns:a16="http://schemas.microsoft.com/office/drawing/2014/main" id="{48CAE385-2774-47F6-B547-6F85BE4495C2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4">
                <a:extLst>
                  <a:ext uri="{FF2B5EF4-FFF2-40B4-BE49-F238E27FC236}">
                    <a16:creationId xmlns:a16="http://schemas.microsoft.com/office/drawing/2014/main" id="{0F0FCD43-D477-4C2E-80EF-402853294E6E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15">
                <a:extLst>
                  <a:ext uri="{FF2B5EF4-FFF2-40B4-BE49-F238E27FC236}">
                    <a16:creationId xmlns:a16="http://schemas.microsoft.com/office/drawing/2014/main" id="{1D594DEA-E444-45A6-91AF-8E63D63442BE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16">
                <a:extLst>
                  <a:ext uri="{FF2B5EF4-FFF2-40B4-BE49-F238E27FC236}">
                    <a16:creationId xmlns:a16="http://schemas.microsoft.com/office/drawing/2014/main" id="{573FA53C-E6D4-4957-ABF1-9714B07715AA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17">
                <a:extLst>
                  <a:ext uri="{FF2B5EF4-FFF2-40B4-BE49-F238E27FC236}">
                    <a16:creationId xmlns:a16="http://schemas.microsoft.com/office/drawing/2014/main" id="{6450311B-E6DB-4259-AA04-19D60A3A7C05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18">
                <a:extLst>
                  <a:ext uri="{FF2B5EF4-FFF2-40B4-BE49-F238E27FC236}">
                    <a16:creationId xmlns:a16="http://schemas.microsoft.com/office/drawing/2014/main" id="{77243AAC-5390-4F5F-88B7-2F116A73DD1D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8" name="Rectangle 19">
                <a:extLst>
                  <a:ext uri="{FF2B5EF4-FFF2-40B4-BE49-F238E27FC236}">
                    <a16:creationId xmlns:a16="http://schemas.microsoft.com/office/drawing/2014/main" id="{7B224508-E31B-4707-A73B-A17E4C602CB5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9" name="Rectangle 20">
                <a:extLst>
                  <a:ext uri="{FF2B5EF4-FFF2-40B4-BE49-F238E27FC236}">
                    <a16:creationId xmlns:a16="http://schemas.microsoft.com/office/drawing/2014/main" id="{900A9832-D536-4DBE-BFE9-E044856DE704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CD5B489E-B5D3-4E08-8B63-05B8994DD3E5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64FB7618-6412-45D5-9A69-CB957D97EAF3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2" name="Rectangle 23">
                <a:extLst>
                  <a:ext uri="{FF2B5EF4-FFF2-40B4-BE49-F238E27FC236}">
                    <a16:creationId xmlns:a16="http://schemas.microsoft.com/office/drawing/2014/main" id="{DACD8E74-5330-4437-8099-C5A76102E86A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0AEE2416-8C0E-429A-8695-CCC6682AF3B4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0866505-4379-4D18-88C7-32216D328A19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05A4AE83-77C3-4DEE-BF87-BF66AAACF242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A08F61B-5A4D-485A-8C6E-8455D6B5512C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8CB102FF-F597-4188-BBD2-9E6CB54745B9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CE7F910-B469-417C-A2CB-406AA049AB12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0">
              <a:extLst>
                <a:ext uri="{FF2B5EF4-FFF2-40B4-BE49-F238E27FC236}">
                  <a16:creationId xmlns:a16="http://schemas.microsoft.com/office/drawing/2014/main" id="{1BF11614-00E9-47A7-A5AF-FAC74CAC9A55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1">
              <a:extLst>
                <a:ext uri="{FF2B5EF4-FFF2-40B4-BE49-F238E27FC236}">
                  <a16:creationId xmlns:a16="http://schemas.microsoft.com/office/drawing/2014/main" id="{FC4621AE-6087-4F3A-8ED3-4B37DDC3564C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2">
              <a:extLst>
                <a:ext uri="{FF2B5EF4-FFF2-40B4-BE49-F238E27FC236}">
                  <a16:creationId xmlns:a16="http://schemas.microsoft.com/office/drawing/2014/main" id="{5E4E6FD9-F811-4A39-9B90-9A94803C34AC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3" name="Rectangle 33">
              <a:extLst>
                <a:ext uri="{FF2B5EF4-FFF2-40B4-BE49-F238E27FC236}">
                  <a16:creationId xmlns:a16="http://schemas.microsoft.com/office/drawing/2014/main" id="{336E515B-1C7F-4DDC-B357-568FB9971633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4" name="Rectangle 34">
              <a:extLst>
                <a:ext uri="{FF2B5EF4-FFF2-40B4-BE49-F238E27FC236}">
                  <a16:creationId xmlns:a16="http://schemas.microsoft.com/office/drawing/2014/main" id="{40A84FFA-FE85-42BD-BE56-6E131DAE28DF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5" name="Rectangle 35">
              <a:extLst>
                <a:ext uri="{FF2B5EF4-FFF2-40B4-BE49-F238E27FC236}">
                  <a16:creationId xmlns:a16="http://schemas.microsoft.com/office/drawing/2014/main" id="{038C3F31-EFF6-4107-93D2-B677F516AAF3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id="{2968AF4A-95FC-496F-A5A6-BAD5F9156939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7" name="Rectangle 37">
              <a:extLst>
                <a:ext uri="{FF2B5EF4-FFF2-40B4-BE49-F238E27FC236}">
                  <a16:creationId xmlns:a16="http://schemas.microsoft.com/office/drawing/2014/main" id="{9A4BDBED-DF9E-4FA5-8153-0E9228AA7582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8" name="Group 115">
              <a:extLst>
                <a:ext uri="{FF2B5EF4-FFF2-40B4-BE49-F238E27FC236}">
                  <a16:creationId xmlns:a16="http://schemas.microsoft.com/office/drawing/2014/main" id="{90F7B8C2-259B-428B-BF23-5DC0ECC0FC3B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9" name="Oval 116">
                <a:extLst>
                  <a:ext uri="{FF2B5EF4-FFF2-40B4-BE49-F238E27FC236}">
                    <a16:creationId xmlns:a16="http://schemas.microsoft.com/office/drawing/2014/main" id="{025C70E8-C2EE-4487-A00A-14A9DCDF25EF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30" name="Oval 117">
                <a:extLst>
                  <a:ext uri="{FF2B5EF4-FFF2-40B4-BE49-F238E27FC236}">
                    <a16:creationId xmlns:a16="http://schemas.microsoft.com/office/drawing/2014/main" id="{D4E43B97-8DC1-4554-A2C2-3E577A58A0DC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31" name="Oval 118">
                <a:extLst>
                  <a:ext uri="{FF2B5EF4-FFF2-40B4-BE49-F238E27FC236}">
                    <a16:creationId xmlns:a16="http://schemas.microsoft.com/office/drawing/2014/main" id="{A2CDCE12-3551-494B-97C4-9C8382E97F62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32" name="Oval 119">
                <a:extLst>
                  <a:ext uri="{FF2B5EF4-FFF2-40B4-BE49-F238E27FC236}">
                    <a16:creationId xmlns:a16="http://schemas.microsoft.com/office/drawing/2014/main" id="{E88DC2F8-7EEA-4E16-A4CB-8819D04D7049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53" name="ชื่อเรื่อง 1">
            <a:extLst>
              <a:ext uri="{FF2B5EF4-FFF2-40B4-BE49-F238E27FC236}">
                <a16:creationId xmlns:a16="http://schemas.microsoft.com/office/drawing/2014/main" id="{138ECA1C-8200-4098-AD17-8919F272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358" y="380473"/>
            <a:ext cx="10515600" cy="1325563"/>
          </a:xfrm>
        </p:spPr>
        <p:txBody>
          <a:bodyPr/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วิธีการอ่านออกเสียงบทร้อยกรอง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123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รูปแบบอิสระ 52">
            <a:extLst>
              <a:ext uri="{FF2B5EF4-FFF2-40B4-BE49-F238E27FC236}">
                <a16:creationId xmlns:a16="http://schemas.microsoft.com/office/drawing/2014/main" id="{9861F696-68E5-4A17-9301-9FD235D69768}"/>
              </a:ext>
            </a:extLst>
          </p:cNvPr>
          <p:cNvSpPr/>
          <p:nvPr/>
        </p:nvSpPr>
        <p:spPr>
          <a:xfrm rot="10800000">
            <a:off x="1357730" y="3646830"/>
            <a:ext cx="10506280" cy="240243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DF9960F-ACE5-4E76-91D9-883D1B4E6ADF}"/>
              </a:ext>
            </a:extLst>
          </p:cNvPr>
          <p:cNvSpPr txBox="1"/>
          <p:nvPr/>
        </p:nvSpPr>
        <p:spPr>
          <a:xfrm>
            <a:off x="838200" y="1478653"/>
            <a:ext cx="110258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กลอนสักวา</a:t>
            </a:r>
            <a:b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กลอนสักวาเป็นคำประพันธ์ที่มีลักษณะคล้ายกลอนสุภาพจำนวน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2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บท โดยขึ้นต้นคำแรกด้วยคำว่า "สักวา" และจบท้ายด้วยคำว่า "เอย" การแบ่งวรรคในการอ่านใช้หลักเดียวกับกลอนสุภาพคือ ๐๐๐/๐๐/๐๐๐ 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สักวา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/หวานอื่น/มีหมื่นแสน//		ไม่เหมือนแม้น/พจมาน/ที่หวานหอม//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กลิ่นประเทียบ/เปรียบดวง/พวงพะยอม//	อาจจะน้อม/จิตโน้ม/ด้วยโลมลม//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แม้นล้อลาม/หยามหยาบ/ไม่ปลาบปลื้ม//		ดังดูดดื่ม/บอระเพ็ด/ต้องเข็ดขม//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ผู้ดีไพร่/ไม่ประกอบ/ชอบอารมณ์//		ใครฟังลม/เมินหน้า/ระอา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เอย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						</a:t>
            </a:r>
            <a:r>
              <a:rPr lang="th-TH" i="1" dirty="0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พระเจ้าบรมวงศ์เธอ กรมหลวงบดินทรไพศาลโสภณ</a:t>
            </a:r>
            <a:endParaRPr lang="th-TH" sz="3200" i="1" dirty="0">
              <a:solidFill>
                <a:srgbClr val="FA9C9C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endParaRPr lang="th-TH" sz="3600" i="1" dirty="0">
              <a:solidFill>
                <a:schemeClr val="accent2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" name="รูปแบบอิสระ 52">
            <a:extLst>
              <a:ext uri="{FF2B5EF4-FFF2-40B4-BE49-F238E27FC236}">
                <a16:creationId xmlns:a16="http://schemas.microsoft.com/office/drawing/2014/main" id="{86B5F441-B747-4DFC-BE4F-3336C7DA9F4B}"/>
              </a:ext>
            </a:extLst>
          </p:cNvPr>
          <p:cNvSpPr/>
          <p:nvPr/>
        </p:nvSpPr>
        <p:spPr>
          <a:xfrm>
            <a:off x="6197991" y="558087"/>
            <a:ext cx="5146732" cy="84406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2A49925-2349-4F9D-9143-578D40135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5747330" y="503303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">
            <a:extLst>
              <a:ext uri="{FF2B5EF4-FFF2-40B4-BE49-F238E27FC236}">
                <a16:creationId xmlns:a16="http://schemas.microsoft.com/office/drawing/2014/main" id="{F4ABAC5B-9343-4F7F-B762-1310BE37F856}"/>
              </a:ext>
            </a:extLst>
          </p:cNvPr>
          <p:cNvGrpSpPr/>
          <p:nvPr/>
        </p:nvGrpSpPr>
        <p:grpSpPr>
          <a:xfrm>
            <a:off x="6225884" y="454172"/>
            <a:ext cx="5132785" cy="1255127"/>
            <a:chOff x="10983803" y="12995092"/>
            <a:chExt cx="6845409" cy="9957777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9CD31B6F-EC80-49E4-9794-41EAE82F5A7D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30" name="Rectangle 4">
                <a:extLst>
                  <a:ext uri="{FF2B5EF4-FFF2-40B4-BE49-F238E27FC236}">
                    <a16:creationId xmlns:a16="http://schemas.microsoft.com/office/drawing/2014/main" id="{C9EA5F3E-0CF4-4398-A05B-E6600FDD93E0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A508C084-9DF0-49C9-892F-841701A28D1E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2" name="Rectangle 6">
                <a:extLst>
                  <a:ext uri="{FF2B5EF4-FFF2-40B4-BE49-F238E27FC236}">
                    <a16:creationId xmlns:a16="http://schemas.microsoft.com/office/drawing/2014/main" id="{18ADE04A-F873-4B50-A4AF-0028220FFC1F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3" name="Rectangle 7">
                <a:extLst>
                  <a:ext uri="{FF2B5EF4-FFF2-40B4-BE49-F238E27FC236}">
                    <a16:creationId xmlns:a16="http://schemas.microsoft.com/office/drawing/2014/main" id="{4AC86267-15E3-41A0-BE28-A79CC1ED8BC9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8">
                <a:extLst>
                  <a:ext uri="{FF2B5EF4-FFF2-40B4-BE49-F238E27FC236}">
                    <a16:creationId xmlns:a16="http://schemas.microsoft.com/office/drawing/2014/main" id="{F16D6AAD-37CE-41FF-B03D-7DF702A10D87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9">
                <a:extLst>
                  <a:ext uri="{FF2B5EF4-FFF2-40B4-BE49-F238E27FC236}">
                    <a16:creationId xmlns:a16="http://schemas.microsoft.com/office/drawing/2014/main" id="{A6F3B1E8-8F01-423C-92C9-AAFDDE4F1507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id="{53BDA244-515D-482C-9B08-86615E2FE56A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11">
                <a:extLst>
                  <a:ext uri="{FF2B5EF4-FFF2-40B4-BE49-F238E27FC236}">
                    <a16:creationId xmlns:a16="http://schemas.microsoft.com/office/drawing/2014/main" id="{28673E7B-B164-4CDB-82F0-7661B1BCE626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12">
                <a:extLst>
                  <a:ext uri="{FF2B5EF4-FFF2-40B4-BE49-F238E27FC236}">
                    <a16:creationId xmlns:a16="http://schemas.microsoft.com/office/drawing/2014/main" id="{79F6411E-4373-4637-B2F5-32E39350BAAC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3">
                <a:extLst>
                  <a:ext uri="{FF2B5EF4-FFF2-40B4-BE49-F238E27FC236}">
                    <a16:creationId xmlns:a16="http://schemas.microsoft.com/office/drawing/2014/main" id="{AE681261-5EF0-4DD9-9096-20B6820B580F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4">
                <a:extLst>
                  <a:ext uri="{FF2B5EF4-FFF2-40B4-BE49-F238E27FC236}">
                    <a16:creationId xmlns:a16="http://schemas.microsoft.com/office/drawing/2014/main" id="{D068C907-A1FA-4037-AE5D-B41B02FCF4E1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5">
                <a:extLst>
                  <a:ext uri="{FF2B5EF4-FFF2-40B4-BE49-F238E27FC236}">
                    <a16:creationId xmlns:a16="http://schemas.microsoft.com/office/drawing/2014/main" id="{9997D83B-0780-4A5C-B680-CB259BE70E46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6">
                <a:extLst>
                  <a:ext uri="{FF2B5EF4-FFF2-40B4-BE49-F238E27FC236}">
                    <a16:creationId xmlns:a16="http://schemas.microsoft.com/office/drawing/2014/main" id="{605968C1-5244-4851-854B-2099B4BC3180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7">
                <a:extLst>
                  <a:ext uri="{FF2B5EF4-FFF2-40B4-BE49-F238E27FC236}">
                    <a16:creationId xmlns:a16="http://schemas.microsoft.com/office/drawing/2014/main" id="{EB9ABD68-900F-4D44-9D25-F584047276E0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18">
                <a:extLst>
                  <a:ext uri="{FF2B5EF4-FFF2-40B4-BE49-F238E27FC236}">
                    <a16:creationId xmlns:a16="http://schemas.microsoft.com/office/drawing/2014/main" id="{34C4E744-0AB7-4920-80C8-C2628E26ABD4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19">
                <a:extLst>
                  <a:ext uri="{FF2B5EF4-FFF2-40B4-BE49-F238E27FC236}">
                    <a16:creationId xmlns:a16="http://schemas.microsoft.com/office/drawing/2014/main" id="{E81BCBF3-DC2A-42C5-88B1-75C096F0B8C4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20">
                <a:extLst>
                  <a:ext uri="{FF2B5EF4-FFF2-40B4-BE49-F238E27FC236}">
                    <a16:creationId xmlns:a16="http://schemas.microsoft.com/office/drawing/2014/main" id="{55C5ECAD-23DD-4D8C-BB82-1AD7577D9032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21">
                <a:extLst>
                  <a:ext uri="{FF2B5EF4-FFF2-40B4-BE49-F238E27FC236}">
                    <a16:creationId xmlns:a16="http://schemas.microsoft.com/office/drawing/2014/main" id="{B7F32756-E1A2-463B-A397-256CFFBB83C1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8" name="Rectangle 22">
                <a:extLst>
                  <a:ext uri="{FF2B5EF4-FFF2-40B4-BE49-F238E27FC236}">
                    <a16:creationId xmlns:a16="http://schemas.microsoft.com/office/drawing/2014/main" id="{377B1066-75B0-4D79-B516-62CADF5F0B19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9" name="Rectangle 23">
                <a:extLst>
                  <a:ext uri="{FF2B5EF4-FFF2-40B4-BE49-F238E27FC236}">
                    <a16:creationId xmlns:a16="http://schemas.microsoft.com/office/drawing/2014/main" id="{49B0F3F1-D920-45F3-BFE6-6C8D30195435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1526DA37-C5A7-4DA9-AC74-45ED928B2264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4736F320-0D47-4E2C-B351-0D8A207F3529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6D41B4F5-7A90-49D5-8E16-44C78FC2F568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85592F-0C87-470A-8CD8-0F9950CB0FF5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0399A0C-6A69-4F33-AC61-1BC88EFAF8E1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8A1D1004-118E-426A-94E9-D072CCB580B3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B88CE450-C136-4033-ABF7-3B5B33ADE54E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386FCF08-B2B9-4DF5-8904-BFF2A461F0C8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DF82FB84-A4E1-4BFD-BFCA-57031D8B3963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A43949FC-4F97-4B68-A768-5E0464B5BE13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CEA723BF-1AAC-41CD-895B-C6E02FE28FD6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5">
              <a:extLst>
                <a:ext uri="{FF2B5EF4-FFF2-40B4-BE49-F238E27FC236}">
                  <a16:creationId xmlns:a16="http://schemas.microsoft.com/office/drawing/2014/main" id="{49FB8A88-B8C3-46BD-95D3-7B06D72161F5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3" name="Rectangle 36">
              <a:extLst>
                <a:ext uri="{FF2B5EF4-FFF2-40B4-BE49-F238E27FC236}">
                  <a16:creationId xmlns:a16="http://schemas.microsoft.com/office/drawing/2014/main" id="{C1CB5DB3-A7F2-406D-B952-FB87588D96EC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4" name="Rectangle 37">
              <a:extLst>
                <a:ext uri="{FF2B5EF4-FFF2-40B4-BE49-F238E27FC236}">
                  <a16:creationId xmlns:a16="http://schemas.microsoft.com/office/drawing/2014/main" id="{94424BCD-9BF6-4F29-85C7-3ADB30CF29FE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5" name="Group 115">
              <a:extLst>
                <a:ext uri="{FF2B5EF4-FFF2-40B4-BE49-F238E27FC236}">
                  <a16:creationId xmlns:a16="http://schemas.microsoft.com/office/drawing/2014/main" id="{219DD822-B399-4419-A5F3-9D42EE568924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6" name="Oval 116">
                <a:extLst>
                  <a:ext uri="{FF2B5EF4-FFF2-40B4-BE49-F238E27FC236}">
                    <a16:creationId xmlns:a16="http://schemas.microsoft.com/office/drawing/2014/main" id="{35E119F5-DA96-45DB-A294-2C7D65CD916A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7" name="Oval 117">
                <a:extLst>
                  <a:ext uri="{FF2B5EF4-FFF2-40B4-BE49-F238E27FC236}">
                    <a16:creationId xmlns:a16="http://schemas.microsoft.com/office/drawing/2014/main" id="{5FF5D030-346B-4C8C-A58D-0ED7D9DAB3E3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8" name="Oval 118">
                <a:extLst>
                  <a:ext uri="{FF2B5EF4-FFF2-40B4-BE49-F238E27FC236}">
                    <a16:creationId xmlns:a16="http://schemas.microsoft.com/office/drawing/2014/main" id="{B0F2639F-878F-4042-84B1-3DA7B29B40BD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9" name="Oval 119">
                <a:extLst>
                  <a:ext uri="{FF2B5EF4-FFF2-40B4-BE49-F238E27FC236}">
                    <a16:creationId xmlns:a16="http://schemas.microsoft.com/office/drawing/2014/main" id="{FD754B79-2D93-4415-96B1-8E84A4819B11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50" name="ชื่อเรื่อง 1">
            <a:extLst>
              <a:ext uri="{FF2B5EF4-FFF2-40B4-BE49-F238E27FC236}">
                <a16:creationId xmlns:a16="http://schemas.microsoft.com/office/drawing/2014/main" id="{FD941636-A5E4-4E11-9A5E-B692C940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358" y="380473"/>
            <a:ext cx="10515600" cy="1325563"/>
          </a:xfrm>
        </p:spPr>
        <p:txBody>
          <a:bodyPr/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วิธีการอ่านออกเสียงบทร้อยกรอง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58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รูปแบบอิสระ 52">
            <a:extLst>
              <a:ext uri="{FF2B5EF4-FFF2-40B4-BE49-F238E27FC236}">
                <a16:creationId xmlns:a16="http://schemas.microsoft.com/office/drawing/2014/main" id="{ECD15FA6-CE0F-4F33-A2FC-7C84CB3ACFB0}"/>
              </a:ext>
            </a:extLst>
          </p:cNvPr>
          <p:cNvSpPr/>
          <p:nvPr/>
        </p:nvSpPr>
        <p:spPr>
          <a:xfrm>
            <a:off x="830671" y="754075"/>
            <a:ext cx="2937979" cy="714385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A9D18E"/>
              </a:solidFill>
            </a:endParaRPr>
          </a:p>
        </p:txBody>
      </p:sp>
      <p:sp>
        <p:nvSpPr>
          <p:cNvPr id="7" name="รูปแบบอิสระ 52">
            <a:extLst>
              <a:ext uri="{FF2B5EF4-FFF2-40B4-BE49-F238E27FC236}">
                <a16:creationId xmlns:a16="http://schemas.microsoft.com/office/drawing/2014/main" id="{8AD6F229-8860-4A54-B949-D721C5BE0908}"/>
              </a:ext>
            </a:extLst>
          </p:cNvPr>
          <p:cNvSpPr/>
          <p:nvPr/>
        </p:nvSpPr>
        <p:spPr>
          <a:xfrm>
            <a:off x="725770" y="4306331"/>
            <a:ext cx="2481664" cy="714385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แบบอิสระ 52">
            <a:extLst>
              <a:ext uri="{FF2B5EF4-FFF2-40B4-BE49-F238E27FC236}">
                <a16:creationId xmlns:a16="http://schemas.microsoft.com/office/drawing/2014/main" id="{FF9EAB96-8A0B-4FA9-96BA-42CA09D3D0BF}"/>
              </a:ext>
            </a:extLst>
          </p:cNvPr>
          <p:cNvSpPr/>
          <p:nvPr/>
        </p:nvSpPr>
        <p:spPr>
          <a:xfrm>
            <a:off x="711702" y="2620550"/>
            <a:ext cx="2481664" cy="714385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FC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188C9D1-620E-463B-B52F-CE7DE409E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25" y="269376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ร้อยแก้ว หมายถึง 	ข้อความที่เรียบเรียงอย่างสละสลวยถูกต้องตามลักษณะภาษา                			แต่ไม่กำหนดข้อบังคับตามฉันทลักษณ์</a:t>
            </a:r>
          </a:p>
          <a:p>
            <a:pPr marL="0" indent="0">
              <a:buNone/>
            </a:pPr>
            <a:endParaRPr lang="en-US" sz="3600" dirty="0">
              <a:effectLst/>
              <a:latin typeface="FC Daisy" panose="020B0500040200020003" pitchFamily="34" charset="-34"/>
              <a:ea typeface="Calibri" panose="020F0502020204030204" pitchFamily="34" charset="0"/>
              <a:cs typeface="FC Daisy" panose="020B0500040200020003" pitchFamily="34" charset="-34"/>
            </a:endParaRPr>
          </a:p>
          <a:p>
            <a:pPr marL="0" indent="0">
              <a:buNone/>
            </a:pP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ร้อยกรอง หมายถึง 	ถ้อยคำที่มีลักษณะบังคับในการแต่งซึ่งทำให้เกิดความไพเราะ</a:t>
            </a:r>
          </a:p>
          <a:p>
            <a:pPr marL="0" indent="0">
              <a:buNone/>
            </a:pP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		จากเสียงสัมผัส จังหวะ และเสียงหนักเบาตามฉันทลักษณ์ที่กำหนด 			เช่น กลอน กาพย์ โคลง ร่าย ฉันท์</a:t>
            </a:r>
            <a:endParaRPr lang="en-US" sz="3600" dirty="0">
              <a:effectLst/>
              <a:latin typeface="FC Daisy" panose="020B0500040200020003" pitchFamily="34" charset="-34"/>
              <a:ea typeface="Calibri" panose="020F0502020204030204" pitchFamily="34" charset="0"/>
              <a:cs typeface="FC Daisy" panose="020B0500040200020003" pitchFamily="34" charset="-34"/>
            </a:endParaRPr>
          </a:p>
          <a:p>
            <a:pPr marL="0" indent="0">
              <a:buNone/>
            </a:pPr>
            <a:endParaRPr lang="th-TH" sz="48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075DE937-8571-44A0-9FD4-2E473788E97A}"/>
              </a:ext>
            </a:extLst>
          </p:cNvPr>
          <p:cNvGrpSpPr/>
          <p:nvPr/>
        </p:nvGrpSpPr>
        <p:grpSpPr>
          <a:xfrm>
            <a:off x="913725" y="924792"/>
            <a:ext cx="3657858" cy="766739"/>
            <a:chOff x="10983803" y="12995092"/>
            <a:chExt cx="6845409" cy="9957777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EB646C8D-4ACC-47AA-A4B6-E44FE686E081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id="{2716B834-8EEC-49BC-B53D-E880B51890B0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2A4BD8AC-5FF8-4BAE-9342-802FEED72627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1" name="Rectangle 6">
                <a:extLst>
                  <a:ext uri="{FF2B5EF4-FFF2-40B4-BE49-F238E27FC236}">
                    <a16:creationId xmlns:a16="http://schemas.microsoft.com/office/drawing/2014/main" id="{3F878CBD-C3C4-4861-A08E-AC05DD96CBC1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2" name="Rectangle 7">
                <a:extLst>
                  <a:ext uri="{FF2B5EF4-FFF2-40B4-BE49-F238E27FC236}">
                    <a16:creationId xmlns:a16="http://schemas.microsoft.com/office/drawing/2014/main" id="{5FEA7BFE-D2BF-463C-8674-DFB239AF5FCD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79C90C5B-A745-4E75-BA1F-84A73388903A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9">
                <a:extLst>
                  <a:ext uri="{FF2B5EF4-FFF2-40B4-BE49-F238E27FC236}">
                    <a16:creationId xmlns:a16="http://schemas.microsoft.com/office/drawing/2014/main" id="{C9E77E30-63D6-470A-8656-E6046E5DE676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50005A82-7996-4C14-99C6-8F7CFB899188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06A7BC51-1D70-4044-856A-AA46EECEB1A0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41477188-BEB4-47D6-AAF8-7DCDD6D1657A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11B6B802-532C-4A32-86EA-C8820D37BCED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433BB80D-1807-4C0B-B623-3A21DD9AFB12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5">
                <a:extLst>
                  <a:ext uri="{FF2B5EF4-FFF2-40B4-BE49-F238E27FC236}">
                    <a16:creationId xmlns:a16="http://schemas.microsoft.com/office/drawing/2014/main" id="{E01653D6-ED77-4D11-9974-307CB7FE479F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6">
                <a:extLst>
                  <a:ext uri="{FF2B5EF4-FFF2-40B4-BE49-F238E27FC236}">
                    <a16:creationId xmlns:a16="http://schemas.microsoft.com/office/drawing/2014/main" id="{C08CE99B-1AC2-4E15-AAEF-B08C71938BAA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7">
                <a:extLst>
                  <a:ext uri="{FF2B5EF4-FFF2-40B4-BE49-F238E27FC236}">
                    <a16:creationId xmlns:a16="http://schemas.microsoft.com/office/drawing/2014/main" id="{2B0588E3-9B32-4CFD-81C5-8B72832BC569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8">
                <a:extLst>
                  <a:ext uri="{FF2B5EF4-FFF2-40B4-BE49-F238E27FC236}">
                    <a16:creationId xmlns:a16="http://schemas.microsoft.com/office/drawing/2014/main" id="{946C33C0-6986-402F-9E8D-2E0275E9A8B0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19">
                <a:extLst>
                  <a:ext uri="{FF2B5EF4-FFF2-40B4-BE49-F238E27FC236}">
                    <a16:creationId xmlns:a16="http://schemas.microsoft.com/office/drawing/2014/main" id="{5BD411A7-0CC8-4D12-A5CE-1797DF9D634C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20">
                <a:extLst>
                  <a:ext uri="{FF2B5EF4-FFF2-40B4-BE49-F238E27FC236}">
                    <a16:creationId xmlns:a16="http://schemas.microsoft.com/office/drawing/2014/main" id="{F27C6836-5855-4CB1-A608-CFE958B96FCF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8D8F48A6-6B5C-4802-B42A-7E39C572CB67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22">
                <a:extLst>
                  <a:ext uri="{FF2B5EF4-FFF2-40B4-BE49-F238E27FC236}">
                    <a16:creationId xmlns:a16="http://schemas.microsoft.com/office/drawing/2014/main" id="{9983FE0D-6317-4AAA-BC72-C47580EFA70E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8" name="Rectangle 23">
                <a:extLst>
                  <a:ext uri="{FF2B5EF4-FFF2-40B4-BE49-F238E27FC236}">
                    <a16:creationId xmlns:a16="http://schemas.microsoft.com/office/drawing/2014/main" id="{BD001949-81B2-4A04-B85B-3A3AEEB276E6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CEEC1706-A775-47B9-9B02-D67E5C24792B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BE18584-A074-4F4C-8368-D5C8E0879714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427F137C-BB2D-4990-A665-477C17E1667A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43A001D8-E74E-4FD6-B957-15C068FA3F5D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3A9224A7-FAEB-4B58-B65C-BB152546B01A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D1BAF62F-0C09-4C7B-9F7C-8AF9364782EF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F75DEE58-A5C2-4F4D-89E3-5C7F9398E31B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D245BE5E-0632-408E-B6C3-BAD5EE20ABA0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2E1EEB88-91B1-4AAB-92E9-625140748DBD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56FA1DFC-32DC-414D-94F2-9DED3A1A7639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5D2176AC-0FD3-402A-8050-DAE8B7B5F072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5">
              <a:extLst>
                <a:ext uri="{FF2B5EF4-FFF2-40B4-BE49-F238E27FC236}">
                  <a16:creationId xmlns:a16="http://schemas.microsoft.com/office/drawing/2014/main" id="{89B97444-13A3-4156-B98B-BDD8FF2132BA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6">
              <a:extLst>
                <a:ext uri="{FF2B5EF4-FFF2-40B4-BE49-F238E27FC236}">
                  <a16:creationId xmlns:a16="http://schemas.microsoft.com/office/drawing/2014/main" id="{317B4ABE-A650-477B-9687-A718CE21379A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3" name="Rectangle 37">
              <a:extLst>
                <a:ext uri="{FF2B5EF4-FFF2-40B4-BE49-F238E27FC236}">
                  <a16:creationId xmlns:a16="http://schemas.microsoft.com/office/drawing/2014/main" id="{37557CF7-2155-4AEC-A748-613493215216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4" name="Group 115">
              <a:extLst>
                <a:ext uri="{FF2B5EF4-FFF2-40B4-BE49-F238E27FC236}">
                  <a16:creationId xmlns:a16="http://schemas.microsoft.com/office/drawing/2014/main" id="{5D3866FA-670A-4328-87B6-2631AC65781F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5" name="Oval 116">
                <a:extLst>
                  <a:ext uri="{FF2B5EF4-FFF2-40B4-BE49-F238E27FC236}">
                    <a16:creationId xmlns:a16="http://schemas.microsoft.com/office/drawing/2014/main" id="{0CA5254A-3BB2-41F9-8352-ACC0D2B478EC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6" name="Oval 117">
                <a:extLst>
                  <a:ext uri="{FF2B5EF4-FFF2-40B4-BE49-F238E27FC236}">
                    <a16:creationId xmlns:a16="http://schemas.microsoft.com/office/drawing/2014/main" id="{CFBAB81A-F354-42ED-8C5E-F5BFF9D9DB5D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7" name="Oval 118">
                <a:extLst>
                  <a:ext uri="{FF2B5EF4-FFF2-40B4-BE49-F238E27FC236}">
                    <a16:creationId xmlns:a16="http://schemas.microsoft.com/office/drawing/2014/main" id="{6829353E-02C7-4E0A-8858-B0F89B9820A3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8" name="Oval 119">
                <a:extLst>
                  <a:ext uri="{FF2B5EF4-FFF2-40B4-BE49-F238E27FC236}">
                    <a16:creationId xmlns:a16="http://schemas.microsoft.com/office/drawing/2014/main" id="{25745736-71C5-47BB-9ADC-4B260DD55C6B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741635-C51D-4625-AF8E-06D56F79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08" y="748364"/>
            <a:ext cx="10515600" cy="1325563"/>
          </a:xfrm>
        </p:spPr>
        <p:txBody>
          <a:bodyPr/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การอ่านออกเสียง </a:t>
            </a:r>
            <a:b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แบ่งตามลักษณะคำประพันธ์ที่นำมาอ่านได้ </a:t>
            </a:r>
            <a:r>
              <a:rPr lang="en-US" sz="4000" dirty="0">
                <a:latin typeface="FC Daisy" panose="020B0500040200020003" pitchFamily="34" charset="-34"/>
                <a:cs typeface="FC Daisy" panose="020B0500040200020003" pitchFamily="34" charset="-34"/>
              </a:rPr>
              <a:t>2</a:t>
            </a:r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 ประเภท ดังนี้</a:t>
            </a:r>
            <a:endParaRPr lang="th-TH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1" name="Picture 4">
            <a:extLst>
              <a:ext uri="{FF2B5EF4-FFF2-40B4-BE49-F238E27FC236}">
                <a16:creationId xmlns:a16="http://schemas.microsoft.com/office/drawing/2014/main" id="{DAFA6AFA-18DE-4678-8940-37FCDF84A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3588606" y="495093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181">
            <a:extLst>
              <a:ext uri="{FF2B5EF4-FFF2-40B4-BE49-F238E27FC236}">
                <a16:creationId xmlns:a16="http://schemas.microsoft.com/office/drawing/2014/main" id="{1BB76AAB-ABA7-4761-AE3C-F0B0E74E98AC}"/>
              </a:ext>
            </a:extLst>
          </p:cNvPr>
          <p:cNvSpPr/>
          <p:nvPr/>
        </p:nvSpPr>
        <p:spPr>
          <a:xfrm>
            <a:off x="898749" y="1636596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1030">
            <a:extLst>
              <a:ext uri="{FF2B5EF4-FFF2-40B4-BE49-F238E27FC236}">
                <a16:creationId xmlns:a16="http://schemas.microsoft.com/office/drawing/2014/main" id="{A3559116-1F70-4088-971A-04210076144D}"/>
              </a:ext>
            </a:extLst>
          </p:cNvPr>
          <p:cNvSpPr/>
          <p:nvPr/>
        </p:nvSpPr>
        <p:spPr>
          <a:xfrm>
            <a:off x="1437560" y="1648173"/>
            <a:ext cx="2316327" cy="394745"/>
          </a:xfrm>
          <a:prstGeom prst="roundRect">
            <a:avLst>
              <a:gd name="adj" fmla="val 50000"/>
            </a:avLst>
          </a:prstGeom>
          <a:solidFill>
            <a:srgbClr val="FA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4" name="รูปแบบอิสระ 52">
            <a:extLst>
              <a:ext uri="{FF2B5EF4-FFF2-40B4-BE49-F238E27FC236}">
                <a16:creationId xmlns:a16="http://schemas.microsoft.com/office/drawing/2014/main" id="{2B740B30-142E-42C0-A9CB-136A0A09516A}"/>
              </a:ext>
            </a:extLst>
          </p:cNvPr>
          <p:cNvSpPr/>
          <p:nvPr/>
        </p:nvSpPr>
        <p:spPr>
          <a:xfrm>
            <a:off x="1217662" y="4357256"/>
            <a:ext cx="9253248" cy="1304225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DF9960F-ACE5-4E76-91D9-883D1B4E6ADF}"/>
              </a:ext>
            </a:extLst>
          </p:cNvPr>
          <p:cNvSpPr txBox="1"/>
          <p:nvPr/>
        </p:nvSpPr>
        <p:spPr>
          <a:xfrm>
            <a:off x="1458967" y="2259640"/>
            <a:ext cx="110258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โคลงสองสุภาพ</a:t>
            </a:r>
            <a:b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มีจังหวะการอ่านแบ่งเป็น วรรคที่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1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๐๐๐/๐๐ วรรคที่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2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 ๐๐๐/๐๐ 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และวรรคที่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3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๐๐/๐๐ (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00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)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endParaRPr lang="th-TH" sz="32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โดยอรรถอัน/ถ่องถ้วน//		แถลงเลศ/เหตุเลือกล้วน//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เลิศอ้าง/ทางธรรม// แลนา																</a:t>
            </a:r>
            <a:r>
              <a:rPr lang="th-TH" sz="3200" i="1" dirty="0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สุภาษิตพระร่วง</a:t>
            </a:r>
            <a:endParaRPr lang="th-TH" sz="3600" i="1" dirty="0">
              <a:solidFill>
                <a:srgbClr val="FA9C9C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7C5E01E9-6A99-44F1-9581-E2394BBA7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966" y="1544394"/>
            <a:ext cx="10515600" cy="724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3.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การอ่านโคลงสุภาพ</a:t>
            </a:r>
          </a:p>
        </p:txBody>
      </p:sp>
      <p:sp>
        <p:nvSpPr>
          <p:cNvPr id="10" name="รูปแบบอิสระ 52">
            <a:extLst>
              <a:ext uri="{FF2B5EF4-FFF2-40B4-BE49-F238E27FC236}">
                <a16:creationId xmlns:a16="http://schemas.microsoft.com/office/drawing/2014/main" id="{96B24002-05B0-42ED-B4BB-2AE6BF4A35EE}"/>
              </a:ext>
            </a:extLst>
          </p:cNvPr>
          <p:cNvSpPr/>
          <p:nvPr/>
        </p:nvSpPr>
        <p:spPr>
          <a:xfrm>
            <a:off x="6197991" y="558087"/>
            <a:ext cx="5146732" cy="84406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90CA828-3C65-4ECC-A4CF-20FC6DCA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5747330" y="503303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76136CFD-CB27-4D3E-9A2D-4836278EA097}"/>
              </a:ext>
            </a:extLst>
          </p:cNvPr>
          <p:cNvGrpSpPr/>
          <p:nvPr/>
        </p:nvGrpSpPr>
        <p:grpSpPr>
          <a:xfrm>
            <a:off x="6225884" y="454172"/>
            <a:ext cx="5132785" cy="1255127"/>
            <a:chOff x="10983803" y="12995092"/>
            <a:chExt cx="6845409" cy="9957777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08BA460C-5675-4190-A1EE-4CDD3E3687EC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8D57C98A-B58B-4F8A-BCCD-9C8779F969FA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996EA9B9-DD55-4BBB-B65D-2634020E1E4D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6">
                <a:extLst>
                  <a:ext uri="{FF2B5EF4-FFF2-40B4-BE49-F238E27FC236}">
                    <a16:creationId xmlns:a16="http://schemas.microsoft.com/office/drawing/2014/main" id="{43DE38BF-B94B-4FE3-8751-2DB3A860E984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7">
                <a:extLst>
                  <a:ext uri="{FF2B5EF4-FFF2-40B4-BE49-F238E27FC236}">
                    <a16:creationId xmlns:a16="http://schemas.microsoft.com/office/drawing/2014/main" id="{E53509D9-E61E-43FC-907E-08E0863827DA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8">
                <a:extLst>
                  <a:ext uri="{FF2B5EF4-FFF2-40B4-BE49-F238E27FC236}">
                    <a16:creationId xmlns:a16="http://schemas.microsoft.com/office/drawing/2014/main" id="{06857F29-B541-4FF1-B534-CD29E708703C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9">
                <a:extLst>
                  <a:ext uri="{FF2B5EF4-FFF2-40B4-BE49-F238E27FC236}">
                    <a16:creationId xmlns:a16="http://schemas.microsoft.com/office/drawing/2014/main" id="{DBD5A8C6-D2AB-45E9-9417-9E7427BA91D7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0">
                <a:extLst>
                  <a:ext uri="{FF2B5EF4-FFF2-40B4-BE49-F238E27FC236}">
                    <a16:creationId xmlns:a16="http://schemas.microsoft.com/office/drawing/2014/main" id="{906C2FB4-1313-4AD8-86BC-ACF904FAB7A3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1">
                <a:extLst>
                  <a:ext uri="{FF2B5EF4-FFF2-40B4-BE49-F238E27FC236}">
                    <a16:creationId xmlns:a16="http://schemas.microsoft.com/office/drawing/2014/main" id="{8EABBA63-527B-4C6F-BF28-9BE138116C76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2">
                <a:extLst>
                  <a:ext uri="{FF2B5EF4-FFF2-40B4-BE49-F238E27FC236}">
                    <a16:creationId xmlns:a16="http://schemas.microsoft.com/office/drawing/2014/main" id="{C90AD891-FF07-411C-858F-2E09A08CA84A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3">
                <a:extLst>
                  <a:ext uri="{FF2B5EF4-FFF2-40B4-BE49-F238E27FC236}">
                    <a16:creationId xmlns:a16="http://schemas.microsoft.com/office/drawing/2014/main" id="{E93AFDA0-CCB4-4182-85DB-5C72ACB3F3C3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4">
                <a:extLst>
                  <a:ext uri="{FF2B5EF4-FFF2-40B4-BE49-F238E27FC236}">
                    <a16:creationId xmlns:a16="http://schemas.microsoft.com/office/drawing/2014/main" id="{3139AF38-42BB-4DB5-93D1-107AE225FAB0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15">
                <a:extLst>
                  <a:ext uri="{FF2B5EF4-FFF2-40B4-BE49-F238E27FC236}">
                    <a16:creationId xmlns:a16="http://schemas.microsoft.com/office/drawing/2014/main" id="{4C5E7DC3-59C9-434D-9148-FDF61EE67426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16">
                <a:extLst>
                  <a:ext uri="{FF2B5EF4-FFF2-40B4-BE49-F238E27FC236}">
                    <a16:creationId xmlns:a16="http://schemas.microsoft.com/office/drawing/2014/main" id="{5976FF69-216D-4AC2-9C0E-1B205D7DE073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17">
                <a:extLst>
                  <a:ext uri="{FF2B5EF4-FFF2-40B4-BE49-F238E27FC236}">
                    <a16:creationId xmlns:a16="http://schemas.microsoft.com/office/drawing/2014/main" id="{183756C2-5566-4F4C-B2EA-76806AE2E276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18">
                <a:extLst>
                  <a:ext uri="{FF2B5EF4-FFF2-40B4-BE49-F238E27FC236}">
                    <a16:creationId xmlns:a16="http://schemas.microsoft.com/office/drawing/2014/main" id="{981B03E3-E817-48EF-BED1-C2F2EB7716D9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8" name="Rectangle 19">
                <a:extLst>
                  <a:ext uri="{FF2B5EF4-FFF2-40B4-BE49-F238E27FC236}">
                    <a16:creationId xmlns:a16="http://schemas.microsoft.com/office/drawing/2014/main" id="{E8D3001F-E953-4D59-9D5C-CE569B7D22BD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9" name="Rectangle 20">
                <a:extLst>
                  <a:ext uri="{FF2B5EF4-FFF2-40B4-BE49-F238E27FC236}">
                    <a16:creationId xmlns:a16="http://schemas.microsoft.com/office/drawing/2014/main" id="{B0931001-8DA9-484C-8B7D-E6DA22143544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17277348-32EA-4424-AFC3-910D77324F3D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1AE6BA02-0A5D-4183-AD93-6A0DA20731C6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2" name="Rectangle 23">
                <a:extLst>
                  <a:ext uri="{FF2B5EF4-FFF2-40B4-BE49-F238E27FC236}">
                    <a16:creationId xmlns:a16="http://schemas.microsoft.com/office/drawing/2014/main" id="{BC0C2C5B-E463-41E3-AC8E-260F9B0835B7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43CB6EF5-6A19-40BB-8299-62580D1E449D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DB479DEE-7FD0-4FE6-9C4D-8FE629AB4625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D5354BF0-3ABB-4FB3-AA85-DDC95D109488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6FE8832-1340-45A8-92F7-408360E22C19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0EA15CD8-FF0B-4BB1-905B-E8AA06660BB5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C17B228E-A4DE-40CD-9347-4C29914B7861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0">
              <a:extLst>
                <a:ext uri="{FF2B5EF4-FFF2-40B4-BE49-F238E27FC236}">
                  <a16:creationId xmlns:a16="http://schemas.microsoft.com/office/drawing/2014/main" id="{4CAADBB1-8FC8-4331-A16E-A2E5A0164914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1">
              <a:extLst>
                <a:ext uri="{FF2B5EF4-FFF2-40B4-BE49-F238E27FC236}">
                  <a16:creationId xmlns:a16="http://schemas.microsoft.com/office/drawing/2014/main" id="{1B9DB8A4-49CC-4A8D-8A74-E2542379D290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2">
              <a:extLst>
                <a:ext uri="{FF2B5EF4-FFF2-40B4-BE49-F238E27FC236}">
                  <a16:creationId xmlns:a16="http://schemas.microsoft.com/office/drawing/2014/main" id="{EA270932-CA56-4079-BB51-312CC49BB5CC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3" name="Rectangle 33">
              <a:extLst>
                <a:ext uri="{FF2B5EF4-FFF2-40B4-BE49-F238E27FC236}">
                  <a16:creationId xmlns:a16="http://schemas.microsoft.com/office/drawing/2014/main" id="{7DB9A7B7-142B-4F13-A6FF-6DCAD5566FB0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4" name="Rectangle 34">
              <a:extLst>
                <a:ext uri="{FF2B5EF4-FFF2-40B4-BE49-F238E27FC236}">
                  <a16:creationId xmlns:a16="http://schemas.microsoft.com/office/drawing/2014/main" id="{F66995D7-751D-42EB-8E0D-B7BF33329153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5" name="Rectangle 35">
              <a:extLst>
                <a:ext uri="{FF2B5EF4-FFF2-40B4-BE49-F238E27FC236}">
                  <a16:creationId xmlns:a16="http://schemas.microsoft.com/office/drawing/2014/main" id="{30A940B2-83F2-4650-8599-A4DB4C126E50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id="{6E85718A-4CAA-4FFC-91DA-32279D955F64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7" name="Rectangle 37">
              <a:extLst>
                <a:ext uri="{FF2B5EF4-FFF2-40B4-BE49-F238E27FC236}">
                  <a16:creationId xmlns:a16="http://schemas.microsoft.com/office/drawing/2014/main" id="{536086E4-2515-4A4A-A83A-AED6366F83BF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8" name="Group 115">
              <a:extLst>
                <a:ext uri="{FF2B5EF4-FFF2-40B4-BE49-F238E27FC236}">
                  <a16:creationId xmlns:a16="http://schemas.microsoft.com/office/drawing/2014/main" id="{73009BF9-B439-4A54-A822-8A20E24A3FA9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9" name="Oval 116">
                <a:extLst>
                  <a:ext uri="{FF2B5EF4-FFF2-40B4-BE49-F238E27FC236}">
                    <a16:creationId xmlns:a16="http://schemas.microsoft.com/office/drawing/2014/main" id="{6D6FA219-730F-4BE5-9FE6-B0D2F788681A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30" name="Oval 117">
                <a:extLst>
                  <a:ext uri="{FF2B5EF4-FFF2-40B4-BE49-F238E27FC236}">
                    <a16:creationId xmlns:a16="http://schemas.microsoft.com/office/drawing/2014/main" id="{578E02DE-7A7B-4541-B78C-81CEFDB79FFF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31" name="Oval 118">
                <a:extLst>
                  <a:ext uri="{FF2B5EF4-FFF2-40B4-BE49-F238E27FC236}">
                    <a16:creationId xmlns:a16="http://schemas.microsoft.com/office/drawing/2014/main" id="{B2EFA817-926A-4656-96B9-4C2129F24CF2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32" name="Oval 119">
                <a:extLst>
                  <a:ext uri="{FF2B5EF4-FFF2-40B4-BE49-F238E27FC236}">
                    <a16:creationId xmlns:a16="http://schemas.microsoft.com/office/drawing/2014/main" id="{559F41FD-9F19-4515-AEB0-D2F81260CEB4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53" name="ชื่อเรื่อง 1">
            <a:extLst>
              <a:ext uri="{FF2B5EF4-FFF2-40B4-BE49-F238E27FC236}">
                <a16:creationId xmlns:a16="http://schemas.microsoft.com/office/drawing/2014/main" id="{067E4D65-D643-46D5-A555-57B129EB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358" y="380473"/>
            <a:ext cx="10515600" cy="1325563"/>
          </a:xfrm>
        </p:spPr>
        <p:txBody>
          <a:bodyPr/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วิธีการอ่านออกเสียงบทร้อยกรอง</a:t>
            </a:r>
            <a:endParaRPr lang="th-TH" dirty="0"/>
          </a:p>
        </p:txBody>
      </p:sp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21F08789-6778-464E-9CB8-9261EDFE8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82739" flipH="1">
            <a:off x="563251" y="5646195"/>
            <a:ext cx="1523300" cy="7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รูปแบบอิสระ 52">
            <a:extLst>
              <a:ext uri="{FF2B5EF4-FFF2-40B4-BE49-F238E27FC236}">
                <a16:creationId xmlns:a16="http://schemas.microsoft.com/office/drawing/2014/main" id="{B02C4778-8747-4D55-9506-9D822D568D2C}"/>
              </a:ext>
            </a:extLst>
          </p:cNvPr>
          <p:cNvSpPr/>
          <p:nvPr/>
        </p:nvSpPr>
        <p:spPr>
          <a:xfrm>
            <a:off x="1716257" y="3394499"/>
            <a:ext cx="7441811" cy="2465514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FD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แบบอิสระ 52">
            <a:extLst>
              <a:ext uri="{FF2B5EF4-FFF2-40B4-BE49-F238E27FC236}">
                <a16:creationId xmlns:a16="http://schemas.microsoft.com/office/drawing/2014/main" id="{C8FC391A-48CE-446B-A75E-0843DC68E171}"/>
              </a:ext>
            </a:extLst>
          </p:cNvPr>
          <p:cNvSpPr/>
          <p:nvPr/>
        </p:nvSpPr>
        <p:spPr>
          <a:xfrm>
            <a:off x="6197991" y="558087"/>
            <a:ext cx="5146732" cy="84406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19C1ED5-D419-4509-BA51-37B41989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5747330" y="503303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">
            <a:extLst>
              <a:ext uri="{FF2B5EF4-FFF2-40B4-BE49-F238E27FC236}">
                <a16:creationId xmlns:a16="http://schemas.microsoft.com/office/drawing/2014/main" id="{2B9DF89C-D5CD-40AA-9F9D-46293AD9419D}"/>
              </a:ext>
            </a:extLst>
          </p:cNvPr>
          <p:cNvGrpSpPr/>
          <p:nvPr/>
        </p:nvGrpSpPr>
        <p:grpSpPr>
          <a:xfrm>
            <a:off x="6225884" y="454172"/>
            <a:ext cx="5132785" cy="1255127"/>
            <a:chOff x="10983803" y="12995092"/>
            <a:chExt cx="6845409" cy="9957777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B9BB480C-6A61-45AF-9958-E51A5C5CB2CE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30" name="Rectangle 4">
                <a:extLst>
                  <a:ext uri="{FF2B5EF4-FFF2-40B4-BE49-F238E27FC236}">
                    <a16:creationId xmlns:a16="http://schemas.microsoft.com/office/drawing/2014/main" id="{DE9309A5-256A-4143-A8CD-56864C4CE041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D172FB28-B54E-4C1F-BE51-7917628D9CC3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2" name="Rectangle 6">
                <a:extLst>
                  <a:ext uri="{FF2B5EF4-FFF2-40B4-BE49-F238E27FC236}">
                    <a16:creationId xmlns:a16="http://schemas.microsoft.com/office/drawing/2014/main" id="{BADDA816-4418-4A25-9EE6-2A56507F01EB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3" name="Rectangle 7">
                <a:extLst>
                  <a:ext uri="{FF2B5EF4-FFF2-40B4-BE49-F238E27FC236}">
                    <a16:creationId xmlns:a16="http://schemas.microsoft.com/office/drawing/2014/main" id="{50A29F72-D43D-493C-8189-7B94D21F9F42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8">
                <a:extLst>
                  <a:ext uri="{FF2B5EF4-FFF2-40B4-BE49-F238E27FC236}">
                    <a16:creationId xmlns:a16="http://schemas.microsoft.com/office/drawing/2014/main" id="{0D8FE98E-D47E-4BE4-BED0-E1EBC552471B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9">
                <a:extLst>
                  <a:ext uri="{FF2B5EF4-FFF2-40B4-BE49-F238E27FC236}">
                    <a16:creationId xmlns:a16="http://schemas.microsoft.com/office/drawing/2014/main" id="{FFEA03A2-5A40-4087-B446-1ED1BD9975AB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id="{9CA33F6F-451A-475F-B3DF-A194780762B4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11">
                <a:extLst>
                  <a:ext uri="{FF2B5EF4-FFF2-40B4-BE49-F238E27FC236}">
                    <a16:creationId xmlns:a16="http://schemas.microsoft.com/office/drawing/2014/main" id="{A1470F6E-C491-4011-9B33-CF05E17F2760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12">
                <a:extLst>
                  <a:ext uri="{FF2B5EF4-FFF2-40B4-BE49-F238E27FC236}">
                    <a16:creationId xmlns:a16="http://schemas.microsoft.com/office/drawing/2014/main" id="{6B6A269F-57F8-4491-A742-2203AB91842C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3">
                <a:extLst>
                  <a:ext uri="{FF2B5EF4-FFF2-40B4-BE49-F238E27FC236}">
                    <a16:creationId xmlns:a16="http://schemas.microsoft.com/office/drawing/2014/main" id="{02377CA0-012A-4370-AFCF-39D6DFB8924C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4">
                <a:extLst>
                  <a:ext uri="{FF2B5EF4-FFF2-40B4-BE49-F238E27FC236}">
                    <a16:creationId xmlns:a16="http://schemas.microsoft.com/office/drawing/2014/main" id="{7C91FDA4-6E3B-412F-A9B2-515768431BC2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5">
                <a:extLst>
                  <a:ext uri="{FF2B5EF4-FFF2-40B4-BE49-F238E27FC236}">
                    <a16:creationId xmlns:a16="http://schemas.microsoft.com/office/drawing/2014/main" id="{D0C45E19-8379-412B-8D3A-3A84797A1E7B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6">
                <a:extLst>
                  <a:ext uri="{FF2B5EF4-FFF2-40B4-BE49-F238E27FC236}">
                    <a16:creationId xmlns:a16="http://schemas.microsoft.com/office/drawing/2014/main" id="{6FC373CE-B6F5-4BF9-8FD8-4AFDD6D9DA77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7">
                <a:extLst>
                  <a:ext uri="{FF2B5EF4-FFF2-40B4-BE49-F238E27FC236}">
                    <a16:creationId xmlns:a16="http://schemas.microsoft.com/office/drawing/2014/main" id="{686FEA0B-5AB3-4DC0-8243-86D0825BA073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18">
                <a:extLst>
                  <a:ext uri="{FF2B5EF4-FFF2-40B4-BE49-F238E27FC236}">
                    <a16:creationId xmlns:a16="http://schemas.microsoft.com/office/drawing/2014/main" id="{A81C4B25-50BB-446C-BC77-9753DB7F6AA8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19">
                <a:extLst>
                  <a:ext uri="{FF2B5EF4-FFF2-40B4-BE49-F238E27FC236}">
                    <a16:creationId xmlns:a16="http://schemas.microsoft.com/office/drawing/2014/main" id="{A3BBF119-5E1C-47A2-A6A3-25358F63B8F0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20">
                <a:extLst>
                  <a:ext uri="{FF2B5EF4-FFF2-40B4-BE49-F238E27FC236}">
                    <a16:creationId xmlns:a16="http://schemas.microsoft.com/office/drawing/2014/main" id="{B74A06DC-D0D4-45E5-B557-73A2335A9C1D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21">
                <a:extLst>
                  <a:ext uri="{FF2B5EF4-FFF2-40B4-BE49-F238E27FC236}">
                    <a16:creationId xmlns:a16="http://schemas.microsoft.com/office/drawing/2014/main" id="{ED7C2938-5ECD-4B68-BBC4-0BE2615EAAE1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8" name="Rectangle 22">
                <a:extLst>
                  <a:ext uri="{FF2B5EF4-FFF2-40B4-BE49-F238E27FC236}">
                    <a16:creationId xmlns:a16="http://schemas.microsoft.com/office/drawing/2014/main" id="{4D452873-91DC-4BEF-9FED-6DE6308A8EDA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9" name="Rectangle 23">
                <a:extLst>
                  <a:ext uri="{FF2B5EF4-FFF2-40B4-BE49-F238E27FC236}">
                    <a16:creationId xmlns:a16="http://schemas.microsoft.com/office/drawing/2014/main" id="{805278D4-73AC-46C8-8A1F-C4B17A570A0E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A9E73783-3F6A-4412-83C5-7D1A9D38222E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E118F696-7FE7-4498-A4EE-05791146391F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7928A327-AE42-4445-9E52-983261ECDBA4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6F6624DF-2EC4-438A-9BAE-5179100E2B8A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DDE7102-A85F-4F25-8DCE-4018C13CC75C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F8E64F4C-00C7-41D7-A87A-F9A72287313F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59489ADD-FB6A-4D4E-B5F2-B3E2175FD1A2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EF81D73E-B945-40CA-8A5B-B3B2E8868434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3B5B300B-7C82-4C92-8D12-ECB7827D7419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277178CB-A5A1-46F2-8348-96CF0A166121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7613AD85-C157-49C8-A9BC-602E3E070D91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5">
              <a:extLst>
                <a:ext uri="{FF2B5EF4-FFF2-40B4-BE49-F238E27FC236}">
                  <a16:creationId xmlns:a16="http://schemas.microsoft.com/office/drawing/2014/main" id="{6D5DF0D6-FB01-4345-BB5E-952BCF951D65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3" name="Rectangle 36">
              <a:extLst>
                <a:ext uri="{FF2B5EF4-FFF2-40B4-BE49-F238E27FC236}">
                  <a16:creationId xmlns:a16="http://schemas.microsoft.com/office/drawing/2014/main" id="{1475F001-ED2C-48A8-B36D-6A2228C0B9D3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4" name="Rectangle 37">
              <a:extLst>
                <a:ext uri="{FF2B5EF4-FFF2-40B4-BE49-F238E27FC236}">
                  <a16:creationId xmlns:a16="http://schemas.microsoft.com/office/drawing/2014/main" id="{E7D6415F-A9DE-4D8C-BA21-DDA09CB574E0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5" name="Group 115">
              <a:extLst>
                <a:ext uri="{FF2B5EF4-FFF2-40B4-BE49-F238E27FC236}">
                  <a16:creationId xmlns:a16="http://schemas.microsoft.com/office/drawing/2014/main" id="{66ADA390-E275-4BFB-83DF-A3C524D0BD20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6" name="Oval 116">
                <a:extLst>
                  <a:ext uri="{FF2B5EF4-FFF2-40B4-BE49-F238E27FC236}">
                    <a16:creationId xmlns:a16="http://schemas.microsoft.com/office/drawing/2014/main" id="{3849E3D4-D9C0-499A-B0A8-2DE9F81CD247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7" name="Oval 117">
                <a:extLst>
                  <a:ext uri="{FF2B5EF4-FFF2-40B4-BE49-F238E27FC236}">
                    <a16:creationId xmlns:a16="http://schemas.microsoft.com/office/drawing/2014/main" id="{61A1E892-0B23-4A10-8441-349CF9BEEEE3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8" name="Oval 118">
                <a:extLst>
                  <a:ext uri="{FF2B5EF4-FFF2-40B4-BE49-F238E27FC236}">
                    <a16:creationId xmlns:a16="http://schemas.microsoft.com/office/drawing/2014/main" id="{6330FF64-7C7C-4146-9E43-EF2562B75057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9" name="Oval 119">
                <a:extLst>
                  <a:ext uri="{FF2B5EF4-FFF2-40B4-BE49-F238E27FC236}">
                    <a16:creationId xmlns:a16="http://schemas.microsoft.com/office/drawing/2014/main" id="{927B9225-844A-414B-A12B-AE8F629F0614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50" name="ชื่อเรื่อง 1">
            <a:extLst>
              <a:ext uri="{FF2B5EF4-FFF2-40B4-BE49-F238E27FC236}">
                <a16:creationId xmlns:a16="http://schemas.microsoft.com/office/drawing/2014/main" id="{26A964AD-8B2D-4278-939A-350E5EB7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358" y="380473"/>
            <a:ext cx="10515600" cy="1325563"/>
          </a:xfrm>
        </p:spPr>
        <p:txBody>
          <a:bodyPr/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วิธีการอ่านออกเสียงบทร้อยกรอง</a:t>
            </a:r>
            <a:endParaRPr lang="th-TH" dirty="0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DF9960F-ACE5-4E76-91D9-883D1B4E6ADF}"/>
              </a:ext>
            </a:extLst>
          </p:cNvPr>
          <p:cNvSpPr txBox="1"/>
          <p:nvPr/>
        </p:nvSpPr>
        <p:spPr>
          <a:xfrm>
            <a:off x="1105153" y="1763816"/>
            <a:ext cx="11025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โคลงสี่สุภาพ 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มีจังหวะการอ่านแบ่งเป็น วรรคหน้านิยมอ่าน ๐๐/๐๐๐ และวรรคหลังนิยมอ่าน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2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กรณี กรณีที่เป็นคำสร้อยหรือวรรคสุดท้ายของบทที่มี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4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คำให้แบ่ง ๐๐/๐๐// 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เสียสิน/สงวนศักดิ์ไว้//  	วงศ์หงส์//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เสียศักดิ์/สู้ประสงค์//  			สิ่งรู้//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เสียรู้/เร่งดำรง//  			ความสัตย์/ไว้นา//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เสียสัตย์/อย่าเสียสู้//  			ชีพม้วย/มรณา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					</a:t>
            </a:r>
            <a:r>
              <a:rPr lang="th-TH" sz="3200" i="1" dirty="0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โคลงโลกนิติ</a:t>
            </a:r>
            <a:endParaRPr lang="th-TH" sz="3600" i="1" dirty="0">
              <a:solidFill>
                <a:srgbClr val="FA9C9C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FA8F17A0-D4C1-4AE4-A53C-9E8DC2BC9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82739" flipH="1">
            <a:off x="563251" y="5646195"/>
            <a:ext cx="1523300" cy="7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รูปแบบอิสระ 52">
            <a:extLst>
              <a:ext uri="{FF2B5EF4-FFF2-40B4-BE49-F238E27FC236}">
                <a16:creationId xmlns:a16="http://schemas.microsoft.com/office/drawing/2014/main" id="{8DC69D04-9455-44E2-8AF0-C07F6D1ECF9C}"/>
              </a:ext>
            </a:extLst>
          </p:cNvPr>
          <p:cNvSpPr/>
          <p:nvPr/>
        </p:nvSpPr>
        <p:spPr>
          <a:xfrm>
            <a:off x="1420958" y="3816087"/>
            <a:ext cx="9932842" cy="1645438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D5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181">
            <a:extLst>
              <a:ext uri="{FF2B5EF4-FFF2-40B4-BE49-F238E27FC236}">
                <a16:creationId xmlns:a16="http://schemas.microsoft.com/office/drawing/2014/main" id="{4FBDCB5F-9BF1-4642-9ED5-C9286350D1D2}"/>
              </a:ext>
            </a:extLst>
          </p:cNvPr>
          <p:cNvSpPr/>
          <p:nvPr/>
        </p:nvSpPr>
        <p:spPr>
          <a:xfrm>
            <a:off x="824134" y="1663146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1030">
            <a:extLst>
              <a:ext uri="{FF2B5EF4-FFF2-40B4-BE49-F238E27FC236}">
                <a16:creationId xmlns:a16="http://schemas.microsoft.com/office/drawing/2014/main" id="{35ED44D9-33DA-4DB8-AB1B-1ABDE86D4335}"/>
              </a:ext>
            </a:extLst>
          </p:cNvPr>
          <p:cNvSpPr/>
          <p:nvPr/>
        </p:nvSpPr>
        <p:spPr>
          <a:xfrm>
            <a:off x="1402942" y="1671674"/>
            <a:ext cx="2204100" cy="394745"/>
          </a:xfrm>
          <a:prstGeom prst="roundRect">
            <a:avLst>
              <a:gd name="adj" fmla="val 50000"/>
            </a:avLst>
          </a:prstGeom>
          <a:solidFill>
            <a:srgbClr val="FA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9B74F8-D361-4D96-8893-953B181A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003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4.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การอ่านร่ายสุภาพ</a:t>
            </a:r>
          </a:p>
        </p:txBody>
      </p:sp>
      <p:sp>
        <p:nvSpPr>
          <p:cNvPr id="10" name="รูปแบบอิสระ 52">
            <a:extLst>
              <a:ext uri="{FF2B5EF4-FFF2-40B4-BE49-F238E27FC236}">
                <a16:creationId xmlns:a16="http://schemas.microsoft.com/office/drawing/2014/main" id="{108A9ADE-62BD-4066-895F-050ABF1B5666}"/>
              </a:ext>
            </a:extLst>
          </p:cNvPr>
          <p:cNvSpPr/>
          <p:nvPr/>
        </p:nvSpPr>
        <p:spPr>
          <a:xfrm>
            <a:off x="6197991" y="558087"/>
            <a:ext cx="5146732" cy="84406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AB43813-9360-4B2F-937A-3CE8C3ED6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5747330" y="503303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9DC5EB69-D094-4F70-848D-D28E72BAE095}"/>
              </a:ext>
            </a:extLst>
          </p:cNvPr>
          <p:cNvGrpSpPr/>
          <p:nvPr/>
        </p:nvGrpSpPr>
        <p:grpSpPr>
          <a:xfrm>
            <a:off x="6225884" y="454172"/>
            <a:ext cx="5132785" cy="1255127"/>
            <a:chOff x="10983803" y="12995092"/>
            <a:chExt cx="6845409" cy="9957777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E4CE4C27-339A-471D-8178-81FB2FD19BBB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4586FDB0-E247-477A-8805-976F0E0C0EB8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510A29AE-AA44-4817-9635-35EF802F1501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6">
                <a:extLst>
                  <a:ext uri="{FF2B5EF4-FFF2-40B4-BE49-F238E27FC236}">
                    <a16:creationId xmlns:a16="http://schemas.microsoft.com/office/drawing/2014/main" id="{B20C0B95-F606-4DDF-AC2F-18F66382CEA1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7">
                <a:extLst>
                  <a:ext uri="{FF2B5EF4-FFF2-40B4-BE49-F238E27FC236}">
                    <a16:creationId xmlns:a16="http://schemas.microsoft.com/office/drawing/2014/main" id="{A98D54C7-D9FD-4E7D-BC64-21202FF2D0E4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8">
                <a:extLst>
                  <a:ext uri="{FF2B5EF4-FFF2-40B4-BE49-F238E27FC236}">
                    <a16:creationId xmlns:a16="http://schemas.microsoft.com/office/drawing/2014/main" id="{D3D688AB-E722-4478-B59F-56D2F3C93D75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9">
                <a:extLst>
                  <a:ext uri="{FF2B5EF4-FFF2-40B4-BE49-F238E27FC236}">
                    <a16:creationId xmlns:a16="http://schemas.microsoft.com/office/drawing/2014/main" id="{638CECA9-690C-4022-B698-418BE78A77DA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0">
                <a:extLst>
                  <a:ext uri="{FF2B5EF4-FFF2-40B4-BE49-F238E27FC236}">
                    <a16:creationId xmlns:a16="http://schemas.microsoft.com/office/drawing/2014/main" id="{A0657F36-1D13-4578-96B8-9A1579431D1A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1">
                <a:extLst>
                  <a:ext uri="{FF2B5EF4-FFF2-40B4-BE49-F238E27FC236}">
                    <a16:creationId xmlns:a16="http://schemas.microsoft.com/office/drawing/2014/main" id="{4B8CE134-33CF-4890-BC90-5C7E33BFE3C8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2">
                <a:extLst>
                  <a:ext uri="{FF2B5EF4-FFF2-40B4-BE49-F238E27FC236}">
                    <a16:creationId xmlns:a16="http://schemas.microsoft.com/office/drawing/2014/main" id="{4E6F3572-EBB4-4004-A16D-EF96271D8B2F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3">
                <a:extLst>
                  <a:ext uri="{FF2B5EF4-FFF2-40B4-BE49-F238E27FC236}">
                    <a16:creationId xmlns:a16="http://schemas.microsoft.com/office/drawing/2014/main" id="{D5BC4DB5-B154-41B8-B654-A69AD14369FB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4">
                <a:extLst>
                  <a:ext uri="{FF2B5EF4-FFF2-40B4-BE49-F238E27FC236}">
                    <a16:creationId xmlns:a16="http://schemas.microsoft.com/office/drawing/2014/main" id="{224FAAA3-F1B7-4276-8582-4ED305DA91F7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15">
                <a:extLst>
                  <a:ext uri="{FF2B5EF4-FFF2-40B4-BE49-F238E27FC236}">
                    <a16:creationId xmlns:a16="http://schemas.microsoft.com/office/drawing/2014/main" id="{EBDC88C8-6123-44FE-981E-1157B6A5B05E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16">
                <a:extLst>
                  <a:ext uri="{FF2B5EF4-FFF2-40B4-BE49-F238E27FC236}">
                    <a16:creationId xmlns:a16="http://schemas.microsoft.com/office/drawing/2014/main" id="{EFC1E561-B369-48D6-A594-0890DE6E48FB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17">
                <a:extLst>
                  <a:ext uri="{FF2B5EF4-FFF2-40B4-BE49-F238E27FC236}">
                    <a16:creationId xmlns:a16="http://schemas.microsoft.com/office/drawing/2014/main" id="{E751EBC0-C977-478C-A409-41AE3A8ECA60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18">
                <a:extLst>
                  <a:ext uri="{FF2B5EF4-FFF2-40B4-BE49-F238E27FC236}">
                    <a16:creationId xmlns:a16="http://schemas.microsoft.com/office/drawing/2014/main" id="{93A098B1-30FE-4234-92A2-E2F3F9F521E8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8" name="Rectangle 19">
                <a:extLst>
                  <a:ext uri="{FF2B5EF4-FFF2-40B4-BE49-F238E27FC236}">
                    <a16:creationId xmlns:a16="http://schemas.microsoft.com/office/drawing/2014/main" id="{883B2EA3-9B68-431D-84D6-589809B0E6C7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9" name="Rectangle 20">
                <a:extLst>
                  <a:ext uri="{FF2B5EF4-FFF2-40B4-BE49-F238E27FC236}">
                    <a16:creationId xmlns:a16="http://schemas.microsoft.com/office/drawing/2014/main" id="{00834C6C-3188-4607-81B1-E4B278FE8A5F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C63FA2CD-13B1-497B-91BA-2D00F7DF885A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4F80ABB6-3839-4061-9D04-EDC99A441F8C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2" name="Rectangle 23">
                <a:extLst>
                  <a:ext uri="{FF2B5EF4-FFF2-40B4-BE49-F238E27FC236}">
                    <a16:creationId xmlns:a16="http://schemas.microsoft.com/office/drawing/2014/main" id="{AF0CE985-D99E-4892-B03E-0A9337690239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E5876E42-3C4B-4C95-B7EF-77AF13E03C96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DC3887E-3C39-492C-84D1-84AFC6AF3021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F6840A6C-E023-40B4-A054-B4582A48832E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5A2B785-0E9E-40B8-96F5-4DB4A095A253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F7968466-1131-42A3-9D0A-5D7617AB00F7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6C2CADA8-96B5-48A3-8195-B8ED8B32E911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0">
              <a:extLst>
                <a:ext uri="{FF2B5EF4-FFF2-40B4-BE49-F238E27FC236}">
                  <a16:creationId xmlns:a16="http://schemas.microsoft.com/office/drawing/2014/main" id="{6514AFB1-25CA-4865-AC8E-AD31B8E25E93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1">
              <a:extLst>
                <a:ext uri="{FF2B5EF4-FFF2-40B4-BE49-F238E27FC236}">
                  <a16:creationId xmlns:a16="http://schemas.microsoft.com/office/drawing/2014/main" id="{2119EECF-5DC5-4C1A-B0CF-A4B66DFDC726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2">
              <a:extLst>
                <a:ext uri="{FF2B5EF4-FFF2-40B4-BE49-F238E27FC236}">
                  <a16:creationId xmlns:a16="http://schemas.microsoft.com/office/drawing/2014/main" id="{3BB00874-E251-4CE3-9005-1F926BAFB1D6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3" name="Rectangle 33">
              <a:extLst>
                <a:ext uri="{FF2B5EF4-FFF2-40B4-BE49-F238E27FC236}">
                  <a16:creationId xmlns:a16="http://schemas.microsoft.com/office/drawing/2014/main" id="{99C47D4D-948A-4C57-9F7C-5832F8D60081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4" name="Rectangle 34">
              <a:extLst>
                <a:ext uri="{FF2B5EF4-FFF2-40B4-BE49-F238E27FC236}">
                  <a16:creationId xmlns:a16="http://schemas.microsoft.com/office/drawing/2014/main" id="{32121064-C875-4D78-9E9E-817C2EECA1C5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5" name="Rectangle 35">
              <a:extLst>
                <a:ext uri="{FF2B5EF4-FFF2-40B4-BE49-F238E27FC236}">
                  <a16:creationId xmlns:a16="http://schemas.microsoft.com/office/drawing/2014/main" id="{F7C91A46-C139-4146-8EB5-D009C34BA257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id="{36648706-107C-47E1-A726-65C46814F167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7" name="Rectangle 37">
              <a:extLst>
                <a:ext uri="{FF2B5EF4-FFF2-40B4-BE49-F238E27FC236}">
                  <a16:creationId xmlns:a16="http://schemas.microsoft.com/office/drawing/2014/main" id="{52B371DF-A338-4C06-9B38-43C14BBBFD85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8" name="Group 115">
              <a:extLst>
                <a:ext uri="{FF2B5EF4-FFF2-40B4-BE49-F238E27FC236}">
                  <a16:creationId xmlns:a16="http://schemas.microsoft.com/office/drawing/2014/main" id="{9450BDE0-B826-410A-AEC9-CD4369C302B5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9" name="Oval 116">
                <a:extLst>
                  <a:ext uri="{FF2B5EF4-FFF2-40B4-BE49-F238E27FC236}">
                    <a16:creationId xmlns:a16="http://schemas.microsoft.com/office/drawing/2014/main" id="{F2F0C294-A2D9-4524-A447-1B8E163178EC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30" name="Oval 117">
                <a:extLst>
                  <a:ext uri="{FF2B5EF4-FFF2-40B4-BE49-F238E27FC236}">
                    <a16:creationId xmlns:a16="http://schemas.microsoft.com/office/drawing/2014/main" id="{368BF723-3A9C-44B0-BBDF-3AB67CDDC993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31" name="Oval 118">
                <a:extLst>
                  <a:ext uri="{FF2B5EF4-FFF2-40B4-BE49-F238E27FC236}">
                    <a16:creationId xmlns:a16="http://schemas.microsoft.com/office/drawing/2014/main" id="{A9C89FC2-8E34-4612-8BC8-F0AD399506DE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32" name="Oval 119">
                <a:extLst>
                  <a:ext uri="{FF2B5EF4-FFF2-40B4-BE49-F238E27FC236}">
                    <a16:creationId xmlns:a16="http://schemas.microsoft.com/office/drawing/2014/main" id="{765A80D1-273D-41E1-9458-30F1121DD569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53" name="ชื่อเรื่อง 1">
            <a:extLst>
              <a:ext uri="{FF2B5EF4-FFF2-40B4-BE49-F238E27FC236}">
                <a16:creationId xmlns:a16="http://schemas.microsoft.com/office/drawing/2014/main" id="{2EF3A601-C466-418F-A0B5-C1B7812D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358" y="380473"/>
            <a:ext cx="10515600" cy="1325563"/>
          </a:xfrm>
        </p:spPr>
        <p:txBody>
          <a:bodyPr/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วิธีการอ่านออกเสียงบทร้อยกรอง</a:t>
            </a:r>
            <a:endParaRPr lang="th-TH" dirty="0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DF9960F-ACE5-4E76-91D9-883D1B4E6ADF}"/>
              </a:ext>
            </a:extLst>
          </p:cNvPr>
          <p:cNvSpPr txBox="1"/>
          <p:nvPr/>
        </p:nvSpPr>
        <p:spPr>
          <a:xfrm>
            <a:off x="1109918" y="2365589"/>
            <a:ext cx="11025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ร่ายสุภาพมีจังหวะการอ่านแบ่งเป็น ๐๐๐/๐๐ เหมือนกันทุกวรรค แต่วรรคสุดท้าย           เป็น ๐๐/๐๐/(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00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)</a:t>
            </a:r>
          </a:p>
          <a:p>
            <a:endParaRPr lang="th-TH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ลูกเอยจง/ฟังคำ//	</a:t>
            </a:r>
            <a:r>
              <a:rPr lang="th-TH" sz="3600" dirty="0" err="1">
                <a:latin typeface="FC Daisy" panose="020B0500040200020003" pitchFamily="34" charset="-34"/>
                <a:cs typeface="FC Daisy" panose="020B0500040200020003" pitchFamily="34" charset="-34"/>
              </a:rPr>
              <a:t>เงี่ยโ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สตจำ/ใส่จิต//	อย่าครุ่นคิด/โศกา//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มารดาสอน/สั่งไว้//	จงอย่าลืม/เลือนให้//	หมั่นน้อม/คำนึง/เนืองเทอญ										</a:t>
            </a:r>
            <a:endParaRPr lang="th-TH" sz="3600" i="1" dirty="0">
              <a:solidFill>
                <a:schemeClr val="accent2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68C88488-19EF-4F78-905F-00E880233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82739" flipH="1">
            <a:off x="563251" y="5646195"/>
            <a:ext cx="1523300" cy="703183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73DFB66-2BA8-D944-A727-7C30E3CAA5DC}"/>
              </a:ext>
            </a:extLst>
          </p:cNvPr>
          <p:cNvSpPr/>
          <p:nvPr/>
        </p:nvSpPr>
        <p:spPr>
          <a:xfrm>
            <a:off x="5420809" y="5736176"/>
            <a:ext cx="6354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จากหนังสือ หลักภาษาไทย ของ อ.กำชัย ทองหล่อ (ไม่ปรากฏผู้แต่ง)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3183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รูปแบบอิสระ 52">
            <a:extLst>
              <a:ext uri="{FF2B5EF4-FFF2-40B4-BE49-F238E27FC236}">
                <a16:creationId xmlns:a16="http://schemas.microsoft.com/office/drawing/2014/main" id="{5C5242AA-6DAD-4A74-9BDC-E3FD74BFE076}"/>
              </a:ext>
            </a:extLst>
          </p:cNvPr>
          <p:cNvSpPr/>
          <p:nvPr/>
        </p:nvSpPr>
        <p:spPr>
          <a:xfrm>
            <a:off x="1740843" y="3282402"/>
            <a:ext cx="8954321" cy="2591679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181">
            <a:extLst>
              <a:ext uri="{FF2B5EF4-FFF2-40B4-BE49-F238E27FC236}">
                <a16:creationId xmlns:a16="http://schemas.microsoft.com/office/drawing/2014/main" id="{E4406C23-4718-411D-B003-952EAFEFEBD9}"/>
              </a:ext>
            </a:extLst>
          </p:cNvPr>
          <p:cNvSpPr/>
          <p:nvPr/>
        </p:nvSpPr>
        <p:spPr>
          <a:xfrm>
            <a:off x="824380" y="1704557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1030">
            <a:extLst>
              <a:ext uri="{FF2B5EF4-FFF2-40B4-BE49-F238E27FC236}">
                <a16:creationId xmlns:a16="http://schemas.microsoft.com/office/drawing/2014/main" id="{D7E8BE5E-29BF-4D31-BDE1-15437AFF2224}"/>
              </a:ext>
            </a:extLst>
          </p:cNvPr>
          <p:cNvSpPr/>
          <p:nvPr/>
        </p:nvSpPr>
        <p:spPr>
          <a:xfrm>
            <a:off x="1344884" y="1730606"/>
            <a:ext cx="1832940" cy="394745"/>
          </a:xfrm>
          <a:prstGeom prst="roundRect">
            <a:avLst>
              <a:gd name="adj" fmla="val 50000"/>
            </a:avLst>
          </a:prstGeom>
          <a:solidFill>
            <a:srgbClr val="FA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DF9960F-ACE5-4E76-91D9-883D1B4E6ADF}"/>
              </a:ext>
            </a:extLst>
          </p:cNvPr>
          <p:cNvSpPr txBox="1"/>
          <p:nvPr/>
        </p:nvSpPr>
        <p:spPr>
          <a:xfrm>
            <a:off x="1165146" y="2201181"/>
            <a:ext cx="110258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วสันตดิลกฉันท์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วรรคหน้า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00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/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00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/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0000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วรรคหลัง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000/000</a:t>
            </a:r>
            <a:endParaRPr lang="en-US" sz="32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แสงดาว/วะวาว/ระกะวะวับ//		ดุจะดับ/ บ เด่นดวง//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แขลับ/ก็กลับ/พิภพะสรวง//			มิสะพรึบ/พะพราวเพรา//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เคยเห็น/พระเพ็ญ/ ณ รัศมี//			รัชนี/ถนัดเนา//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เหนือนั่น/แน่พลัน/จะสละเงา//			กลเงิน/อร่ามงาม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			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</a:p>
          <a:p>
            <a:r>
              <a:rPr lang="th-TH" sz="3200" i="1" dirty="0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					              เหมือนพระจันทร์ข้างแรม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						</a:t>
            </a:r>
            <a:endParaRPr lang="th-TH" sz="3600" i="1" dirty="0">
              <a:solidFill>
                <a:schemeClr val="accent2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9B74F8-D361-4D96-8893-953B181A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049" y="1660924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5.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การอ่านฉันท์</a:t>
            </a:r>
          </a:p>
        </p:txBody>
      </p:sp>
      <p:sp>
        <p:nvSpPr>
          <p:cNvPr id="10" name="รูปแบบอิสระ 52">
            <a:extLst>
              <a:ext uri="{FF2B5EF4-FFF2-40B4-BE49-F238E27FC236}">
                <a16:creationId xmlns:a16="http://schemas.microsoft.com/office/drawing/2014/main" id="{4F24FEB5-6DB5-4726-9CA7-5C9C788788CC}"/>
              </a:ext>
            </a:extLst>
          </p:cNvPr>
          <p:cNvSpPr/>
          <p:nvPr/>
        </p:nvSpPr>
        <p:spPr>
          <a:xfrm>
            <a:off x="6197991" y="558087"/>
            <a:ext cx="5146732" cy="84406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3FDA719-6659-4499-AF0A-707E218DC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5747330" y="503303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A4E9ADDF-4493-4602-8845-B0FFB6839C3E}"/>
              </a:ext>
            </a:extLst>
          </p:cNvPr>
          <p:cNvGrpSpPr/>
          <p:nvPr/>
        </p:nvGrpSpPr>
        <p:grpSpPr>
          <a:xfrm>
            <a:off x="6225884" y="454172"/>
            <a:ext cx="5132785" cy="1255127"/>
            <a:chOff x="10983803" y="12995092"/>
            <a:chExt cx="6845409" cy="9957777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94BB9564-C2DC-4CA7-ABD9-FCF922B85A66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CED14043-4F6B-4243-83BD-7B968D89B2DE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F5C19B0E-8BA5-4DC2-92D7-B499DDE436B1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6">
                <a:extLst>
                  <a:ext uri="{FF2B5EF4-FFF2-40B4-BE49-F238E27FC236}">
                    <a16:creationId xmlns:a16="http://schemas.microsoft.com/office/drawing/2014/main" id="{1989B4A4-1DF2-431B-8D2D-9E0066319A82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7">
                <a:extLst>
                  <a:ext uri="{FF2B5EF4-FFF2-40B4-BE49-F238E27FC236}">
                    <a16:creationId xmlns:a16="http://schemas.microsoft.com/office/drawing/2014/main" id="{0ADC72EC-71A5-4025-8629-33D6BE5AEC07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8">
                <a:extLst>
                  <a:ext uri="{FF2B5EF4-FFF2-40B4-BE49-F238E27FC236}">
                    <a16:creationId xmlns:a16="http://schemas.microsoft.com/office/drawing/2014/main" id="{2D61D0DA-E7E8-497A-81E5-CE9FC0C354E5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9">
                <a:extLst>
                  <a:ext uri="{FF2B5EF4-FFF2-40B4-BE49-F238E27FC236}">
                    <a16:creationId xmlns:a16="http://schemas.microsoft.com/office/drawing/2014/main" id="{284CA1C1-5951-473A-98E5-04D30AB016ED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0">
                <a:extLst>
                  <a:ext uri="{FF2B5EF4-FFF2-40B4-BE49-F238E27FC236}">
                    <a16:creationId xmlns:a16="http://schemas.microsoft.com/office/drawing/2014/main" id="{7FC3C5CA-C72C-4142-9FDE-6A6203CA3C7D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1">
                <a:extLst>
                  <a:ext uri="{FF2B5EF4-FFF2-40B4-BE49-F238E27FC236}">
                    <a16:creationId xmlns:a16="http://schemas.microsoft.com/office/drawing/2014/main" id="{A77CB720-3C72-4AFE-9EDF-ABFFBE801036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2">
                <a:extLst>
                  <a:ext uri="{FF2B5EF4-FFF2-40B4-BE49-F238E27FC236}">
                    <a16:creationId xmlns:a16="http://schemas.microsoft.com/office/drawing/2014/main" id="{8DCEB996-AC0B-40E9-8B98-6363D8AB3A1E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3">
                <a:extLst>
                  <a:ext uri="{FF2B5EF4-FFF2-40B4-BE49-F238E27FC236}">
                    <a16:creationId xmlns:a16="http://schemas.microsoft.com/office/drawing/2014/main" id="{2CF30090-2F44-4D2B-8130-930EF3795FF5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4">
                <a:extLst>
                  <a:ext uri="{FF2B5EF4-FFF2-40B4-BE49-F238E27FC236}">
                    <a16:creationId xmlns:a16="http://schemas.microsoft.com/office/drawing/2014/main" id="{80E94125-EC26-4305-B49C-45B75E1B47EE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15">
                <a:extLst>
                  <a:ext uri="{FF2B5EF4-FFF2-40B4-BE49-F238E27FC236}">
                    <a16:creationId xmlns:a16="http://schemas.microsoft.com/office/drawing/2014/main" id="{45BC54E5-EDDB-4DB5-900E-983A5D8847EB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16">
                <a:extLst>
                  <a:ext uri="{FF2B5EF4-FFF2-40B4-BE49-F238E27FC236}">
                    <a16:creationId xmlns:a16="http://schemas.microsoft.com/office/drawing/2014/main" id="{33B04D1D-47CA-45F2-8506-A53A191A1B55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17">
                <a:extLst>
                  <a:ext uri="{FF2B5EF4-FFF2-40B4-BE49-F238E27FC236}">
                    <a16:creationId xmlns:a16="http://schemas.microsoft.com/office/drawing/2014/main" id="{B9E38F57-F9BF-4C82-AF9B-8C1C68EDEB37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18">
                <a:extLst>
                  <a:ext uri="{FF2B5EF4-FFF2-40B4-BE49-F238E27FC236}">
                    <a16:creationId xmlns:a16="http://schemas.microsoft.com/office/drawing/2014/main" id="{3442139D-8A3E-4464-8C28-3CE08F485A18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8" name="Rectangle 19">
                <a:extLst>
                  <a:ext uri="{FF2B5EF4-FFF2-40B4-BE49-F238E27FC236}">
                    <a16:creationId xmlns:a16="http://schemas.microsoft.com/office/drawing/2014/main" id="{D5D1447A-69AD-4D95-8BB8-9E814FA78E3B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9" name="Rectangle 20">
                <a:extLst>
                  <a:ext uri="{FF2B5EF4-FFF2-40B4-BE49-F238E27FC236}">
                    <a16:creationId xmlns:a16="http://schemas.microsoft.com/office/drawing/2014/main" id="{6AD00B2C-44EE-48C8-BD53-AF36FCD75ACC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E9C19FD3-F4FB-42BB-B1C8-6B5938EBEB97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A2AE6B7D-E251-4E15-A625-F2A5E516C929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2" name="Rectangle 23">
                <a:extLst>
                  <a:ext uri="{FF2B5EF4-FFF2-40B4-BE49-F238E27FC236}">
                    <a16:creationId xmlns:a16="http://schemas.microsoft.com/office/drawing/2014/main" id="{AE110A3B-B774-4086-AC40-E494C175D13B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063AFE5C-5B2B-4AA0-8804-67BBAC53427F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753A407-1BF3-46DF-AF1F-1235E1D5575C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826AB5FC-FB1F-4E23-98BE-29CFF333F474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DC650EF1-1D95-405E-A573-6CEDC4DA00F2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CC850EB3-8AFE-441D-9ABC-AD8E1DF95F40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6FC2759-F42E-4C2E-88C6-B78E0CC3DB2E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0">
              <a:extLst>
                <a:ext uri="{FF2B5EF4-FFF2-40B4-BE49-F238E27FC236}">
                  <a16:creationId xmlns:a16="http://schemas.microsoft.com/office/drawing/2014/main" id="{B3184930-CDA6-438E-BC72-B4518E55F7F9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1">
              <a:extLst>
                <a:ext uri="{FF2B5EF4-FFF2-40B4-BE49-F238E27FC236}">
                  <a16:creationId xmlns:a16="http://schemas.microsoft.com/office/drawing/2014/main" id="{4A2AB9BF-A8BC-45FC-BEF3-D76E18E7FE66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2">
              <a:extLst>
                <a:ext uri="{FF2B5EF4-FFF2-40B4-BE49-F238E27FC236}">
                  <a16:creationId xmlns:a16="http://schemas.microsoft.com/office/drawing/2014/main" id="{F6B3C8B7-B299-4216-A1D2-621680D9AA63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3" name="Rectangle 33">
              <a:extLst>
                <a:ext uri="{FF2B5EF4-FFF2-40B4-BE49-F238E27FC236}">
                  <a16:creationId xmlns:a16="http://schemas.microsoft.com/office/drawing/2014/main" id="{A8A72B17-FD26-42E3-8ABE-63AD8976BD50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4" name="Rectangle 34">
              <a:extLst>
                <a:ext uri="{FF2B5EF4-FFF2-40B4-BE49-F238E27FC236}">
                  <a16:creationId xmlns:a16="http://schemas.microsoft.com/office/drawing/2014/main" id="{A33381C6-CA12-4B2D-8F5A-E73A9B7738E5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5" name="Rectangle 35">
              <a:extLst>
                <a:ext uri="{FF2B5EF4-FFF2-40B4-BE49-F238E27FC236}">
                  <a16:creationId xmlns:a16="http://schemas.microsoft.com/office/drawing/2014/main" id="{9766875D-B9FC-40EF-939F-6789793C8823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id="{3BAFDD4A-E61E-437C-ADB1-EE53DBBF66D8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7" name="Rectangle 37">
              <a:extLst>
                <a:ext uri="{FF2B5EF4-FFF2-40B4-BE49-F238E27FC236}">
                  <a16:creationId xmlns:a16="http://schemas.microsoft.com/office/drawing/2014/main" id="{F4D0749D-DCBD-4EC7-A04F-5246F608C2C0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8" name="Group 115">
              <a:extLst>
                <a:ext uri="{FF2B5EF4-FFF2-40B4-BE49-F238E27FC236}">
                  <a16:creationId xmlns:a16="http://schemas.microsoft.com/office/drawing/2014/main" id="{0052B0E2-044A-420E-A7C8-70B675231C55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9" name="Oval 116">
                <a:extLst>
                  <a:ext uri="{FF2B5EF4-FFF2-40B4-BE49-F238E27FC236}">
                    <a16:creationId xmlns:a16="http://schemas.microsoft.com/office/drawing/2014/main" id="{C4BAE41D-EABB-474E-9E23-DA2C88472859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30" name="Oval 117">
                <a:extLst>
                  <a:ext uri="{FF2B5EF4-FFF2-40B4-BE49-F238E27FC236}">
                    <a16:creationId xmlns:a16="http://schemas.microsoft.com/office/drawing/2014/main" id="{4E6D009A-1D67-4402-A6A7-5784CBAEFE59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31" name="Oval 118">
                <a:extLst>
                  <a:ext uri="{FF2B5EF4-FFF2-40B4-BE49-F238E27FC236}">
                    <a16:creationId xmlns:a16="http://schemas.microsoft.com/office/drawing/2014/main" id="{5D211FCB-31BF-4BA6-9DFE-F832C947595A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32" name="Oval 119">
                <a:extLst>
                  <a:ext uri="{FF2B5EF4-FFF2-40B4-BE49-F238E27FC236}">
                    <a16:creationId xmlns:a16="http://schemas.microsoft.com/office/drawing/2014/main" id="{187B50DB-1353-4D4D-89E8-CFB4C0267B94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53" name="ชื่อเรื่อง 1">
            <a:extLst>
              <a:ext uri="{FF2B5EF4-FFF2-40B4-BE49-F238E27FC236}">
                <a16:creationId xmlns:a16="http://schemas.microsoft.com/office/drawing/2014/main" id="{EC4E005D-4D46-44D4-95D5-524D0DC7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358" y="380473"/>
            <a:ext cx="10515600" cy="1325563"/>
          </a:xfrm>
        </p:spPr>
        <p:txBody>
          <a:bodyPr/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วิธีการอ่านออกเสียงบทร้อยกรอง</a:t>
            </a:r>
            <a:endParaRPr lang="th-TH" dirty="0"/>
          </a:p>
        </p:txBody>
      </p:sp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E424FF6B-8E44-4905-ADA4-AD67FC064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82739" flipH="1">
            <a:off x="563251" y="5646195"/>
            <a:ext cx="1523300" cy="7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50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รูปแบบอิสระ 52">
            <a:extLst>
              <a:ext uri="{FF2B5EF4-FFF2-40B4-BE49-F238E27FC236}">
                <a16:creationId xmlns:a16="http://schemas.microsoft.com/office/drawing/2014/main" id="{1D86E62D-290F-490F-A00A-8EE93F0B6E5B}"/>
              </a:ext>
            </a:extLst>
          </p:cNvPr>
          <p:cNvSpPr/>
          <p:nvPr/>
        </p:nvSpPr>
        <p:spPr>
          <a:xfrm>
            <a:off x="2338259" y="3016003"/>
            <a:ext cx="8182695" cy="240243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FD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DF9960F-ACE5-4E76-91D9-883D1B4E6ADF}"/>
              </a:ext>
            </a:extLst>
          </p:cNvPr>
          <p:cNvSpPr txBox="1"/>
          <p:nvPr/>
        </p:nvSpPr>
        <p:spPr>
          <a:xfrm>
            <a:off x="742120" y="1941046"/>
            <a:ext cx="11025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solidFill>
                  <a:srgbClr val="7030A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อินทรวิเชียรฉันท์</a:t>
            </a:r>
          </a:p>
          <a:p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วรรคหน้า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00/000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วรรคหลัง 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000/000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เหมือนกันทุกวรรค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บงเนื้อ/ก็เนื้อเต้น//		พิศเส้น/สรี</a:t>
            </a:r>
            <a:r>
              <a:rPr lang="th-TH" sz="36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ร์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รัว//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ทั่วร่าง/และทั้งตัว//			ก็ระริก/ระริวไหว//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แลหลัง/ละลาม</a:t>
            </a:r>
            <a:r>
              <a:rPr lang="th-TH" sz="3600" dirty="0" err="1">
                <a:latin typeface="FC Daisy" panose="020B0500040200020003" pitchFamily="34" charset="-34"/>
                <a:cs typeface="FC Daisy" panose="020B0500040200020003" pitchFamily="34" charset="-34"/>
              </a:rPr>
              <a:t>โล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//			หิตโอ้/เลอะหลั่งไป//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เพ่งผาด/อนาถใจ//			ระกะร่อย/เพราะรอยหวาย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			</a:t>
            </a:r>
            <a:r>
              <a:rPr lang="th-TH" sz="3200" i="1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	</a:t>
            </a:r>
            <a:r>
              <a:rPr lang="th-TH" sz="3200" i="1" dirty="0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สามัคคีเภทคำฉันท์</a:t>
            </a:r>
            <a:r>
              <a:rPr lang="th-TH" sz="3600" dirty="0">
                <a:solidFill>
                  <a:srgbClr val="FA9C9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					</a:t>
            </a:r>
            <a:endParaRPr lang="th-TH" sz="3600" i="1" dirty="0">
              <a:solidFill>
                <a:schemeClr val="accent2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" name="รูปแบบอิสระ 52">
            <a:extLst>
              <a:ext uri="{FF2B5EF4-FFF2-40B4-BE49-F238E27FC236}">
                <a16:creationId xmlns:a16="http://schemas.microsoft.com/office/drawing/2014/main" id="{B0D4FD53-6D90-423F-A5E8-A83C9A1FF31B}"/>
              </a:ext>
            </a:extLst>
          </p:cNvPr>
          <p:cNvSpPr/>
          <p:nvPr/>
        </p:nvSpPr>
        <p:spPr>
          <a:xfrm>
            <a:off x="6197991" y="558087"/>
            <a:ext cx="5146732" cy="844061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B68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0FAA0DB-7E40-4248-B809-5184F1B2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812" flipH="1">
            <a:off x="5747330" y="503303"/>
            <a:ext cx="580233" cy="12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">
            <a:extLst>
              <a:ext uri="{FF2B5EF4-FFF2-40B4-BE49-F238E27FC236}">
                <a16:creationId xmlns:a16="http://schemas.microsoft.com/office/drawing/2014/main" id="{27A96283-2DBF-4B55-8A0C-4DC637C155E5}"/>
              </a:ext>
            </a:extLst>
          </p:cNvPr>
          <p:cNvGrpSpPr/>
          <p:nvPr/>
        </p:nvGrpSpPr>
        <p:grpSpPr>
          <a:xfrm>
            <a:off x="6225884" y="454172"/>
            <a:ext cx="5132785" cy="1255127"/>
            <a:chOff x="10983803" y="12995092"/>
            <a:chExt cx="6845409" cy="9957777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DB50B8EA-C5E1-4187-AE5F-A5E33A93CBD6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30" name="Rectangle 4">
                <a:extLst>
                  <a:ext uri="{FF2B5EF4-FFF2-40B4-BE49-F238E27FC236}">
                    <a16:creationId xmlns:a16="http://schemas.microsoft.com/office/drawing/2014/main" id="{8A7EC478-AED8-4E13-9826-7ACD614DA436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0910C795-D64F-4B54-ABE2-EDB1178979CC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2" name="Rectangle 6">
                <a:extLst>
                  <a:ext uri="{FF2B5EF4-FFF2-40B4-BE49-F238E27FC236}">
                    <a16:creationId xmlns:a16="http://schemas.microsoft.com/office/drawing/2014/main" id="{4F6141B3-512E-41C7-B516-5896CED52F15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3" name="Rectangle 7">
                <a:extLst>
                  <a:ext uri="{FF2B5EF4-FFF2-40B4-BE49-F238E27FC236}">
                    <a16:creationId xmlns:a16="http://schemas.microsoft.com/office/drawing/2014/main" id="{5E4F9FD3-2F16-4CFC-8D11-941257C3BBE8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8">
                <a:extLst>
                  <a:ext uri="{FF2B5EF4-FFF2-40B4-BE49-F238E27FC236}">
                    <a16:creationId xmlns:a16="http://schemas.microsoft.com/office/drawing/2014/main" id="{13BF259A-0160-4680-8B38-824EA556469A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9">
                <a:extLst>
                  <a:ext uri="{FF2B5EF4-FFF2-40B4-BE49-F238E27FC236}">
                    <a16:creationId xmlns:a16="http://schemas.microsoft.com/office/drawing/2014/main" id="{36B8BE22-C68C-4AD3-9F39-14B161595FBB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id="{FDB2E46C-B250-48D6-92EE-660A937FCB41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11">
                <a:extLst>
                  <a:ext uri="{FF2B5EF4-FFF2-40B4-BE49-F238E27FC236}">
                    <a16:creationId xmlns:a16="http://schemas.microsoft.com/office/drawing/2014/main" id="{D5472068-54AB-41ED-8C9C-D6C20DF7B705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12">
                <a:extLst>
                  <a:ext uri="{FF2B5EF4-FFF2-40B4-BE49-F238E27FC236}">
                    <a16:creationId xmlns:a16="http://schemas.microsoft.com/office/drawing/2014/main" id="{733D444D-B030-48FC-982A-25A06C2E34C6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3">
                <a:extLst>
                  <a:ext uri="{FF2B5EF4-FFF2-40B4-BE49-F238E27FC236}">
                    <a16:creationId xmlns:a16="http://schemas.microsoft.com/office/drawing/2014/main" id="{C6313309-2E62-4A00-B1E4-5001409F88AB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4">
                <a:extLst>
                  <a:ext uri="{FF2B5EF4-FFF2-40B4-BE49-F238E27FC236}">
                    <a16:creationId xmlns:a16="http://schemas.microsoft.com/office/drawing/2014/main" id="{F3F911BC-91FE-4687-80D4-13BCBAC9357F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5">
                <a:extLst>
                  <a:ext uri="{FF2B5EF4-FFF2-40B4-BE49-F238E27FC236}">
                    <a16:creationId xmlns:a16="http://schemas.microsoft.com/office/drawing/2014/main" id="{39DC7DF0-78FE-4B8F-97A4-7948414498D1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6">
                <a:extLst>
                  <a:ext uri="{FF2B5EF4-FFF2-40B4-BE49-F238E27FC236}">
                    <a16:creationId xmlns:a16="http://schemas.microsoft.com/office/drawing/2014/main" id="{DDFB20AB-13AD-451D-A931-42AFF36578FE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7">
                <a:extLst>
                  <a:ext uri="{FF2B5EF4-FFF2-40B4-BE49-F238E27FC236}">
                    <a16:creationId xmlns:a16="http://schemas.microsoft.com/office/drawing/2014/main" id="{1B0911D5-6390-4074-9276-F8E70A201542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18">
                <a:extLst>
                  <a:ext uri="{FF2B5EF4-FFF2-40B4-BE49-F238E27FC236}">
                    <a16:creationId xmlns:a16="http://schemas.microsoft.com/office/drawing/2014/main" id="{BE2E7AEB-FB4C-4860-8B74-2DA749AF84BD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19">
                <a:extLst>
                  <a:ext uri="{FF2B5EF4-FFF2-40B4-BE49-F238E27FC236}">
                    <a16:creationId xmlns:a16="http://schemas.microsoft.com/office/drawing/2014/main" id="{1AAE979D-1194-4B27-AD1E-BF320BFE35DD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20">
                <a:extLst>
                  <a:ext uri="{FF2B5EF4-FFF2-40B4-BE49-F238E27FC236}">
                    <a16:creationId xmlns:a16="http://schemas.microsoft.com/office/drawing/2014/main" id="{6DAFE645-472B-46C2-8512-230645B8FFAB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21">
                <a:extLst>
                  <a:ext uri="{FF2B5EF4-FFF2-40B4-BE49-F238E27FC236}">
                    <a16:creationId xmlns:a16="http://schemas.microsoft.com/office/drawing/2014/main" id="{000CC18B-46BC-45D9-9F26-E075E58C9AD5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8" name="Rectangle 22">
                <a:extLst>
                  <a:ext uri="{FF2B5EF4-FFF2-40B4-BE49-F238E27FC236}">
                    <a16:creationId xmlns:a16="http://schemas.microsoft.com/office/drawing/2014/main" id="{0F3FE166-CDED-4913-B0DB-3F235F20C58F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9" name="Rectangle 23">
                <a:extLst>
                  <a:ext uri="{FF2B5EF4-FFF2-40B4-BE49-F238E27FC236}">
                    <a16:creationId xmlns:a16="http://schemas.microsoft.com/office/drawing/2014/main" id="{7FCBEB4D-7FB8-4597-98AA-E9E0D6472FD6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2ABFB08A-CFC4-4E81-9143-205EA26E52AC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1C06ACBA-47FD-44B9-8C65-B8E6604EF6BD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6174D4C5-E0AC-45D2-8540-BC7562E53FE0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CA93A79C-B84B-40CC-80F7-0B06246492C4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3CA912F-5A61-491D-A7A7-ECCE0779F670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795E88A-1DB3-46A5-AF53-78FC79740BAE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474728C9-B913-46DF-8B44-6D80A5A20F15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8B49D7CA-190F-4C1D-8503-CA6BF18B4DBD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BA435F62-9AD2-41ED-940D-74F846121063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65FE6BE2-588C-4442-805C-45777E3E0B1A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FE209724-2023-4A19-8A42-D819FA44FFC6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5">
              <a:extLst>
                <a:ext uri="{FF2B5EF4-FFF2-40B4-BE49-F238E27FC236}">
                  <a16:creationId xmlns:a16="http://schemas.microsoft.com/office/drawing/2014/main" id="{170219DB-375D-4E07-A04F-1D224CD7E595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3" name="Rectangle 36">
              <a:extLst>
                <a:ext uri="{FF2B5EF4-FFF2-40B4-BE49-F238E27FC236}">
                  <a16:creationId xmlns:a16="http://schemas.microsoft.com/office/drawing/2014/main" id="{7214B0E3-5388-45BF-8B3B-FA5B62587AF6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4" name="Rectangle 37">
              <a:extLst>
                <a:ext uri="{FF2B5EF4-FFF2-40B4-BE49-F238E27FC236}">
                  <a16:creationId xmlns:a16="http://schemas.microsoft.com/office/drawing/2014/main" id="{1AE237FA-5B2E-4512-A5C4-EBA35BE1605C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5" name="Group 115">
              <a:extLst>
                <a:ext uri="{FF2B5EF4-FFF2-40B4-BE49-F238E27FC236}">
                  <a16:creationId xmlns:a16="http://schemas.microsoft.com/office/drawing/2014/main" id="{E9740634-4E48-42B9-993F-DC0771F05313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6" name="Oval 116">
                <a:extLst>
                  <a:ext uri="{FF2B5EF4-FFF2-40B4-BE49-F238E27FC236}">
                    <a16:creationId xmlns:a16="http://schemas.microsoft.com/office/drawing/2014/main" id="{CDDE3D86-C02F-4D89-9809-5BF3D16204A5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7" name="Oval 117">
                <a:extLst>
                  <a:ext uri="{FF2B5EF4-FFF2-40B4-BE49-F238E27FC236}">
                    <a16:creationId xmlns:a16="http://schemas.microsoft.com/office/drawing/2014/main" id="{70F19A0E-3448-4D16-8868-852B759BA1A4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8" name="Oval 118">
                <a:extLst>
                  <a:ext uri="{FF2B5EF4-FFF2-40B4-BE49-F238E27FC236}">
                    <a16:creationId xmlns:a16="http://schemas.microsoft.com/office/drawing/2014/main" id="{76DE84C1-E63C-474E-A247-BEBFBE9A9E37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9" name="Oval 119">
                <a:extLst>
                  <a:ext uri="{FF2B5EF4-FFF2-40B4-BE49-F238E27FC236}">
                    <a16:creationId xmlns:a16="http://schemas.microsoft.com/office/drawing/2014/main" id="{261606F2-A873-41C1-BA4D-233DF61A39B8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sp>
        <p:nvSpPr>
          <p:cNvPr id="50" name="ชื่อเรื่อง 1">
            <a:extLst>
              <a:ext uri="{FF2B5EF4-FFF2-40B4-BE49-F238E27FC236}">
                <a16:creationId xmlns:a16="http://schemas.microsoft.com/office/drawing/2014/main" id="{97C5DDC0-1CA4-4256-A119-F1070387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358" y="380473"/>
            <a:ext cx="10515600" cy="1325563"/>
          </a:xfrm>
        </p:spPr>
        <p:txBody>
          <a:bodyPr/>
          <a:lstStyle/>
          <a:p>
            <a:r>
              <a:rPr lang="th-TH" dirty="0">
                <a:latin typeface="FC Daisy" panose="020B0500040200020003" pitchFamily="34" charset="-34"/>
                <a:cs typeface="FC Daisy" panose="020B0500040200020003" pitchFamily="34" charset="-34"/>
              </a:rPr>
              <a:t>วิธีการอ่านออกเสียงบทร้อยกรอง</a:t>
            </a:r>
            <a:endParaRPr lang="th-TH" dirty="0"/>
          </a:p>
        </p:txBody>
      </p:sp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193D3E6A-252D-4F48-B102-16DB334A1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82739" flipH="1">
            <a:off x="563251" y="5646195"/>
            <a:ext cx="1523300" cy="7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55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รูปแบบอิสระ 52">
            <a:extLst>
              <a:ext uri="{FF2B5EF4-FFF2-40B4-BE49-F238E27FC236}">
                <a16:creationId xmlns:a16="http://schemas.microsoft.com/office/drawing/2014/main" id="{50991ED4-024D-49FE-A765-F459402BF257}"/>
              </a:ext>
            </a:extLst>
          </p:cNvPr>
          <p:cNvSpPr/>
          <p:nvPr/>
        </p:nvSpPr>
        <p:spPr>
          <a:xfrm>
            <a:off x="5305334" y="2708989"/>
            <a:ext cx="5598302" cy="1440022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rgbClr val="FD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55DE51-D909-4654-A484-A5B7F1F2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633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6000" dirty="0">
                <a:latin typeface="FC Daisy" panose="020B0500040200020003" pitchFamily="34" charset="-34"/>
                <a:cs typeface="FC Daisy" panose="020B0500040200020003" pitchFamily="34" charset="-34"/>
              </a:rPr>
              <a:t>ขอบคุณสำหรับการติดตาม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D782485-8CDD-44D9-803D-600F49C6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540" y="762783"/>
            <a:ext cx="6716347" cy="50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4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รูปแบบอิสระ 8">
            <a:extLst>
              <a:ext uri="{FF2B5EF4-FFF2-40B4-BE49-F238E27FC236}">
                <a16:creationId xmlns:a16="http://schemas.microsoft.com/office/drawing/2014/main" id="{26C8AF40-76E6-5A40-B5E2-C71B91F52B92}"/>
              </a:ext>
            </a:extLst>
          </p:cNvPr>
          <p:cNvSpPr/>
          <p:nvPr/>
        </p:nvSpPr>
        <p:spPr>
          <a:xfrm>
            <a:off x="1647675" y="1430537"/>
            <a:ext cx="8967974" cy="3621600"/>
          </a:xfrm>
          <a:custGeom>
            <a:avLst/>
            <a:gdLst>
              <a:gd name="connsiteX0" fmla="*/ 1652597 w 8967974"/>
              <a:gd name="connsiteY0" fmla="*/ 0 h 3622876"/>
              <a:gd name="connsiteX1" fmla="*/ 830794 w 8967974"/>
              <a:gd name="connsiteY1" fmla="*/ 208345 h 3622876"/>
              <a:gd name="connsiteX2" fmla="*/ 240485 w 8967974"/>
              <a:gd name="connsiteY2" fmla="*/ 729205 h 3622876"/>
              <a:gd name="connsiteX3" fmla="*/ 8992 w 8967974"/>
              <a:gd name="connsiteY3" fmla="*/ 1909823 h 3622876"/>
              <a:gd name="connsiteX4" fmla="*/ 518278 w 8967974"/>
              <a:gd name="connsiteY4" fmla="*/ 3067291 h 3622876"/>
              <a:gd name="connsiteX5" fmla="*/ 2798490 w 8967974"/>
              <a:gd name="connsiteY5" fmla="*/ 3622876 h 3622876"/>
              <a:gd name="connsiteX6" fmla="*/ 6108850 w 8967974"/>
              <a:gd name="connsiteY6" fmla="*/ 3414532 h 3622876"/>
              <a:gd name="connsiteX7" fmla="*/ 7960799 w 8967974"/>
              <a:gd name="connsiteY7" fmla="*/ 3426107 h 3622876"/>
              <a:gd name="connsiteX8" fmla="*/ 8562683 w 8967974"/>
              <a:gd name="connsiteY8" fmla="*/ 2882096 h 3622876"/>
              <a:gd name="connsiteX9" fmla="*/ 8967797 w 8967974"/>
              <a:gd name="connsiteY9" fmla="*/ 1574157 h 3622876"/>
              <a:gd name="connsiteX10" fmla="*/ 8516384 w 8967974"/>
              <a:gd name="connsiteY10" fmla="*/ 775504 h 3622876"/>
              <a:gd name="connsiteX11" fmla="*/ 7486237 w 8967974"/>
              <a:gd name="connsiteY11" fmla="*/ 127322 h 3622876"/>
              <a:gd name="connsiteX12" fmla="*/ 5437518 w 8967974"/>
              <a:gd name="connsiteY12" fmla="*/ 34724 h 3622876"/>
              <a:gd name="connsiteX13" fmla="*/ 3261478 w 8967974"/>
              <a:gd name="connsiteY13" fmla="*/ 0 h 3622876"/>
              <a:gd name="connsiteX14" fmla="*/ 1652597 w 8967974"/>
              <a:gd name="connsiteY14" fmla="*/ 0 h 3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67974" h="3622876">
                <a:moveTo>
                  <a:pt x="1652597" y="0"/>
                </a:moveTo>
                <a:cubicBezTo>
                  <a:pt x="1359371" y="43405"/>
                  <a:pt x="1066146" y="86811"/>
                  <a:pt x="830794" y="208345"/>
                </a:cubicBezTo>
                <a:cubicBezTo>
                  <a:pt x="595442" y="329879"/>
                  <a:pt x="377452" y="445625"/>
                  <a:pt x="240485" y="729205"/>
                </a:cubicBezTo>
                <a:cubicBezTo>
                  <a:pt x="103518" y="1012785"/>
                  <a:pt x="-37307" y="1520142"/>
                  <a:pt x="8992" y="1909823"/>
                </a:cubicBezTo>
                <a:cubicBezTo>
                  <a:pt x="55291" y="2299504"/>
                  <a:pt x="53362" y="2781782"/>
                  <a:pt x="518278" y="3067291"/>
                </a:cubicBezTo>
                <a:cubicBezTo>
                  <a:pt x="983194" y="3352800"/>
                  <a:pt x="1866728" y="3565003"/>
                  <a:pt x="2798490" y="3622876"/>
                </a:cubicBezTo>
                <a:lnTo>
                  <a:pt x="6108850" y="3414532"/>
                </a:lnTo>
                <a:cubicBezTo>
                  <a:pt x="6969235" y="3381737"/>
                  <a:pt x="7551827" y="3514846"/>
                  <a:pt x="7960799" y="3426107"/>
                </a:cubicBezTo>
                <a:cubicBezTo>
                  <a:pt x="8369771" y="3337368"/>
                  <a:pt x="8394850" y="3190754"/>
                  <a:pt x="8562683" y="2882096"/>
                </a:cubicBezTo>
                <a:cubicBezTo>
                  <a:pt x="8730516" y="2573438"/>
                  <a:pt x="8975513" y="1925256"/>
                  <a:pt x="8967797" y="1574157"/>
                </a:cubicBezTo>
                <a:cubicBezTo>
                  <a:pt x="8960081" y="1223058"/>
                  <a:pt x="8763311" y="1016643"/>
                  <a:pt x="8516384" y="775504"/>
                </a:cubicBezTo>
                <a:cubicBezTo>
                  <a:pt x="8269457" y="534365"/>
                  <a:pt x="7999381" y="250785"/>
                  <a:pt x="7486237" y="127322"/>
                </a:cubicBezTo>
                <a:cubicBezTo>
                  <a:pt x="6973093" y="3859"/>
                  <a:pt x="6141644" y="55944"/>
                  <a:pt x="5437518" y="34724"/>
                </a:cubicBezTo>
                <a:cubicBezTo>
                  <a:pt x="4733392" y="13504"/>
                  <a:pt x="3261478" y="0"/>
                  <a:pt x="3261478" y="0"/>
                </a:cubicBezTo>
                <a:lnTo>
                  <a:pt x="165259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C89E045-82B1-437D-AF69-5EA23AAE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675" y="2455951"/>
            <a:ext cx="8547271" cy="1325563"/>
          </a:xfrm>
        </p:spPr>
        <p:txBody>
          <a:bodyPr>
            <a:noAutofit/>
          </a:bodyPr>
          <a:lstStyle/>
          <a:p>
            <a:pPr algn="ctr"/>
            <a:r>
              <a:rPr lang="th-TH" sz="115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การอ่านออกเสียง</a:t>
            </a:r>
            <a:br>
              <a:rPr lang="th-TH" sz="115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</a:br>
            <a:r>
              <a:rPr lang="th-TH" sz="115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บทร้อยแก้ว</a:t>
            </a:r>
            <a:endParaRPr lang="th-TH" sz="216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A48B982-4775-48EE-8421-DB38CAFED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604" flipH="1">
            <a:off x="660987" y="-369530"/>
            <a:ext cx="961489" cy="20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0C4CF3F-4C70-4C3B-B6DA-337873B67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71" y="3032567"/>
            <a:ext cx="4562895" cy="341934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615EEC4-4223-47B3-A8C1-797841C95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82739" flipH="1">
            <a:off x="735528" y="5687350"/>
            <a:ext cx="1523300" cy="7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2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รูปภาพ 65">
            <a:extLst>
              <a:ext uri="{FF2B5EF4-FFF2-40B4-BE49-F238E27FC236}">
                <a16:creationId xmlns:a16="http://schemas.microsoft.com/office/drawing/2014/main" id="{4207DE3B-FC89-4D8C-BC4D-4E7471DB2C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951171" flipH="1">
            <a:off x="9885400" y="5927687"/>
            <a:ext cx="1461664" cy="338542"/>
          </a:xfrm>
          <a:prstGeom prst="rect">
            <a:avLst/>
          </a:prstGeom>
        </p:spPr>
      </p:pic>
      <p:sp>
        <p:nvSpPr>
          <p:cNvPr id="65" name="สี่เหลี่ยมผืนผ้ามุมมน 1030">
            <a:extLst>
              <a:ext uri="{FF2B5EF4-FFF2-40B4-BE49-F238E27FC236}">
                <a16:creationId xmlns:a16="http://schemas.microsoft.com/office/drawing/2014/main" id="{7E0640A7-7726-487C-AFD7-8B2CA70B839F}"/>
              </a:ext>
            </a:extLst>
          </p:cNvPr>
          <p:cNvSpPr/>
          <p:nvPr/>
        </p:nvSpPr>
        <p:spPr>
          <a:xfrm>
            <a:off x="1711608" y="5744398"/>
            <a:ext cx="5537332" cy="529071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สี่เหลี่ยมผืนผ้ามุมมน 1030">
            <a:extLst>
              <a:ext uri="{FF2B5EF4-FFF2-40B4-BE49-F238E27FC236}">
                <a16:creationId xmlns:a16="http://schemas.microsoft.com/office/drawing/2014/main" id="{0A1433BF-BF6C-4C11-BC76-E61B7BE14129}"/>
              </a:ext>
            </a:extLst>
          </p:cNvPr>
          <p:cNvSpPr/>
          <p:nvPr/>
        </p:nvSpPr>
        <p:spPr>
          <a:xfrm>
            <a:off x="1672809" y="4499918"/>
            <a:ext cx="3986828" cy="52253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3" name="สี่เหลี่ยมผืนผ้ามุมมน 1030">
            <a:extLst>
              <a:ext uri="{FF2B5EF4-FFF2-40B4-BE49-F238E27FC236}">
                <a16:creationId xmlns:a16="http://schemas.microsoft.com/office/drawing/2014/main" id="{B14C004B-EBA2-4F0A-8F73-1800B8D177A4}"/>
              </a:ext>
            </a:extLst>
          </p:cNvPr>
          <p:cNvSpPr/>
          <p:nvPr/>
        </p:nvSpPr>
        <p:spPr>
          <a:xfrm>
            <a:off x="1672809" y="3236726"/>
            <a:ext cx="3028767" cy="52253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สี่เหลี่ยมผืนผ้ามุมมน 1030">
            <a:extLst>
              <a:ext uri="{FF2B5EF4-FFF2-40B4-BE49-F238E27FC236}">
                <a16:creationId xmlns:a16="http://schemas.microsoft.com/office/drawing/2014/main" id="{BD4C283F-83C2-42E2-9840-5D28996FDD1C}"/>
              </a:ext>
            </a:extLst>
          </p:cNvPr>
          <p:cNvSpPr/>
          <p:nvPr/>
        </p:nvSpPr>
        <p:spPr>
          <a:xfrm>
            <a:off x="1615716" y="1850510"/>
            <a:ext cx="2989957" cy="594031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สี่เหลี่ยมผืนผ้ามุมมน 181">
            <a:extLst>
              <a:ext uri="{FF2B5EF4-FFF2-40B4-BE49-F238E27FC236}">
                <a16:creationId xmlns:a16="http://schemas.microsoft.com/office/drawing/2014/main" id="{22DB5C23-ABFF-494E-B86E-F5B4E5139547}"/>
              </a:ext>
            </a:extLst>
          </p:cNvPr>
          <p:cNvSpPr/>
          <p:nvPr/>
        </p:nvSpPr>
        <p:spPr>
          <a:xfrm>
            <a:off x="1185119" y="5852336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สี่เหลี่ยมผืนผ้ามุมมน 181">
            <a:extLst>
              <a:ext uri="{FF2B5EF4-FFF2-40B4-BE49-F238E27FC236}">
                <a16:creationId xmlns:a16="http://schemas.microsoft.com/office/drawing/2014/main" id="{A772F898-CBDA-405F-94F7-99447C2FA35D}"/>
              </a:ext>
            </a:extLst>
          </p:cNvPr>
          <p:cNvSpPr/>
          <p:nvPr/>
        </p:nvSpPr>
        <p:spPr>
          <a:xfrm>
            <a:off x="1159854" y="4582520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สี่เหลี่ยมผืนผ้ามุมมน 181">
            <a:extLst>
              <a:ext uri="{FF2B5EF4-FFF2-40B4-BE49-F238E27FC236}">
                <a16:creationId xmlns:a16="http://schemas.microsoft.com/office/drawing/2014/main" id="{4753F6D0-DD80-453D-9B5D-568CB7C625E6}"/>
              </a:ext>
            </a:extLst>
          </p:cNvPr>
          <p:cNvSpPr/>
          <p:nvPr/>
        </p:nvSpPr>
        <p:spPr>
          <a:xfrm>
            <a:off x="1159854" y="3289465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สี่เหลี่ยมผืนผ้ามุมมน 181">
            <a:extLst>
              <a:ext uri="{FF2B5EF4-FFF2-40B4-BE49-F238E27FC236}">
                <a16:creationId xmlns:a16="http://schemas.microsoft.com/office/drawing/2014/main" id="{9DD275F6-CC1B-4994-A021-E8B10F375A90}"/>
              </a:ext>
            </a:extLst>
          </p:cNvPr>
          <p:cNvSpPr/>
          <p:nvPr/>
        </p:nvSpPr>
        <p:spPr>
          <a:xfrm>
            <a:off x="1133351" y="1969906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แบบอิสระ 52">
            <a:extLst>
              <a:ext uri="{FF2B5EF4-FFF2-40B4-BE49-F238E27FC236}">
                <a16:creationId xmlns:a16="http://schemas.microsoft.com/office/drawing/2014/main" id="{BE11B42A-7717-4798-8645-D98794DBB719}"/>
              </a:ext>
            </a:extLst>
          </p:cNvPr>
          <p:cNvSpPr/>
          <p:nvPr/>
        </p:nvSpPr>
        <p:spPr>
          <a:xfrm>
            <a:off x="3746450" y="459019"/>
            <a:ext cx="4721690" cy="714385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79EDFB0-2293-4D7C-8377-B460F1949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854" y="1239844"/>
            <a:ext cx="11459817" cy="55172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4000" dirty="0">
                <a:solidFill>
                  <a:srgbClr val="FA9C9C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หลักเกณฑ์ในการอ่าน</a:t>
            </a:r>
            <a:endParaRPr lang="en-US" sz="4000" dirty="0">
              <a:solidFill>
                <a:srgbClr val="FA9C9C"/>
              </a:solidFill>
              <a:effectLst/>
              <a:latin typeface="FC Daisy" panose="020B0500040200020003" pitchFamily="34" charset="-34"/>
              <a:ea typeface="Calibri" panose="020F0502020204030204" pitchFamily="34" charset="0"/>
              <a:cs typeface="FC Daisy" panose="020B0500040200020003" pitchFamily="34" charset="-34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1</a:t>
            </a:r>
            <a:r>
              <a:rPr lang="th-TH" sz="3600" dirty="0">
                <a:solidFill>
                  <a:schemeClr val="accent1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.</a:t>
            </a:r>
            <a:r>
              <a:rPr lang="th-TH" sz="3600" dirty="0">
                <a:solidFill>
                  <a:schemeClr val="accent2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 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ศึกษาเรื่องที่อ่านให้เข้าใจ</a:t>
            </a:r>
            <a:r>
              <a:rPr lang="th-TH" sz="3600" dirty="0">
                <a:solidFill>
                  <a:schemeClr val="accent2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</a:t>
            </a: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โดยศึกษาสาระสำคัญของเรื่องและข้อความทุกข้อความ</a:t>
            </a:r>
            <a:b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</a:b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			เพื่อจะแบ่งวรรคตอนในการอ่านได้อย่างเหมาะสม</a:t>
            </a:r>
            <a:endParaRPr lang="en-US" sz="3600" dirty="0">
              <a:effectLst/>
              <a:latin typeface="FC Daisy" panose="020B0500040200020003" pitchFamily="34" charset="-34"/>
              <a:ea typeface="Calibri" panose="020F0502020204030204" pitchFamily="34" charset="0"/>
              <a:cs typeface="FC Daisy" panose="020B0500040200020003" pitchFamily="34" charset="-34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2</a:t>
            </a:r>
            <a:r>
              <a:rPr lang="th-TH" sz="3600" dirty="0">
                <a:solidFill>
                  <a:schemeClr val="accent1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.</a:t>
            </a:r>
            <a:r>
              <a:rPr lang="th-TH" sz="3600" dirty="0">
                <a:solidFill>
                  <a:schemeClr val="bg1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 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อ่านออกเสียงดังพอเหมาะ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</a:t>
            </a: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โดยใช้เสียงดังพอเหมาะกับสถานที่และจำนวนผู้ฟัง </a:t>
            </a:r>
            <a:b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</a:b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			ให้ผู้ฟังได้ยินทั่วกัน ไม่ดังหรือค่อยจนเกินไป</a:t>
            </a:r>
            <a:endParaRPr lang="en-US" sz="3600" dirty="0">
              <a:effectLst/>
              <a:latin typeface="FC Daisy" panose="020B0500040200020003" pitchFamily="34" charset="-34"/>
              <a:ea typeface="Calibri" panose="020F0502020204030204" pitchFamily="34" charset="0"/>
              <a:cs typeface="FC Daisy" panose="020B0500040200020003" pitchFamily="34" charset="-34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3</a:t>
            </a:r>
            <a:r>
              <a:rPr lang="th-TH" sz="3600" dirty="0">
                <a:solidFill>
                  <a:schemeClr val="accent1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.</a:t>
            </a:r>
            <a:r>
              <a:rPr lang="th-TH" sz="3600" dirty="0">
                <a:solidFill>
                  <a:schemeClr val="bg1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 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ออกเสียงให้ถูกต้องตามอักขระวิธี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อ่านออกเสียงให้ชัดถ้อยชัดคำ โดยเฉพาะตัว ร ล </a:t>
            </a:r>
            <a:br>
              <a:rPr lang="th-TH" sz="3600" dirty="0"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</a:br>
            <a:r>
              <a:rPr lang="th-TH" sz="3600" dirty="0"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				หรือคำควบกล้ำ ต้องออกเสียงให้ชัดเจน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4. 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อ่านออกเสียงให้เป็นเสียงพูดอย่างธรรมชาติที่สุด</a:t>
            </a: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51C99FAE-0F6B-496E-9CA9-1889FC0A6C45}"/>
              </a:ext>
            </a:extLst>
          </p:cNvPr>
          <p:cNvGrpSpPr/>
          <p:nvPr/>
        </p:nvGrpSpPr>
        <p:grpSpPr>
          <a:xfrm>
            <a:off x="3426745" y="434567"/>
            <a:ext cx="5338507" cy="766739"/>
            <a:chOff x="10983803" y="12995092"/>
            <a:chExt cx="6845409" cy="9957777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4C692FC-A56A-475C-846D-DF02BCD6B78A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28" name="Rectangle 4">
                <a:extLst>
                  <a:ext uri="{FF2B5EF4-FFF2-40B4-BE49-F238E27FC236}">
                    <a16:creationId xmlns:a16="http://schemas.microsoft.com/office/drawing/2014/main" id="{DA89F00C-5561-4F66-A521-C1B3E10E4935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A8B8532B-26DF-4B1C-86D3-9DB4DF8B092D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0" name="Rectangle 6">
                <a:extLst>
                  <a:ext uri="{FF2B5EF4-FFF2-40B4-BE49-F238E27FC236}">
                    <a16:creationId xmlns:a16="http://schemas.microsoft.com/office/drawing/2014/main" id="{07E67BE6-1A2A-4A8E-830F-5B2744E8C7BC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1" name="Rectangle 7">
                <a:extLst>
                  <a:ext uri="{FF2B5EF4-FFF2-40B4-BE49-F238E27FC236}">
                    <a16:creationId xmlns:a16="http://schemas.microsoft.com/office/drawing/2014/main" id="{A3514145-8B61-43CD-B5D5-EB2FBDD49F07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2BF70864-9428-4D8A-BBE0-21E2171C0213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3" name="Rectangle 9">
                <a:extLst>
                  <a:ext uri="{FF2B5EF4-FFF2-40B4-BE49-F238E27FC236}">
                    <a16:creationId xmlns:a16="http://schemas.microsoft.com/office/drawing/2014/main" id="{55BEB6F7-6140-437C-BE24-DC37BC80E43D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2422C661-6B28-4F0D-A26F-FD70021D974F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11">
                <a:extLst>
                  <a:ext uri="{FF2B5EF4-FFF2-40B4-BE49-F238E27FC236}">
                    <a16:creationId xmlns:a16="http://schemas.microsoft.com/office/drawing/2014/main" id="{65A4D8F1-F219-464D-9FC6-70D8B100B355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AB29154D-840A-4E40-8A2A-B06BCD617CF4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13">
                <a:extLst>
                  <a:ext uri="{FF2B5EF4-FFF2-40B4-BE49-F238E27FC236}">
                    <a16:creationId xmlns:a16="http://schemas.microsoft.com/office/drawing/2014/main" id="{E0E9DEFD-F372-4B48-9658-02CED76C30C7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C3FDC8FB-954D-441D-859F-B30729D95058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93B8E86A-6A9E-42C2-9A01-3AECB44F1789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0E74B596-0A2E-45D3-865F-B071FC3602E5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7">
                <a:extLst>
                  <a:ext uri="{FF2B5EF4-FFF2-40B4-BE49-F238E27FC236}">
                    <a16:creationId xmlns:a16="http://schemas.microsoft.com/office/drawing/2014/main" id="{70CD576A-1CA6-4632-BA90-C7F26DD04C96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A3AEF314-1917-477D-AFF5-76C20E01D08F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9">
                <a:extLst>
                  <a:ext uri="{FF2B5EF4-FFF2-40B4-BE49-F238E27FC236}">
                    <a16:creationId xmlns:a16="http://schemas.microsoft.com/office/drawing/2014/main" id="{93A8581C-457C-40A8-AE63-116F47880D56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20">
                <a:extLst>
                  <a:ext uri="{FF2B5EF4-FFF2-40B4-BE49-F238E27FC236}">
                    <a16:creationId xmlns:a16="http://schemas.microsoft.com/office/drawing/2014/main" id="{554E5687-BD9B-404C-BFCF-0A1ABC72A2A2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D329E048-67AD-48D5-A116-0FCFC5CD8820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83C3EF75-279D-471D-9EF3-6F6D9AA9CA60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23">
                <a:extLst>
                  <a:ext uri="{FF2B5EF4-FFF2-40B4-BE49-F238E27FC236}">
                    <a16:creationId xmlns:a16="http://schemas.microsoft.com/office/drawing/2014/main" id="{EC28A6B8-2EA1-44FF-9311-AE6559303F4C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9" name="Rectangle 24">
              <a:extLst>
                <a:ext uri="{FF2B5EF4-FFF2-40B4-BE49-F238E27FC236}">
                  <a16:creationId xmlns:a16="http://schemas.microsoft.com/office/drawing/2014/main" id="{27ECFD64-1ADB-4755-9821-2B874F8CBFDE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0" name="Rectangle 25">
              <a:extLst>
                <a:ext uri="{FF2B5EF4-FFF2-40B4-BE49-F238E27FC236}">
                  <a16:creationId xmlns:a16="http://schemas.microsoft.com/office/drawing/2014/main" id="{89FBE5EE-0F26-4504-BCC1-21418121E415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195EB097-2E6C-4F65-B994-8BB2B1611593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BDEBF498-38AF-4AF5-A370-761383F0B31A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B91D4212-2EE2-4661-A638-F77F3DD9C24C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7FC72B72-0270-41EA-BEA9-B785C4173AB4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B19F65F5-2C21-4FBD-99DB-1BD6A2E8FDDC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CF100656-95CD-448C-B199-77F6AF81697F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FD0BF950-BF8E-459B-9426-5ED3A9155A7F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C42182A3-8273-4F2A-922D-56F9CC63F58E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34">
              <a:extLst>
                <a:ext uri="{FF2B5EF4-FFF2-40B4-BE49-F238E27FC236}">
                  <a16:creationId xmlns:a16="http://schemas.microsoft.com/office/drawing/2014/main" id="{4A55C3F1-5922-45AF-B279-DEE1EB21D024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5">
              <a:extLst>
                <a:ext uri="{FF2B5EF4-FFF2-40B4-BE49-F238E27FC236}">
                  <a16:creationId xmlns:a16="http://schemas.microsoft.com/office/drawing/2014/main" id="{32EC3760-F109-4B70-AC84-90332F84A6AC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80F40495-8047-4301-9091-4013586AC717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66EB6D7B-9F2E-4205-8E66-0114498C4F44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3" name="Group 115">
              <a:extLst>
                <a:ext uri="{FF2B5EF4-FFF2-40B4-BE49-F238E27FC236}">
                  <a16:creationId xmlns:a16="http://schemas.microsoft.com/office/drawing/2014/main" id="{884DFD03-ED64-474C-A54B-DEE23A7D1020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4" name="Oval 116">
                <a:extLst>
                  <a:ext uri="{FF2B5EF4-FFF2-40B4-BE49-F238E27FC236}">
                    <a16:creationId xmlns:a16="http://schemas.microsoft.com/office/drawing/2014/main" id="{A7D3210D-96CC-418B-B583-5A0FE0FE3DFC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5" name="Oval 117">
                <a:extLst>
                  <a:ext uri="{FF2B5EF4-FFF2-40B4-BE49-F238E27FC236}">
                    <a16:creationId xmlns:a16="http://schemas.microsoft.com/office/drawing/2014/main" id="{7391FF27-5258-4DD1-B9DC-ACF387611711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6" name="Oval 118">
                <a:extLst>
                  <a:ext uri="{FF2B5EF4-FFF2-40B4-BE49-F238E27FC236}">
                    <a16:creationId xmlns:a16="http://schemas.microsoft.com/office/drawing/2014/main" id="{306D71A2-E8DB-4023-8191-CA58818784BD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7" name="Oval 119">
                <a:extLst>
                  <a:ext uri="{FF2B5EF4-FFF2-40B4-BE49-F238E27FC236}">
                    <a16:creationId xmlns:a16="http://schemas.microsoft.com/office/drawing/2014/main" id="{C4CA45E7-B470-48BC-BC82-7FA0A215D1CE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161D4A30-1969-467D-8634-3A4C234A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604" flipH="1">
            <a:off x="3589205" y="-146913"/>
            <a:ext cx="659045" cy="14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73687D5-82C1-44BD-9043-41B1AFDB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4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การอ่านออกเสียงบทร้อยแก้ว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13501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สี่เหลี่ยมผืนผ้ามุมมน 181">
            <a:extLst>
              <a:ext uri="{FF2B5EF4-FFF2-40B4-BE49-F238E27FC236}">
                <a16:creationId xmlns:a16="http://schemas.microsoft.com/office/drawing/2014/main" id="{603C7779-0C17-4637-940A-0E8B98CB988A}"/>
              </a:ext>
            </a:extLst>
          </p:cNvPr>
          <p:cNvSpPr/>
          <p:nvPr/>
        </p:nvSpPr>
        <p:spPr>
          <a:xfrm>
            <a:off x="900657" y="5313120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1" name="สี่เหลี่ยมผืนผ้ามุมมน 1030">
            <a:extLst>
              <a:ext uri="{FF2B5EF4-FFF2-40B4-BE49-F238E27FC236}">
                <a16:creationId xmlns:a16="http://schemas.microsoft.com/office/drawing/2014/main" id="{6F607521-5061-42D5-B08B-C17898E61A2D}"/>
              </a:ext>
            </a:extLst>
          </p:cNvPr>
          <p:cNvSpPr/>
          <p:nvPr/>
        </p:nvSpPr>
        <p:spPr>
          <a:xfrm>
            <a:off x="1466529" y="5360053"/>
            <a:ext cx="9056105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7" name="สี่เหลี่ยมผืนผ้ามุมมน 181">
            <a:extLst>
              <a:ext uri="{FF2B5EF4-FFF2-40B4-BE49-F238E27FC236}">
                <a16:creationId xmlns:a16="http://schemas.microsoft.com/office/drawing/2014/main" id="{D7614E3A-475D-4491-942E-0A37E1306C8F}"/>
              </a:ext>
            </a:extLst>
          </p:cNvPr>
          <p:cNvSpPr/>
          <p:nvPr/>
        </p:nvSpPr>
        <p:spPr>
          <a:xfrm>
            <a:off x="900610" y="4499855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9" name="สี่เหลี่ยมผืนผ้ามุมมน 1030">
            <a:extLst>
              <a:ext uri="{FF2B5EF4-FFF2-40B4-BE49-F238E27FC236}">
                <a16:creationId xmlns:a16="http://schemas.microsoft.com/office/drawing/2014/main" id="{9DCC8627-DC9C-4660-B6CF-BD03F19D01C1}"/>
              </a:ext>
            </a:extLst>
          </p:cNvPr>
          <p:cNvSpPr/>
          <p:nvPr/>
        </p:nvSpPr>
        <p:spPr>
          <a:xfrm>
            <a:off x="1458350" y="4524809"/>
            <a:ext cx="6435612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8" name="สี่เหลี่ยมผืนผ้ามุมมน 181">
            <a:extLst>
              <a:ext uri="{FF2B5EF4-FFF2-40B4-BE49-F238E27FC236}">
                <a16:creationId xmlns:a16="http://schemas.microsoft.com/office/drawing/2014/main" id="{E66BC1CE-9868-4209-87AC-D99CE7F656D0}"/>
              </a:ext>
            </a:extLst>
          </p:cNvPr>
          <p:cNvSpPr/>
          <p:nvPr/>
        </p:nvSpPr>
        <p:spPr>
          <a:xfrm>
            <a:off x="894679" y="3700657"/>
            <a:ext cx="430597" cy="4399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สี่เหลี่ยมผืนผ้ามุมมน 1030">
            <a:extLst>
              <a:ext uri="{FF2B5EF4-FFF2-40B4-BE49-F238E27FC236}">
                <a16:creationId xmlns:a16="http://schemas.microsoft.com/office/drawing/2014/main" id="{CDABD1F1-C73F-4DDD-A4C4-A5FDBD57D595}"/>
              </a:ext>
            </a:extLst>
          </p:cNvPr>
          <p:cNvSpPr/>
          <p:nvPr/>
        </p:nvSpPr>
        <p:spPr>
          <a:xfrm>
            <a:off x="1466529" y="3729971"/>
            <a:ext cx="4793258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5" name="สี่เหลี่ยมผืนผ้ามุมมน 181">
            <a:extLst>
              <a:ext uri="{FF2B5EF4-FFF2-40B4-BE49-F238E27FC236}">
                <a16:creationId xmlns:a16="http://schemas.microsoft.com/office/drawing/2014/main" id="{2A036699-AB0B-463B-930A-93B1B00DA113}"/>
              </a:ext>
            </a:extLst>
          </p:cNvPr>
          <p:cNvSpPr/>
          <p:nvPr/>
        </p:nvSpPr>
        <p:spPr>
          <a:xfrm>
            <a:off x="928794" y="2299183"/>
            <a:ext cx="365435" cy="41588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4" name="สี่เหลี่ยมผืนผ้ามุมมน 1030">
            <a:extLst>
              <a:ext uri="{FF2B5EF4-FFF2-40B4-BE49-F238E27FC236}">
                <a16:creationId xmlns:a16="http://schemas.microsoft.com/office/drawing/2014/main" id="{2F22C9B2-8A0D-49E1-8369-F6E64BD68D21}"/>
              </a:ext>
            </a:extLst>
          </p:cNvPr>
          <p:cNvSpPr/>
          <p:nvPr/>
        </p:nvSpPr>
        <p:spPr>
          <a:xfrm>
            <a:off x="1415614" y="2307943"/>
            <a:ext cx="5903803" cy="3947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แบบอิสระ 52">
            <a:extLst>
              <a:ext uri="{FF2B5EF4-FFF2-40B4-BE49-F238E27FC236}">
                <a16:creationId xmlns:a16="http://schemas.microsoft.com/office/drawing/2014/main" id="{B9C94ECC-08A2-4FD0-9A49-B4FE259E5BC4}"/>
              </a:ext>
            </a:extLst>
          </p:cNvPr>
          <p:cNvSpPr/>
          <p:nvPr/>
        </p:nvSpPr>
        <p:spPr>
          <a:xfrm>
            <a:off x="3746450" y="459019"/>
            <a:ext cx="4721690" cy="714385"/>
          </a:xfrm>
          <a:custGeom>
            <a:avLst/>
            <a:gdLst>
              <a:gd name="connsiteX0" fmla="*/ 138427 w 3422986"/>
              <a:gd name="connsiteY0" fmla="*/ 43085 h 869278"/>
              <a:gd name="connsiteX1" fmla="*/ 203 w 3422986"/>
              <a:gd name="connsiteY1" fmla="*/ 404592 h 869278"/>
              <a:gd name="connsiteX2" fmla="*/ 159692 w 3422986"/>
              <a:gd name="connsiteY2" fmla="*/ 744834 h 869278"/>
              <a:gd name="connsiteX3" fmla="*/ 957134 w 3422986"/>
              <a:gd name="connsiteY3" fmla="*/ 829894 h 869278"/>
              <a:gd name="connsiteX4" fmla="*/ 2520120 w 3422986"/>
              <a:gd name="connsiteY4" fmla="*/ 840527 h 869278"/>
              <a:gd name="connsiteX5" fmla="*/ 3179338 w 3422986"/>
              <a:gd name="connsiteY5" fmla="*/ 840527 h 869278"/>
              <a:gd name="connsiteX6" fmla="*/ 3413255 w 3422986"/>
              <a:gd name="connsiteY6" fmla="*/ 457755 h 869278"/>
              <a:gd name="connsiteX7" fmla="*/ 3360092 w 3422986"/>
              <a:gd name="connsiteY7" fmla="*/ 149411 h 869278"/>
              <a:gd name="connsiteX8" fmla="*/ 3189971 w 3422986"/>
              <a:gd name="connsiteY8" fmla="*/ 64350 h 869278"/>
              <a:gd name="connsiteX9" fmla="*/ 2233041 w 3422986"/>
              <a:gd name="connsiteY9" fmla="*/ 21820 h 869278"/>
              <a:gd name="connsiteX10" fmla="*/ 1531292 w 3422986"/>
              <a:gd name="connsiteY10" fmla="*/ 555 h 869278"/>
              <a:gd name="connsiteX11" fmla="*/ 595627 w 3422986"/>
              <a:gd name="connsiteY11" fmla="*/ 43085 h 869278"/>
              <a:gd name="connsiteX12" fmla="*/ 138427 w 3422986"/>
              <a:gd name="connsiteY12" fmla="*/ 43085 h 869278"/>
              <a:gd name="connsiteX0" fmla="*/ 138427 w 3422986"/>
              <a:gd name="connsiteY0" fmla="*/ 64827 h 891020"/>
              <a:gd name="connsiteX1" fmla="*/ 203 w 3422986"/>
              <a:gd name="connsiteY1" fmla="*/ 426334 h 891020"/>
              <a:gd name="connsiteX2" fmla="*/ 159692 w 3422986"/>
              <a:gd name="connsiteY2" fmla="*/ 766576 h 891020"/>
              <a:gd name="connsiteX3" fmla="*/ 957134 w 3422986"/>
              <a:gd name="connsiteY3" fmla="*/ 851636 h 891020"/>
              <a:gd name="connsiteX4" fmla="*/ 2520120 w 3422986"/>
              <a:gd name="connsiteY4" fmla="*/ 862269 h 891020"/>
              <a:gd name="connsiteX5" fmla="*/ 3179338 w 3422986"/>
              <a:gd name="connsiteY5" fmla="*/ 862269 h 891020"/>
              <a:gd name="connsiteX6" fmla="*/ 3413255 w 3422986"/>
              <a:gd name="connsiteY6" fmla="*/ 479497 h 891020"/>
              <a:gd name="connsiteX7" fmla="*/ 3360092 w 3422986"/>
              <a:gd name="connsiteY7" fmla="*/ 171153 h 891020"/>
              <a:gd name="connsiteX8" fmla="*/ 3189971 w 3422986"/>
              <a:gd name="connsiteY8" fmla="*/ 86092 h 891020"/>
              <a:gd name="connsiteX9" fmla="*/ 2233041 w 3422986"/>
              <a:gd name="connsiteY9" fmla="*/ 43562 h 891020"/>
              <a:gd name="connsiteX10" fmla="*/ 1531292 w 3422986"/>
              <a:gd name="connsiteY10" fmla="*/ 22297 h 891020"/>
              <a:gd name="connsiteX11" fmla="*/ 595627 w 3422986"/>
              <a:gd name="connsiteY11" fmla="*/ 1031 h 891020"/>
              <a:gd name="connsiteX12" fmla="*/ 138427 w 3422986"/>
              <a:gd name="connsiteY12" fmla="*/ 64827 h 891020"/>
              <a:gd name="connsiteX0" fmla="*/ 138427 w 3423200"/>
              <a:gd name="connsiteY0" fmla="*/ 64827 h 891020"/>
              <a:gd name="connsiteX1" fmla="*/ 203 w 3423200"/>
              <a:gd name="connsiteY1" fmla="*/ 426334 h 891020"/>
              <a:gd name="connsiteX2" fmla="*/ 159692 w 3423200"/>
              <a:gd name="connsiteY2" fmla="*/ 766576 h 891020"/>
              <a:gd name="connsiteX3" fmla="*/ 957134 w 3423200"/>
              <a:gd name="connsiteY3" fmla="*/ 851636 h 891020"/>
              <a:gd name="connsiteX4" fmla="*/ 2520120 w 3423200"/>
              <a:gd name="connsiteY4" fmla="*/ 862269 h 891020"/>
              <a:gd name="connsiteX5" fmla="*/ 3179338 w 3423200"/>
              <a:gd name="connsiteY5" fmla="*/ 862269 h 891020"/>
              <a:gd name="connsiteX6" fmla="*/ 3413255 w 3423200"/>
              <a:gd name="connsiteY6" fmla="*/ 479497 h 891020"/>
              <a:gd name="connsiteX7" fmla="*/ 3360092 w 3423200"/>
              <a:gd name="connsiteY7" fmla="*/ 171153 h 891020"/>
              <a:gd name="connsiteX8" fmla="*/ 3179338 w 3423200"/>
              <a:gd name="connsiteY8" fmla="*/ 11664 h 891020"/>
              <a:gd name="connsiteX9" fmla="*/ 2233041 w 3423200"/>
              <a:gd name="connsiteY9" fmla="*/ 43562 h 891020"/>
              <a:gd name="connsiteX10" fmla="*/ 1531292 w 3423200"/>
              <a:gd name="connsiteY10" fmla="*/ 22297 h 891020"/>
              <a:gd name="connsiteX11" fmla="*/ 595627 w 3423200"/>
              <a:gd name="connsiteY11" fmla="*/ 1031 h 891020"/>
              <a:gd name="connsiteX12" fmla="*/ 138427 w 3423200"/>
              <a:gd name="connsiteY12" fmla="*/ 64827 h 891020"/>
              <a:gd name="connsiteX0" fmla="*/ 138427 w 3423200"/>
              <a:gd name="connsiteY0" fmla="*/ 95879 h 922072"/>
              <a:gd name="connsiteX1" fmla="*/ 203 w 3423200"/>
              <a:gd name="connsiteY1" fmla="*/ 457386 h 922072"/>
              <a:gd name="connsiteX2" fmla="*/ 159692 w 3423200"/>
              <a:gd name="connsiteY2" fmla="*/ 797628 h 922072"/>
              <a:gd name="connsiteX3" fmla="*/ 957134 w 3423200"/>
              <a:gd name="connsiteY3" fmla="*/ 882688 h 922072"/>
              <a:gd name="connsiteX4" fmla="*/ 2520120 w 3423200"/>
              <a:gd name="connsiteY4" fmla="*/ 893321 h 922072"/>
              <a:gd name="connsiteX5" fmla="*/ 3179338 w 3423200"/>
              <a:gd name="connsiteY5" fmla="*/ 893321 h 922072"/>
              <a:gd name="connsiteX6" fmla="*/ 3413255 w 3423200"/>
              <a:gd name="connsiteY6" fmla="*/ 510549 h 922072"/>
              <a:gd name="connsiteX7" fmla="*/ 3360092 w 3423200"/>
              <a:gd name="connsiteY7" fmla="*/ 202205 h 922072"/>
              <a:gd name="connsiteX8" fmla="*/ 3179338 w 3423200"/>
              <a:gd name="connsiteY8" fmla="*/ 42716 h 922072"/>
              <a:gd name="connsiteX9" fmla="*/ 2158613 w 3423200"/>
              <a:gd name="connsiteY9" fmla="*/ 186 h 922072"/>
              <a:gd name="connsiteX10" fmla="*/ 1531292 w 3423200"/>
              <a:gd name="connsiteY10" fmla="*/ 53349 h 922072"/>
              <a:gd name="connsiteX11" fmla="*/ 595627 w 3423200"/>
              <a:gd name="connsiteY11" fmla="*/ 32083 h 922072"/>
              <a:gd name="connsiteX12" fmla="*/ 138427 w 3423200"/>
              <a:gd name="connsiteY12" fmla="*/ 95879 h 922072"/>
              <a:gd name="connsiteX0" fmla="*/ 138427 w 3423200"/>
              <a:gd name="connsiteY0" fmla="*/ 99785 h 925978"/>
              <a:gd name="connsiteX1" fmla="*/ 203 w 3423200"/>
              <a:gd name="connsiteY1" fmla="*/ 461292 h 925978"/>
              <a:gd name="connsiteX2" fmla="*/ 159692 w 3423200"/>
              <a:gd name="connsiteY2" fmla="*/ 801534 h 925978"/>
              <a:gd name="connsiteX3" fmla="*/ 957134 w 3423200"/>
              <a:gd name="connsiteY3" fmla="*/ 886594 h 925978"/>
              <a:gd name="connsiteX4" fmla="*/ 2520120 w 3423200"/>
              <a:gd name="connsiteY4" fmla="*/ 897227 h 925978"/>
              <a:gd name="connsiteX5" fmla="*/ 3179338 w 3423200"/>
              <a:gd name="connsiteY5" fmla="*/ 897227 h 925978"/>
              <a:gd name="connsiteX6" fmla="*/ 3413255 w 3423200"/>
              <a:gd name="connsiteY6" fmla="*/ 514455 h 925978"/>
              <a:gd name="connsiteX7" fmla="*/ 3360092 w 3423200"/>
              <a:gd name="connsiteY7" fmla="*/ 206111 h 925978"/>
              <a:gd name="connsiteX8" fmla="*/ 3179338 w 3423200"/>
              <a:gd name="connsiteY8" fmla="*/ 46622 h 925978"/>
              <a:gd name="connsiteX9" fmla="*/ 2158613 w 3423200"/>
              <a:gd name="connsiteY9" fmla="*/ 4092 h 925978"/>
              <a:gd name="connsiteX10" fmla="*/ 1456864 w 3423200"/>
              <a:gd name="connsiteY10" fmla="*/ 4092 h 925978"/>
              <a:gd name="connsiteX11" fmla="*/ 595627 w 3423200"/>
              <a:gd name="connsiteY11" fmla="*/ 35989 h 925978"/>
              <a:gd name="connsiteX12" fmla="*/ 138427 w 3423200"/>
              <a:gd name="connsiteY12" fmla="*/ 99785 h 925978"/>
              <a:gd name="connsiteX0" fmla="*/ 138408 w 3423181"/>
              <a:gd name="connsiteY0" fmla="*/ 140851 h 967044"/>
              <a:gd name="connsiteX1" fmla="*/ 184 w 3423181"/>
              <a:gd name="connsiteY1" fmla="*/ 502358 h 967044"/>
              <a:gd name="connsiteX2" fmla="*/ 159673 w 3423181"/>
              <a:gd name="connsiteY2" fmla="*/ 842600 h 967044"/>
              <a:gd name="connsiteX3" fmla="*/ 957115 w 3423181"/>
              <a:gd name="connsiteY3" fmla="*/ 927660 h 967044"/>
              <a:gd name="connsiteX4" fmla="*/ 2520101 w 3423181"/>
              <a:gd name="connsiteY4" fmla="*/ 938293 h 967044"/>
              <a:gd name="connsiteX5" fmla="*/ 3179319 w 3423181"/>
              <a:gd name="connsiteY5" fmla="*/ 938293 h 967044"/>
              <a:gd name="connsiteX6" fmla="*/ 3413236 w 3423181"/>
              <a:gd name="connsiteY6" fmla="*/ 555521 h 967044"/>
              <a:gd name="connsiteX7" fmla="*/ 3360073 w 3423181"/>
              <a:gd name="connsiteY7" fmla="*/ 247177 h 967044"/>
              <a:gd name="connsiteX8" fmla="*/ 3179319 w 3423181"/>
              <a:gd name="connsiteY8" fmla="*/ 87688 h 967044"/>
              <a:gd name="connsiteX9" fmla="*/ 2158594 w 3423181"/>
              <a:gd name="connsiteY9" fmla="*/ 45158 h 967044"/>
              <a:gd name="connsiteX10" fmla="*/ 1456845 w 3423181"/>
              <a:gd name="connsiteY10" fmla="*/ 45158 h 967044"/>
              <a:gd name="connsiteX11" fmla="*/ 563710 w 3423181"/>
              <a:gd name="connsiteY11" fmla="*/ 2627 h 967044"/>
              <a:gd name="connsiteX12" fmla="*/ 138408 w 3423181"/>
              <a:gd name="connsiteY12" fmla="*/ 140851 h 967044"/>
              <a:gd name="connsiteX0" fmla="*/ 138408 w 3423181"/>
              <a:gd name="connsiteY0" fmla="*/ 159668 h 985861"/>
              <a:gd name="connsiteX1" fmla="*/ 184 w 3423181"/>
              <a:gd name="connsiteY1" fmla="*/ 521175 h 985861"/>
              <a:gd name="connsiteX2" fmla="*/ 159673 w 3423181"/>
              <a:gd name="connsiteY2" fmla="*/ 861417 h 985861"/>
              <a:gd name="connsiteX3" fmla="*/ 957115 w 3423181"/>
              <a:gd name="connsiteY3" fmla="*/ 946477 h 985861"/>
              <a:gd name="connsiteX4" fmla="*/ 2520101 w 3423181"/>
              <a:gd name="connsiteY4" fmla="*/ 957110 h 985861"/>
              <a:gd name="connsiteX5" fmla="*/ 3179319 w 3423181"/>
              <a:gd name="connsiteY5" fmla="*/ 957110 h 985861"/>
              <a:gd name="connsiteX6" fmla="*/ 3413236 w 3423181"/>
              <a:gd name="connsiteY6" fmla="*/ 574338 h 985861"/>
              <a:gd name="connsiteX7" fmla="*/ 3360073 w 3423181"/>
              <a:gd name="connsiteY7" fmla="*/ 265994 h 985861"/>
              <a:gd name="connsiteX8" fmla="*/ 3179319 w 3423181"/>
              <a:gd name="connsiteY8" fmla="*/ 106505 h 985861"/>
              <a:gd name="connsiteX9" fmla="*/ 2158594 w 3423181"/>
              <a:gd name="connsiteY9" fmla="*/ 63975 h 985861"/>
              <a:gd name="connsiteX10" fmla="*/ 1446212 w 3423181"/>
              <a:gd name="connsiteY10" fmla="*/ 180 h 985861"/>
              <a:gd name="connsiteX11" fmla="*/ 563710 w 3423181"/>
              <a:gd name="connsiteY11" fmla="*/ 21444 h 985861"/>
              <a:gd name="connsiteX12" fmla="*/ 138408 w 3423181"/>
              <a:gd name="connsiteY12" fmla="*/ 159668 h 985861"/>
              <a:gd name="connsiteX0" fmla="*/ 138408 w 3423181"/>
              <a:gd name="connsiteY0" fmla="*/ 168212 h 994405"/>
              <a:gd name="connsiteX1" fmla="*/ 184 w 3423181"/>
              <a:gd name="connsiteY1" fmla="*/ 529719 h 994405"/>
              <a:gd name="connsiteX2" fmla="*/ 159673 w 3423181"/>
              <a:gd name="connsiteY2" fmla="*/ 869961 h 994405"/>
              <a:gd name="connsiteX3" fmla="*/ 957115 w 3423181"/>
              <a:gd name="connsiteY3" fmla="*/ 955021 h 994405"/>
              <a:gd name="connsiteX4" fmla="*/ 2520101 w 3423181"/>
              <a:gd name="connsiteY4" fmla="*/ 965654 h 994405"/>
              <a:gd name="connsiteX5" fmla="*/ 3179319 w 3423181"/>
              <a:gd name="connsiteY5" fmla="*/ 965654 h 994405"/>
              <a:gd name="connsiteX6" fmla="*/ 3413236 w 3423181"/>
              <a:gd name="connsiteY6" fmla="*/ 582882 h 994405"/>
              <a:gd name="connsiteX7" fmla="*/ 3360073 w 3423181"/>
              <a:gd name="connsiteY7" fmla="*/ 274538 h 994405"/>
              <a:gd name="connsiteX8" fmla="*/ 3179319 w 3423181"/>
              <a:gd name="connsiteY8" fmla="*/ 115049 h 994405"/>
              <a:gd name="connsiteX9" fmla="*/ 2147962 w 3423181"/>
              <a:gd name="connsiteY9" fmla="*/ 8724 h 994405"/>
              <a:gd name="connsiteX10" fmla="*/ 1446212 w 3423181"/>
              <a:gd name="connsiteY10" fmla="*/ 8724 h 994405"/>
              <a:gd name="connsiteX11" fmla="*/ 563710 w 3423181"/>
              <a:gd name="connsiteY11" fmla="*/ 29988 h 994405"/>
              <a:gd name="connsiteX12" fmla="*/ 138408 w 3423181"/>
              <a:gd name="connsiteY12" fmla="*/ 168212 h 994405"/>
              <a:gd name="connsiteX0" fmla="*/ 138408 w 3423181"/>
              <a:gd name="connsiteY0" fmla="*/ 162844 h 989037"/>
              <a:gd name="connsiteX1" fmla="*/ 184 w 3423181"/>
              <a:gd name="connsiteY1" fmla="*/ 524351 h 989037"/>
              <a:gd name="connsiteX2" fmla="*/ 159673 w 3423181"/>
              <a:gd name="connsiteY2" fmla="*/ 864593 h 989037"/>
              <a:gd name="connsiteX3" fmla="*/ 957115 w 3423181"/>
              <a:gd name="connsiteY3" fmla="*/ 949653 h 989037"/>
              <a:gd name="connsiteX4" fmla="*/ 2520101 w 3423181"/>
              <a:gd name="connsiteY4" fmla="*/ 960286 h 989037"/>
              <a:gd name="connsiteX5" fmla="*/ 3179319 w 3423181"/>
              <a:gd name="connsiteY5" fmla="*/ 960286 h 989037"/>
              <a:gd name="connsiteX6" fmla="*/ 3413236 w 3423181"/>
              <a:gd name="connsiteY6" fmla="*/ 577514 h 989037"/>
              <a:gd name="connsiteX7" fmla="*/ 3360073 w 3423181"/>
              <a:gd name="connsiteY7" fmla="*/ 269170 h 989037"/>
              <a:gd name="connsiteX8" fmla="*/ 3179319 w 3423181"/>
              <a:gd name="connsiteY8" fmla="*/ 35253 h 989037"/>
              <a:gd name="connsiteX9" fmla="*/ 2147962 w 3423181"/>
              <a:gd name="connsiteY9" fmla="*/ 3356 h 989037"/>
              <a:gd name="connsiteX10" fmla="*/ 1446212 w 3423181"/>
              <a:gd name="connsiteY10" fmla="*/ 3356 h 989037"/>
              <a:gd name="connsiteX11" fmla="*/ 563710 w 3423181"/>
              <a:gd name="connsiteY11" fmla="*/ 24620 h 989037"/>
              <a:gd name="connsiteX12" fmla="*/ 138408 w 3423181"/>
              <a:gd name="connsiteY12" fmla="*/ 162844 h 989037"/>
              <a:gd name="connsiteX0" fmla="*/ 138408 w 3423909"/>
              <a:gd name="connsiteY0" fmla="*/ 162844 h 965817"/>
              <a:gd name="connsiteX1" fmla="*/ 184 w 3423909"/>
              <a:gd name="connsiteY1" fmla="*/ 524351 h 965817"/>
              <a:gd name="connsiteX2" fmla="*/ 159673 w 3423909"/>
              <a:gd name="connsiteY2" fmla="*/ 864593 h 965817"/>
              <a:gd name="connsiteX3" fmla="*/ 957115 w 3423909"/>
              <a:gd name="connsiteY3" fmla="*/ 949653 h 965817"/>
              <a:gd name="connsiteX4" fmla="*/ 2520101 w 3423909"/>
              <a:gd name="connsiteY4" fmla="*/ 960286 h 965817"/>
              <a:gd name="connsiteX5" fmla="*/ 3168686 w 3423909"/>
              <a:gd name="connsiteY5" fmla="*/ 885858 h 965817"/>
              <a:gd name="connsiteX6" fmla="*/ 3413236 w 3423909"/>
              <a:gd name="connsiteY6" fmla="*/ 577514 h 965817"/>
              <a:gd name="connsiteX7" fmla="*/ 3360073 w 3423909"/>
              <a:gd name="connsiteY7" fmla="*/ 269170 h 965817"/>
              <a:gd name="connsiteX8" fmla="*/ 3179319 w 3423909"/>
              <a:gd name="connsiteY8" fmla="*/ 35253 h 965817"/>
              <a:gd name="connsiteX9" fmla="*/ 2147962 w 3423909"/>
              <a:gd name="connsiteY9" fmla="*/ 3356 h 965817"/>
              <a:gd name="connsiteX10" fmla="*/ 1446212 w 3423909"/>
              <a:gd name="connsiteY10" fmla="*/ 3356 h 965817"/>
              <a:gd name="connsiteX11" fmla="*/ 563710 w 3423909"/>
              <a:gd name="connsiteY11" fmla="*/ 24620 h 965817"/>
              <a:gd name="connsiteX12" fmla="*/ 138408 w 3423909"/>
              <a:gd name="connsiteY12" fmla="*/ 162844 h 9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3909" h="965817">
                <a:moveTo>
                  <a:pt x="138408" y="162844"/>
                </a:moveTo>
                <a:cubicBezTo>
                  <a:pt x="44487" y="246132"/>
                  <a:pt x="-3360" y="407393"/>
                  <a:pt x="184" y="524351"/>
                </a:cubicBezTo>
                <a:cubicBezTo>
                  <a:pt x="3728" y="641309"/>
                  <a:pt x="185" y="793709"/>
                  <a:pt x="159673" y="864593"/>
                </a:cubicBezTo>
                <a:cubicBezTo>
                  <a:pt x="319161" y="935477"/>
                  <a:pt x="563710" y="933704"/>
                  <a:pt x="957115" y="949653"/>
                </a:cubicBezTo>
                <a:cubicBezTo>
                  <a:pt x="1350520" y="965602"/>
                  <a:pt x="2151506" y="970918"/>
                  <a:pt x="2520101" y="960286"/>
                </a:cubicBezTo>
                <a:cubicBezTo>
                  <a:pt x="2888696" y="949654"/>
                  <a:pt x="3019830" y="949653"/>
                  <a:pt x="3168686" y="885858"/>
                </a:cubicBezTo>
                <a:cubicBezTo>
                  <a:pt x="3317542" y="822063"/>
                  <a:pt x="3381338" y="680295"/>
                  <a:pt x="3413236" y="577514"/>
                </a:cubicBezTo>
                <a:cubicBezTo>
                  <a:pt x="3445134" y="474733"/>
                  <a:pt x="3399059" y="359547"/>
                  <a:pt x="3360073" y="269170"/>
                </a:cubicBezTo>
                <a:cubicBezTo>
                  <a:pt x="3321087" y="178793"/>
                  <a:pt x="3381338" y="79555"/>
                  <a:pt x="3179319" y="35253"/>
                </a:cubicBezTo>
                <a:cubicBezTo>
                  <a:pt x="2977301" y="-9049"/>
                  <a:pt x="2436813" y="8672"/>
                  <a:pt x="2147962" y="3356"/>
                </a:cubicBezTo>
                <a:cubicBezTo>
                  <a:pt x="1859111" y="-1960"/>
                  <a:pt x="1719114" y="-188"/>
                  <a:pt x="1446212" y="3356"/>
                </a:cubicBezTo>
                <a:cubicBezTo>
                  <a:pt x="1173310" y="6900"/>
                  <a:pt x="781677" y="-1961"/>
                  <a:pt x="563710" y="24620"/>
                </a:cubicBezTo>
                <a:cubicBezTo>
                  <a:pt x="345743" y="51201"/>
                  <a:pt x="232329" y="79556"/>
                  <a:pt x="138408" y="16284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C6C7626-8C61-42FC-B4E2-2E46DA37D568}"/>
              </a:ext>
            </a:extLst>
          </p:cNvPr>
          <p:cNvGrpSpPr/>
          <p:nvPr/>
        </p:nvGrpSpPr>
        <p:grpSpPr>
          <a:xfrm>
            <a:off x="3426745" y="434567"/>
            <a:ext cx="5338507" cy="766739"/>
            <a:chOff x="10983803" y="12995092"/>
            <a:chExt cx="6845409" cy="9957777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37367D13-67CC-40EC-8550-3E5206C7285B}"/>
                </a:ext>
              </a:extLst>
            </p:cNvPr>
            <p:cNvGrpSpPr/>
            <p:nvPr/>
          </p:nvGrpSpPr>
          <p:grpSpPr>
            <a:xfrm>
              <a:off x="10983803" y="13305729"/>
              <a:ext cx="6845409" cy="9647138"/>
              <a:chOff x="1436879" y="154106"/>
              <a:chExt cx="9144036" cy="6725638"/>
            </a:xfrm>
            <a:solidFill>
              <a:schemeClr val="bg1">
                <a:alpha val="15000"/>
              </a:schemeClr>
            </a:solidFill>
          </p:grpSpPr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id="{65502450-2FAC-4EB4-BA02-59A8EC9AC92D}"/>
                  </a:ext>
                </a:extLst>
              </p:cNvPr>
              <p:cNvSpPr/>
              <p:nvPr/>
            </p:nvSpPr>
            <p:spPr>
              <a:xfrm rot="5400000">
                <a:off x="5960786" y="-436976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0A005AA6-4609-45AF-9064-CBF937F5E536}"/>
                  </a:ext>
                </a:extLst>
              </p:cNvPr>
              <p:cNvSpPr/>
              <p:nvPr/>
            </p:nvSpPr>
            <p:spPr>
              <a:xfrm rot="5400000">
                <a:off x="5960788" y="-402085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1" name="Rectangle 6">
                <a:extLst>
                  <a:ext uri="{FF2B5EF4-FFF2-40B4-BE49-F238E27FC236}">
                    <a16:creationId xmlns:a16="http://schemas.microsoft.com/office/drawing/2014/main" id="{ECCE4F00-4B80-47C8-9C2F-45CACE3E65BA}"/>
                  </a:ext>
                </a:extLst>
              </p:cNvPr>
              <p:cNvSpPr/>
              <p:nvPr/>
            </p:nvSpPr>
            <p:spPr>
              <a:xfrm rot="5400000">
                <a:off x="5960786" y="-367193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2" name="Rectangle 7">
                <a:extLst>
                  <a:ext uri="{FF2B5EF4-FFF2-40B4-BE49-F238E27FC236}">
                    <a16:creationId xmlns:a16="http://schemas.microsoft.com/office/drawing/2014/main" id="{5FC66A8A-F03B-4DFF-A68F-7C073FDEAA1C}"/>
                  </a:ext>
                </a:extLst>
              </p:cNvPr>
              <p:cNvSpPr/>
              <p:nvPr/>
            </p:nvSpPr>
            <p:spPr>
              <a:xfrm rot="5400000">
                <a:off x="5960784" y="-332302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D28650CB-C3ED-43B5-81AE-C7E85E2A145B}"/>
                  </a:ext>
                </a:extLst>
              </p:cNvPr>
              <p:cNvSpPr/>
              <p:nvPr/>
            </p:nvSpPr>
            <p:spPr>
              <a:xfrm rot="5400000">
                <a:off x="5960782" y="-297410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Rectangle 9">
                <a:extLst>
                  <a:ext uri="{FF2B5EF4-FFF2-40B4-BE49-F238E27FC236}">
                    <a16:creationId xmlns:a16="http://schemas.microsoft.com/office/drawing/2014/main" id="{7B42BA26-6460-4DE0-A965-EE7BCF2CFBFF}"/>
                  </a:ext>
                </a:extLst>
              </p:cNvPr>
              <p:cNvSpPr/>
              <p:nvPr/>
            </p:nvSpPr>
            <p:spPr>
              <a:xfrm rot="5400000">
                <a:off x="5960780" y="-262519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10B6772C-295B-40B0-ADB3-13BC6B7BF3A8}"/>
                  </a:ext>
                </a:extLst>
              </p:cNvPr>
              <p:cNvSpPr/>
              <p:nvPr/>
            </p:nvSpPr>
            <p:spPr>
              <a:xfrm rot="5400000">
                <a:off x="5960778" y="-227627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3377AAB3-9501-4A94-995A-B834AA295686}"/>
                  </a:ext>
                </a:extLst>
              </p:cNvPr>
              <p:cNvSpPr/>
              <p:nvPr/>
            </p:nvSpPr>
            <p:spPr>
              <a:xfrm rot="5400000">
                <a:off x="5960776" y="-192736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7AF8D079-4296-4EAF-BA40-88903D0D2491}"/>
                  </a:ext>
                </a:extLst>
              </p:cNvPr>
              <p:cNvSpPr/>
              <p:nvPr/>
            </p:nvSpPr>
            <p:spPr>
              <a:xfrm rot="5400000">
                <a:off x="5960774" y="-157844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9EFEC6A4-3254-43A7-B4B3-A4ABD8562320}"/>
                  </a:ext>
                </a:extLst>
              </p:cNvPr>
              <p:cNvSpPr/>
              <p:nvPr/>
            </p:nvSpPr>
            <p:spPr>
              <a:xfrm rot="5400000">
                <a:off x="5960772" y="-122953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0694B32A-1744-43B6-9864-255FF407F4DE}"/>
                  </a:ext>
                </a:extLst>
              </p:cNvPr>
              <p:cNvSpPr/>
              <p:nvPr/>
            </p:nvSpPr>
            <p:spPr>
              <a:xfrm rot="5400000">
                <a:off x="5960770" y="-88061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Rectangle 15">
                <a:extLst>
                  <a:ext uri="{FF2B5EF4-FFF2-40B4-BE49-F238E27FC236}">
                    <a16:creationId xmlns:a16="http://schemas.microsoft.com/office/drawing/2014/main" id="{5E1649E9-A4B9-4A3E-9F9E-AA710994C800}"/>
                  </a:ext>
                </a:extLst>
              </p:cNvPr>
              <p:cNvSpPr/>
              <p:nvPr/>
            </p:nvSpPr>
            <p:spPr>
              <a:xfrm rot="5400000">
                <a:off x="5960768" y="-531702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Rectangle 16">
                <a:extLst>
                  <a:ext uri="{FF2B5EF4-FFF2-40B4-BE49-F238E27FC236}">
                    <a16:creationId xmlns:a16="http://schemas.microsoft.com/office/drawing/2014/main" id="{9BC03F4F-AD9B-4734-A45E-9D37CDEEA84B}"/>
                  </a:ext>
                </a:extLst>
              </p:cNvPr>
              <p:cNvSpPr/>
              <p:nvPr/>
            </p:nvSpPr>
            <p:spPr>
              <a:xfrm rot="5400000">
                <a:off x="5960766" y="-182787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Rectangle 17">
                <a:extLst>
                  <a:ext uri="{FF2B5EF4-FFF2-40B4-BE49-F238E27FC236}">
                    <a16:creationId xmlns:a16="http://schemas.microsoft.com/office/drawing/2014/main" id="{61C2BE35-8968-4AA1-B78F-732FD553D31E}"/>
                  </a:ext>
                </a:extLst>
              </p:cNvPr>
              <p:cNvSpPr/>
              <p:nvPr/>
            </p:nvSpPr>
            <p:spPr>
              <a:xfrm rot="5400000">
                <a:off x="5960764" y="16612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Rectangle 18">
                <a:extLst>
                  <a:ext uri="{FF2B5EF4-FFF2-40B4-BE49-F238E27FC236}">
                    <a16:creationId xmlns:a16="http://schemas.microsoft.com/office/drawing/2014/main" id="{FE7ED2C4-080D-4193-8F6E-AB46B46ACFA1}"/>
                  </a:ext>
                </a:extLst>
              </p:cNvPr>
              <p:cNvSpPr/>
              <p:nvPr/>
            </p:nvSpPr>
            <p:spPr>
              <a:xfrm rot="5400000">
                <a:off x="5960762" y="51504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Rectangle 19">
                <a:extLst>
                  <a:ext uri="{FF2B5EF4-FFF2-40B4-BE49-F238E27FC236}">
                    <a16:creationId xmlns:a16="http://schemas.microsoft.com/office/drawing/2014/main" id="{FA3C2029-1E1A-42E8-B7AD-50C9146AA0CE}"/>
                  </a:ext>
                </a:extLst>
              </p:cNvPr>
              <p:cNvSpPr/>
              <p:nvPr/>
            </p:nvSpPr>
            <p:spPr>
              <a:xfrm rot="5400000">
                <a:off x="5960760" y="86395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5" name="Rectangle 20">
                <a:extLst>
                  <a:ext uri="{FF2B5EF4-FFF2-40B4-BE49-F238E27FC236}">
                    <a16:creationId xmlns:a16="http://schemas.microsoft.com/office/drawing/2014/main" id="{DA89DE04-ACFD-43DB-8572-1337990FEA6E}"/>
                  </a:ext>
                </a:extLst>
              </p:cNvPr>
              <p:cNvSpPr/>
              <p:nvPr/>
            </p:nvSpPr>
            <p:spPr>
              <a:xfrm rot="5400000">
                <a:off x="5960758" y="121287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9E280FCD-A8E3-4A70-AB4D-8516EE515EAB}"/>
                  </a:ext>
                </a:extLst>
              </p:cNvPr>
              <p:cNvSpPr/>
              <p:nvPr/>
            </p:nvSpPr>
            <p:spPr>
              <a:xfrm rot="5400000">
                <a:off x="5960756" y="156178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7" name="Rectangle 22">
                <a:extLst>
                  <a:ext uri="{FF2B5EF4-FFF2-40B4-BE49-F238E27FC236}">
                    <a16:creationId xmlns:a16="http://schemas.microsoft.com/office/drawing/2014/main" id="{459B20E4-A59E-4025-A3AE-6C6616C7413B}"/>
                  </a:ext>
                </a:extLst>
              </p:cNvPr>
              <p:cNvSpPr/>
              <p:nvPr/>
            </p:nvSpPr>
            <p:spPr>
              <a:xfrm rot="5400000">
                <a:off x="5960754" y="1910703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8" name="Rectangle 23">
                <a:extLst>
                  <a:ext uri="{FF2B5EF4-FFF2-40B4-BE49-F238E27FC236}">
                    <a16:creationId xmlns:a16="http://schemas.microsoft.com/office/drawing/2014/main" id="{D2EDC9EE-7829-474D-88C8-DE6602A55616}"/>
                  </a:ext>
                </a:extLst>
              </p:cNvPr>
              <p:cNvSpPr/>
              <p:nvPr/>
            </p:nvSpPr>
            <p:spPr>
              <a:xfrm rot="5400000">
                <a:off x="5960752" y="2259618"/>
                <a:ext cx="96253" cy="91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5BCF5061-BAE1-4233-9042-5CFF35494BD9}"/>
                </a:ext>
              </a:extLst>
            </p:cNvPr>
            <p:cNvSpPr/>
            <p:nvPr/>
          </p:nvSpPr>
          <p:spPr>
            <a:xfrm>
              <a:off x="1113347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E67B58F9-F766-4F98-A68E-9D85E8525607}"/>
                </a:ext>
              </a:extLst>
            </p:cNvPr>
            <p:cNvSpPr/>
            <p:nvPr/>
          </p:nvSpPr>
          <p:spPr>
            <a:xfrm>
              <a:off x="11551049" y="12995092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8171B811-D352-46DC-87A9-F7B2EF2EAE15}"/>
                </a:ext>
              </a:extLst>
            </p:cNvPr>
            <p:cNvSpPr/>
            <p:nvPr/>
          </p:nvSpPr>
          <p:spPr>
            <a:xfrm>
              <a:off x="12123479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7D25AEE-4545-4A65-ABC8-A90CDA382DC4}"/>
                </a:ext>
              </a:extLst>
            </p:cNvPr>
            <p:cNvSpPr/>
            <p:nvPr/>
          </p:nvSpPr>
          <p:spPr>
            <a:xfrm>
              <a:off x="1261848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589EE284-1899-4EF7-B4B5-77FE83AC9ECE}"/>
                </a:ext>
              </a:extLst>
            </p:cNvPr>
            <p:cNvSpPr/>
            <p:nvPr/>
          </p:nvSpPr>
          <p:spPr>
            <a:xfrm>
              <a:off x="13113483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DF9078A3-BECA-446E-83B1-25E92583023D}"/>
                </a:ext>
              </a:extLst>
            </p:cNvPr>
            <p:cNvSpPr/>
            <p:nvPr/>
          </p:nvSpPr>
          <p:spPr>
            <a:xfrm>
              <a:off x="13608485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26E14E98-B959-43F5-9CEE-9836B314074D}"/>
                </a:ext>
              </a:extLst>
            </p:cNvPr>
            <p:cNvSpPr/>
            <p:nvPr/>
          </p:nvSpPr>
          <p:spPr>
            <a:xfrm>
              <a:off x="1410348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1279C82B-CDC8-4078-B4BF-84EBBEF58C1F}"/>
                </a:ext>
              </a:extLst>
            </p:cNvPr>
            <p:cNvSpPr/>
            <p:nvPr/>
          </p:nvSpPr>
          <p:spPr>
            <a:xfrm>
              <a:off x="14598490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5F986B40-1C2E-4D00-AA24-E6EB01A7C5B9}"/>
                </a:ext>
              </a:extLst>
            </p:cNvPr>
            <p:cNvSpPr/>
            <p:nvPr/>
          </p:nvSpPr>
          <p:spPr>
            <a:xfrm>
              <a:off x="15093492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7F22E473-A79B-4C77-956B-CE4F15D776C1}"/>
                </a:ext>
              </a:extLst>
            </p:cNvPr>
            <p:cNvSpPr/>
            <p:nvPr/>
          </p:nvSpPr>
          <p:spPr>
            <a:xfrm>
              <a:off x="15588494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48E4F22F-C8E6-489D-838B-BABCF9207BD3}"/>
                </a:ext>
              </a:extLst>
            </p:cNvPr>
            <p:cNvSpPr/>
            <p:nvPr/>
          </p:nvSpPr>
          <p:spPr>
            <a:xfrm>
              <a:off x="1608349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1" name="Rectangle 35">
              <a:extLst>
                <a:ext uri="{FF2B5EF4-FFF2-40B4-BE49-F238E27FC236}">
                  <a16:creationId xmlns:a16="http://schemas.microsoft.com/office/drawing/2014/main" id="{0D2230E9-A194-43E9-A528-CE4371055B49}"/>
                </a:ext>
              </a:extLst>
            </p:cNvPr>
            <p:cNvSpPr/>
            <p:nvPr/>
          </p:nvSpPr>
          <p:spPr>
            <a:xfrm>
              <a:off x="16578498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2" name="Rectangle 36">
              <a:extLst>
                <a:ext uri="{FF2B5EF4-FFF2-40B4-BE49-F238E27FC236}">
                  <a16:creationId xmlns:a16="http://schemas.microsoft.com/office/drawing/2014/main" id="{35B67D58-6030-457C-A4A9-354214A48D92}"/>
                </a:ext>
              </a:extLst>
            </p:cNvPr>
            <p:cNvSpPr/>
            <p:nvPr/>
          </p:nvSpPr>
          <p:spPr>
            <a:xfrm>
              <a:off x="17073501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3" name="Rectangle 37">
              <a:extLst>
                <a:ext uri="{FF2B5EF4-FFF2-40B4-BE49-F238E27FC236}">
                  <a16:creationId xmlns:a16="http://schemas.microsoft.com/office/drawing/2014/main" id="{110E0006-9BFF-405B-BD0B-E726C2CD0AA5}"/>
                </a:ext>
              </a:extLst>
            </p:cNvPr>
            <p:cNvSpPr/>
            <p:nvPr/>
          </p:nvSpPr>
          <p:spPr>
            <a:xfrm>
              <a:off x="17522616" y="13046869"/>
              <a:ext cx="133484" cy="9906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grpSp>
          <p:nvGrpSpPr>
            <p:cNvPr id="24" name="Group 115">
              <a:extLst>
                <a:ext uri="{FF2B5EF4-FFF2-40B4-BE49-F238E27FC236}">
                  <a16:creationId xmlns:a16="http://schemas.microsoft.com/office/drawing/2014/main" id="{C2520507-A5B4-4D5C-AD30-317895AF9CBB}"/>
                </a:ext>
              </a:extLst>
            </p:cNvPr>
            <p:cNvGrpSpPr/>
            <p:nvPr/>
          </p:nvGrpSpPr>
          <p:grpSpPr>
            <a:xfrm>
              <a:off x="11093624" y="21758081"/>
              <a:ext cx="606898" cy="1107351"/>
              <a:chOff x="1663284" y="1090787"/>
              <a:chExt cx="843420" cy="1311206"/>
            </a:xfrm>
          </p:grpSpPr>
          <p:sp>
            <p:nvSpPr>
              <p:cNvPr id="25" name="Oval 116">
                <a:extLst>
                  <a:ext uri="{FF2B5EF4-FFF2-40B4-BE49-F238E27FC236}">
                    <a16:creationId xmlns:a16="http://schemas.microsoft.com/office/drawing/2014/main" id="{6268144D-25F8-4A4C-8111-7D338E434570}"/>
                  </a:ext>
                </a:extLst>
              </p:cNvPr>
              <p:cNvSpPr/>
              <p:nvPr/>
            </p:nvSpPr>
            <p:spPr>
              <a:xfrm>
                <a:off x="1663284" y="1747538"/>
                <a:ext cx="197056" cy="3223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6" name="Oval 117">
                <a:extLst>
                  <a:ext uri="{FF2B5EF4-FFF2-40B4-BE49-F238E27FC236}">
                    <a16:creationId xmlns:a16="http://schemas.microsoft.com/office/drawing/2014/main" id="{378748AB-3845-40DE-BF98-E8CBD84E38DC}"/>
                  </a:ext>
                </a:extLst>
              </p:cNvPr>
              <p:cNvSpPr/>
              <p:nvPr/>
            </p:nvSpPr>
            <p:spPr>
              <a:xfrm>
                <a:off x="1671948" y="1090787"/>
                <a:ext cx="185506" cy="2917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7" name="Oval 118">
                <a:extLst>
                  <a:ext uri="{FF2B5EF4-FFF2-40B4-BE49-F238E27FC236}">
                    <a16:creationId xmlns:a16="http://schemas.microsoft.com/office/drawing/2014/main" id="{EF0A720D-C761-4E96-88D8-A636C566E3A4}"/>
                  </a:ext>
                </a:extLst>
              </p:cNvPr>
              <p:cNvSpPr/>
              <p:nvPr/>
            </p:nvSpPr>
            <p:spPr>
              <a:xfrm>
                <a:off x="2009458" y="1822536"/>
                <a:ext cx="228070" cy="431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  <p:sp>
            <p:nvSpPr>
              <p:cNvPr id="28" name="Oval 119">
                <a:extLst>
                  <a:ext uri="{FF2B5EF4-FFF2-40B4-BE49-F238E27FC236}">
                    <a16:creationId xmlns:a16="http://schemas.microsoft.com/office/drawing/2014/main" id="{267B7626-4870-4D54-91D8-DEC3408D7B9E}"/>
                  </a:ext>
                </a:extLst>
              </p:cNvPr>
              <p:cNvSpPr/>
              <p:nvPr/>
            </p:nvSpPr>
            <p:spPr>
              <a:xfrm>
                <a:off x="2348721" y="2152068"/>
                <a:ext cx="157983" cy="249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"/>
              </a:p>
            </p:txBody>
          </p:sp>
        </p:grpSp>
      </p:grpSp>
      <p:pic>
        <p:nvPicPr>
          <p:cNvPr id="49" name="Picture 4">
            <a:extLst>
              <a:ext uri="{FF2B5EF4-FFF2-40B4-BE49-F238E27FC236}">
                <a16:creationId xmlns:a16="http://schemas.microsoft.com/office/drawing/2014/main" id="{E97CD04C-5217-49DA-9F33-6D13BE8B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604" flipH="1">
            <a:off x="3589205" y="-146913"/>
            <a:ext cx="659045" cy="14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ชื่อเรื่อง 1">
            <a:extLst>
              <a:ext uri="{FF2B5EF4-FFF2-40B4-BE49-F238E27FC236}">
                <a16:creationId xmlns:a16="http://schemas.microsoft.com/office/drawing/2014/main" id="{64F8DC26-36C5-497B-9301-8DDF8E5D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4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การอ่านออกเสียงบทร้อยแก้ว</a:t>
            </a:r>
            <a:endParaRPr lang="th-TH" sz="5400" dirty="0"/>
          </a:p>
        </p:txBody>
      </p:sp>
      <p:pic>
        <p:nvPicPr>
          <p:cNvPr id="102" name="รูปภาพ 101">
            <a:extLst>
              <a:ext uri="{FF2B5EF4-FFF2-40B4-BE49-F238E27FC236}">
                <a16:creationId xmlns:a16="http://schemas.microsoft.com/office/drawing/2014/main" id="{432F7ECB-1CC8-4CF9-80A5-52A0467DA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95818" flipH="1">
            <a:off x="10541751" y="5975627"/>
            <a:ext cx="1036664" cy="478543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79EDFB0-2293-4D7C-8377-B460F1949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82" y="1478455"/>
            <a:ext cx="11459817" cy="4512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>
                <a:solidFill>
                  <a:srgbClr val="FA9C9C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หลักเกณฑ์ในการอ่าน (</a:t>
            </a:r>
            <a:r>
              <a:rPr lang="th-TH" sz="4000" dirty="0">
                <a:solidFill>
                  <a:srgbClr val="FA9C9C"/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ต่อ</a:t>
            </a:r>
            <a:r>
              <a:rPr lang="th-TH" sz="4000" dirty="0">
                <a:solidFill>
                  <a:srgbClr val="FA9C9C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)</a:t>
            </a:r>
            <a:endParaRPr lang="en-US" sz="4000" dirty="0">
              <a:solidFill>
                <a:srgbClr val="FA9C9C"/>
              </a:solidFill>
              <a:effectLst/>
              <a:latin typeface="FC Daisy" panose="020B0500040200020003" pitchFamily="34" charset="-34"/>
              <a:ea typeface="Calibri" panose="020F0502020204030204" pitchFamily="34" charset="0"/>
              <a:cs typeface="FC Daisy" panose="020B0500040200020003" pitchFamily="34" charset="-34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5.</a:t>
            </a: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 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เน้นเสียงและถ้อยคำตามน้ำหนักสำคัญของใจความ   </a:t>
            </a: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ใช้เสียงและจังหวะให้เป็นไปตามเนื้อเรื่อง </a:t>
            </a:r>
            <a:b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</a:b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					        เช่น ดุ อ้อนวอน จริงจัง โกรธ เป็นต้น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solidFill>
                  <a:schemeClr val="accent1"/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6.</a:t>
            </a:r>
            <a:r>
              <a:rPr lang="th-TH" sz="3600" dirty="0"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 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อ่านออกเสียงให้เหมาะกับประเภทของเรื่อง   </a:t>
            </a:r>
            <a:r>
              <a:rPr lang="th-TH" sz="3600" dirty="0"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รู้จักใส่อารมณ์ให้เหมาะสมตามเนื้อเรื่อง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7.</a:t>
            </a:r>
            <a:r>
              <a:rPr lang="th-TH" sz="3600" dirty="0">
                <a:solidFill>
                  <a:schemeClr val="accent1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 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ขณะที่อ่านค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วรสบสายตาผู้ฟัง ในลักษณะที่เป็นธรรมชาติ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solidFill>
                  <a:schemeClr val="accent1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8.</a:t>
            </a:r>
            <a:r>
              <a:rPr lang="th-TH" sz="3600" dirty="0">
                <a:solidFill>
                  <a:schemeClr val="accent1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 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การอ่านในที่ปร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ะชุม ต้องจับหรือถือบทอ่านให้เหมาะสมและยืนทรงตัวในท่าที่สง่า</a:t>
            </a:r>
            <a:endParaRPr lang="th-TH" sz="3600" dirty="0">
              <a:solidFill>
                <a:schemeClr val="accent2">
                  <a:lumMod val="75000"/>
                </a:schemeClr>
              </a:solidFill>
              <a:effectLst/>
              <a:latin typeface="FC Daisy" panose="020B0500040200020003" pitchFamily="34" charset="-34"/>
              <a:ea typeface="Calibri" panose="020F0502020204030204" pitchFamily="34" charset="0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734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C3FB971-DEC6-4736-A422-211D8B6CD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65" y="1524000"/>
            <a:ext cx="11102009" cy="46132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600" dirty="0">
                <a:solidFill>
                  <a:schemeClr val="accent5">
                    <a:lumMod val="75000"/>
                  </a:schemeClr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ตัวอย่างบทอ่าน</a:t>
            </a:r>
          </a:p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</a:t>
            </a:r>
            <a:r>
              <a:rPr lang="th-TH" sz="3600" b="1" dirty="0">
                <a:solidFill>
                  <a:srgbClr val="0033CC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ผู้คนในชนบทนั้น ไม่อาจเข้าใจภาษาสลับซับซ้อนของคนเมืองได้ เวลาคนในเมืองกล่าวว่าแม่เป็น</a:t>
            </a:r>
            <a:r>
              <a:rPr lang="en-US" sz="36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en-US" sz="3600" b="1" dirty="0">
                <a:solidFill>
                  <a:srgbClr val="0033CC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"</a:t>
            </a:r>
            <a:r>
              <a:rPr lang="th-TH" sz="3600" b="1" dirty="0">
                <a:solidFill>
                  <a:srgbClr val="0033CC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ขุมทรัพย์แห่งความรัก"  จึงซับซ้อนเกินไปสำหรับพวกเขา สำหรับคนชนบทในเวียดนามนั้นเปรียบแม่ของตัวเองกับบรรดากล้วยที่ดีที่สุด น้ำผึ้ง ข้าวที่หวานหอม หรือไม่ก็อ้อย พวกเขาแสดงความรักอย่างเรียบง่ายตรงไปตรงมาเช่นนี้ สำหรับข้าพเจ้าแล้ว แม่เป็นเหมือนกล้วยที่ดีที่สุด                ข้าวที่หวานหอมที่สุด และก็อ้อยที่อร่อยที่สุด</a:t>
            </a:r>
            <a:endParaRPr lang="en-US" sz="3600" b="1" dirty="0">
              <a:solidFill>
                <a:srgbClr val="0033CC"/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3200" i="1" dirty="0"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							</a:t>
            </a:r>
            <a:r>
              <a:rPr lang="th-TH" sz="3200" i="1" dirty="0">
                <a:solidFill>
                  <a:srgbClr val="FA9C9C"/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เมตตา</a:t>
            </a:r>
            <a:r>
              <a:rPr lang="th-TH" sz="3200" i="1" dirty="0">
                <a:solidFill>
                  <a:srgbClr val="FA9C9C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ภาวนา คำสอนว่าด้วยรัก</a:t>
            </a:r>
            <a:endParaRPr lang="en-US" sz="3200" i="1" dirty="0">
              <a:solidFill>
                <a:srgbClr val="FA9C9C"/>
              </a:solidFill>
              <a:effectLst/>
              <a:latin typeface="FC Daisy" panose="020B0500040200020003" pitchFamily="34" charset="-34"/>
              <a:ea typeface="Calibri" panose="020F0502020204030204" pitchFamily="34" charset="0"/>
              <a:cs typeface="FC Daisy" panose="020B0500040200020003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17B95-526E-4088-AD8B-7CF246D5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604" flipH="1">
            <a:off x="1118481" y="811876"/>
            <a:ext cx="659045" cy="14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5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70B3010-198E-4B49-89B4-21817AF19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30" y="1423021"/>
            <a:ext cx="11463130" cy="401195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3600" dirty="0">
                <a:solidFill>
                  <a:schemeClr val="accent5">
                    <a:lumMod val="75000"/>
                  </a:schemeClr>
                </a:solidFill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ตัวอย่างบทอ่าน</a:t>
            </a:r>
            <a:endParaRPr lang="th-TH" sz="3600" dirty="0">
              <a:solidFill>
                <a:schemeClr val="accent5">
                  <a:lumMod val="75000"/>
                </a:schemeClr>
              </a:solidFill>
              <a:effectLst/>
              <a:latin typeface="FC Daisy" panose="020B0500040200020003" pitchFamily="34" charset="-34"/>
              <a:ea typeface="Calibri" panose="020F0502020204030204" pitchFamily="34" charset="0"/>
              <a:cs typeface="FC Daisy" panose="020B0500040200020003" pitchFamily="34" charset="-34"/>
            </a:endParaRPr>
          </a:p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3600" dirty="0"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</a:t>
            </a:r>
            <a:r>
              <a:rPr lang="th-TH" sz="36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ในวันที่ 28 ม.ค. 2563 นายแพทย์สุขุม กาญจนพิมาย ปลัดกระทรวงสาธารณสุข แถลงว่า พบผู้ป่วยติดเชื้อไวรัสโค</a:t>
            </a:r>
            <a:r>
              <a:rPr lang="th-TH" sz="3600" b="1" dirty="0" err="1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โร</a:t>
            </a:r>
            <a:r>
              <a:rPr lang="th-TH" sz="36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น่าสายพันธุ์ใหม่ 2019 เพิ่ม 6 ราย โดยเป็นชาวจีนทั้งหมดซึ่ง 5 ใน 6 รายเป็นคนในครอบครัวเดียวกันมาจากเหอ</a:t>
            </a:r>
            <a:r>
              <a:rPr lang="th-TH" sz="3600" b="1" dirty="0" err="1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เป่ย</a:t>
            </a:r>
            <a:r>
              <a:rPr lang="th-TH" sz="36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ขณะที่อีก 1 ราย เดินทางมาจากฉงชิ่ง ซึ่งผู้ป่วยที่พบในกลุ่มใหม่นี้อายุตั้งแต่ 6-60 กว่าปี ผลการตรวจเชื้อ 2 ครั้ง พบมีค่าบวก ขณะนี้อยู่ระหว่างการรักษาตัวที่สถาบันบำราศนราดูร</a:t>
            </a: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	</a:t>
            </a:r>
            <a:endParaRPr lang="en-US" sz="3200" i="1" dirty="0">
              <a:solidFill>
                <a:srgbClr val="FA9C9C"/>
              </a:solidFill>
              <a:effectLst/>
              <a:latin typeface="FC Daisy" panose="020B0500040200020003" pitchFamily="34" charset="-34"/>
              <a:ea typeface="Calibri" panose="020F0502020204030204" pitchFamily="34" charset="0"/>
              <a:cs typeface="FC Daisy" panose="020B0500040200020003" pitchFamily="34" charset="-34"/>
            </a:endParaRPr>
          </a:p>
          <a:p>
            <a:pPr marL="0" indent="0">
              <a:buNone/>
            </a:pPr>
            <a:endParaRPr lang="th-TH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3A386-2015-4CBD-94CB-0ED95898B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604" flipH="1">
            <a:off x="1089340" y="814569"/>
            <a:ext cx="659045" cy="14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E084D0-A47E-4D04-A1C3-5FD798899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392" y="1719138"/>
            <a:ext cx="9398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solidFill>
                  <a:schemeClr val="accent5">
                    <a:lumMod val="75000"/>
                  </a:schemeClr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ข้อสังเกตตัวอย่างบทอ่านที่ได้นำเสนอพบว่า </a:t>
            </a:r>
            <a:b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</a:b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</a:t>
            </a:r>
            <a:r>
              <a:rPr lang="th-TH" sz="3600" dirty="0">
                <a:solidFill>
                  <a:srgbClr val="FA9C9C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บทอ่านแรก</a:t>
            </a: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ใช้ถ้อยคำที่อ่านง่าย ภาษาไม่เป็นทางการ ไม่มีศัพท์เฉพาะ เนื้อหาแสดงถึงความรักของผู้เขียนที่มีต่อแม่ </a:t>
            </a:r>
          </a:p>
          <a:p>
            <a:pPr marL="0" indent="0">
              <a:buNone/>
            </a:pPr>
            <a:r>
              <a:rPr lang="th-TH" sz="3600" dirty="0"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	</a:t>
            </a:r>
            <a:r>
              <a:rPr lang="th-TH" sz="3600" dirty="0">
                <a:solidFill>
                  <a:srgbClr val="FA9C9C"/>
                </a:solidFill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ส่วนบทอ่านที่สอง</a:t>
            </a: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เป็นร้อยแก้วจากวรรณคดีเรื่องสามก๊ก ซึ่งมีสำนวนภาษาแบบโบราณ เนื้อหาบรรยายเกี่ยวกับ</a:t>
            </a:r>
            <a:r>
              <a:rPr lang="th-TH" sz="3600" dirty="0" err="1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การทำ</a:t>
            </a:r>
            <a:r>
              <a:rPr lang="th-TH" sz="36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สงคราม ดังนั้นการถ่ายทอดน้ำเสียงระหว่างบทอ่านทั้งสองบทจึงต่างกัน</a:t>
            </a:r>
            <a:endParaRPr lang="th-TH" sz="48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572ED-999F-4C52-84CC-86F284E1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604" flipH="1">
            <a:off x="1356870" y="1007012"/>
            <a:ext cx="659045" cy="14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9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รูปแบบอิสระ 9">
            <a:extLst>
              <a:ext uri="{FF2B5EF4-FFF2-40B4-BE49-F238E27FC236}">
                <a16:creationId xmlns:a16="http://schemas.microsoft.com/office/drawing/2014/main" id="{A36D3D88-0453-0540-9663-9E95476BB249}"/>
              </a:ext>
            </a:extLst>
          </p:cNvPr>
          <p:cNvSpPr/>
          <p:nvPr/>
        </p:nvSpPr>
        <p:spPr>
          <a:xfrm>
            <a:off x="1647675" y="1430537"/>
            <a:ext cx="8967974" cy="3621600"/>
          </a:xfrm>
          <a:custGeom>
            <a:avLst/>
            <a:gdLst>
              <a:gd name="connsiteX0" fmla="*/ 1652597 w 8967974"/>
              <a:gd name="connsiteY0" fmla="*/ 0 h 3622876"/>
              <a:gd name="connsiteX1" fmla="*/ 830794 w 8967974"/>
              <a:gd name="connsiteY1" fmla="*/ 208345 h 3622876"/>
              <a:gd name="connsiteX2" fmla="*/ 240485 w 8967974"/>
              <a:gd name="connsiteY2" fmla="*/ 729205 h 3622876"/>
              <a:gd name="connsiteX3" fmla="*/ 8992 w 8967974"/>
              <a:gd name="connsiteY3" fmla="*/ 1909823 h 3622876"/>
              <a:gd name="connsiteX4" fmla="*/ 518278 w 8967974"/>
              <a:gd name="connsiteY4" fmla="*/ 3067291 h 3622876"/>
              <a:gd name="connsiteX5" fmla="*/ 2798490 w 8967974"/>
              <a:gd name="connsiteY5" fmla="*/ 3622876 h 3622876"/>
              <a:gd name="connsiteX6" fmla="*/ 6108850 w 8967974"/>
              <a:gd name="connsiteY6" fmla="*/ 3414532 h 3622876"/>
              <a:gd name="connsiteX7" fmla="*/ 7960799 w 8967974"/>
              <a:gd name="connsiteY7" fmla="*/ 3426107 h 3622876"/>
              <a:gd name="connsiteX8" fmla="*/ 8562683 w 8967974"/>
              <a:gd name="connsiteY8" fmla="*/ 2882096 h 3622876"/>
              <a:gd name="connsiteX9" fmla="*/ 8967797 w 8967974"/>
              <a:gd name="connsiteY9" fmla="*/ 1574157 h 3622876"/>
              <a:gd name="connsiteX10" fmla="*/ 8516384 w 8967974"/>
              <a:gd name="connsiteY10" fmla="*/ 775504 h 3622876"/>
              <a:gd name="connsiteX11" fmla="*/ 7486237 w 8967974"/>
              <a:gd name="connsiteY11" fmla="*/ 127322 h 3622876"/>
              <a:gd name="connsiteX12" fmla="*/ 5437518 w 8967974"/>
              <a:gd name="connsiteY12" fmla="*/ 34724 h 3622876"/>
              <a:gd name="connsiteX13" fmla="*/ 3261478 w 8967974"/>
              <a:gd name="connsiteY13" fmla="*/ 0 h 3622876"/>
              <a:gd name="connsiteX14" fmla="*/ 1652597 w 8967974"/>
              <a:gd name="connsiteY14" fmla="*/ 0 h 3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67974" h="3622876">
                <a:moveTo>
                  <a:pt x="1652597" y="0"/>
                </a:moveTo>
                <a:cubicBezTo>
                  <a:pt x="1359371" y="43405"/>
                  <a:pt x="1066146" y="86811"/>
                  <a:pt x="830794" y="208345"/>
                </a:cubicBezTo>
                <a:cubicBezTo>
                  <a:pt x="595442" y="329879"/>
                  <a:pt x="377452" y="445625"/>
                  <a:pt x="240485" y="729205"/>
                </a:cubicBezTo>
                <a:cubicBezTo>
                  <a:pt x="103518" y="1012785"/>
                  <a:pt x="-37307" y="1520142"/>
                  <a:pt x="8992" y="1909823"/>
                </a:cubicBezTo>
                <a:cubicBezTo>
                  <a:pt x="55291" y="2299504"/>
                  <a:pt x="53362" y="2781782"/>
                  <a:pt x="518278" y="3067291"/>
                </a:cubicBezTo>
                <a:cubicBezTo>
                  <a:pt x="983194" y="3352800"/>
                  <a:pt x="1866728" y="3565003"/>
                  <a:pt x="2798490" y="3622876"/>
                </a:cubicBezTo>
                <a:lnTo>
                  <a:pt x="6108850" y="3414532"/>
                </a:lnTo>
                <a:cubicBezTo>
                  <a:pt x="6969235" y="3381737"/>
                  <a:pt x="7551827" y="3514846"/>
                  <a:pt x="7960799" y="3426107"/>
                </a:cubicBezTo>
                <a:cubicBezTo>
                  <a:pt x="8369771" y="3337368"/>
                  <a:pt x="8394850" y="3190754"/>
                  <a:pt x="8562683" y="2882096"/>
                </a:cubicBezTo>
                <a:cubicBezTo>
                  <a:pt x="8730516" y="2573438"/>
                  <a:pt x="8975513" y="1925256"/>
                  <a:pt x="8967797" y="1574157"/>
                </a:cubicBezTo>
                <a:cubicBezTo>
                  <a:pt x="8960081" y="1223058"/>
                  <a:pt x="8763311" y="1016643"/>
                  <a:pt x="8516384" y="775504"/>
                </a:cubicBezTo>
                <a:cubicBezTo>
                  <a:pt x="8269457" y="534365"/>
                  <a:pt x="7999381" y="250785"/>
                  <a:pt x="7486237" y="127322"/>
                </a:cubicBezTo>
                <a:cubicBezTo>
                  <a:pt x="6973093" y="3859"/>
                  <a:pt x="6141644" y="55944"/>
                  <a:pt x="5437518" y="34724"/>
                </a:cubicBezTo>
                <a:cubicBezTo>
                  <a:pt x="4733392" y="13504"/>
                  <a:pt x="3261478" y="0"/>
                  <a:pt x="3261478" y="0"/>
                </a:cubicBezTo>
                <a:lnTo>
                  <a:pt x="165259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C89E045-82B1-437D-AF69-5EA23AAE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70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h-TH" sz="115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การอ่านออกเสียง</a:t>
            </a:r>
            <a:br>
              <a:rPr lang="th-TH" sz="115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</a:br>
            <a:r>
              <a:rPr lang="th-TH" sz="11500" dirty="0">
                <a:effectLst/>
                <a:latin typeface="FC Daisy" panose="020B0500040200020003" pitchFamily="34" charset="-34"/>
                <a:ea typeface="Calibri" panose="020F0502020204030204" pitchFamily="34" charset="0"/>
                <a:cs typeface="FC Daisy" panose="020B0500040200020003" pitchFamily="34" charset="-34"/>
              </a:rPr>
              <a:t>บทร้อยกรอง</a:t>
            </a:r>
            <a:endParaRPr lang="th-TH" sz="235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A48B982-4775-48EE-8421-DB38CAFED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604" flipH="1">
            <a:off x="1158105" y="-113709"/>
            <a:ext cx="961489" cy="20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0C4CF3F-4C70-4C3B-B6DA-337873B67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141" y="3560313"/>
            <a:ext cx="3981480" cy="298364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615EEC4-4223-47B3-A8C1-797841C95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82739" flipH="1">
            <a:off x="735528" y="5687350"/>
            <a:ext cx="1523300" cy="703183"/>
          </a:xfrm>
          <a:prstGeom prst="rect">
            <a:avLst/>
          </a:prstGeom>
        </p:spPr>
      </p:pic>
      <p:sp>
        <p:nvSpPr>
          <p:cNvPr id="2" name="TextBox 88">
            <a:extLst>
              <a:ext uri="{FF2B5EF4-FFF2-40B4-BE49-F238E27FC236}">
                <a16:creationId xmlns:a16="http://schemas.microsoft.com/office/drawing/2014/main" id="{C4A1FDB4-B99D-714B-A1B8-F6CD6F16E9FF}"/>
              </a:ext>
            </a:extLst>
          </p:cNvPr>
          <p:cNvSpPr txBox="1"/>
          <p:nvPr/>
        </p:nvSpPr>
        <p:spPr>
          <a:xfrm>
            <a:off x="4421799" y="4386727"/>
            <a:ext cx="3348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โดย…ครูปรีดาพร  มั่นกันนาน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512325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420</Words>
  <Application>Microsoft Office PowerPoint</Application>
  <PresentationFormat>แบบจอกว้าง</PresentationFormat>
  <Paragraphs>145</Paragraphs>
  <Slides>25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1" baseType="lpstr">
      <vt:lpstr>Calibri Light</vt:lpstr>
      <vt:lpstr>Arial</vt:lpstr>
      <vt:lpstr>Calibri</vt:lpstr>
      <vt:lpstr>TH Sarabun New</vt:lpstr>
      <vt:lpstr>FC Daisy</vt:lpstr>
      <vt:lpstr>ธีมของ Office</vt:lpstr>
      <vt:lpstr>งานนำเสนอ PowerPoint</vt:lpstr>
      <vt:lpstr>การอ่านออกเสียง  แบ่งตามลักษณะคำประพันธ์ที่นำมาอ่านได้ 2 ประเภท ดังนี้</vt:lpstr>
      <vt:lpstr>การอ่านออกเสียง บทร้อยแก้ว</vt:lpstr>
      <vt:lpstr>การอ่านออกเสียงบทร้อยแก้ว</vt:lpstr>
      <vt:lpstr>การอ่านออกเสียงบทร้อยแก้ว</vt:lpstr>
      <vt:lpstr>งานนำเสนอ PowerPoint</vt:lpstr>
      <vt:lpstr>งานนำเสนอ PowerPoint</vt:lpstr>
      <vt:lpstr>งานนำเสนอ PowerPoint</vt:lpstr>
      <vt:lpstr>การอ่านออกเสียง บทร้อยกรอง</vt:lpstr>
      <vt:lpstr>การอ่านออกเสียงบทร้อยกรอง</vt:lpstr>
      <vt:lpstr>หลักเกณฑ์การอ่านออกเสียงบทร้อยกรอง</vt:lpstr>
      <vt:lpstr>หลักเกณฑ์การอ่านออกเสียงบทร้อยกรอง (ต่อ)</vt:lpstr>
      <vt:lpstr>หลักเกณฑ์การอ่านออกเสียงบทร้อยกรอง (ต่อ)</vt:lpstr>
      <vt:lpstr>วิธีการอ่านออกเสียงบทร้อยกรอง</vt:lpstr>
      <vt:lpstr>วิธีการอ่านออกเสียงบทร้อยกรอง</vt:lpstr>
      <vt:lpstr>วิธีการอ่านออกเสียงบทร้อยกรอง</vt:lpstr>
      <vt:lpstr>วิธีการอ่านออกเสียงบทร้อยกรอง</vt:lpstr>
      <vt:lpstr>วิธีการอ่านออกเสียงบทร้อยกรอง</vt:lpstr>
      <vt:lpstr>วิธีการอ่านออกเสียงบทร้อยกรอง</vt:lpstr>
      <vt:lpstr>วิธีการอ่านออกเสียงบทร้อยกรอง</vt:lpstr>
      <vt:lpstr>วิธีการอ่านออกเสียงบทร้อยกรอง</vt:lpstr>
      <vt:lpstr>วิธีการอ่านออกเสียงบทร้อยกรอง</vt:lpstr>
      <vt:lpstr>วิธีการอ่านออกเสียงบทร้อยกรอง</vt:lpstr>
      <vt:lpstr>วิธีการอ่านออกเสียงบทร้อยกรอง</vt:lpstr>
      <vt:lpstr>ขอบคุณสำหรับการติดตาม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การอ่านออกเสียงบทร้อยแก้ว และบทร้อยกรอง</dc:title>
  <dc:creator>JuB_JIB kumthong</dc:creator>
  <cp:lastModifiedBy>USER</cp:lastModifiedBy>
  <cp:revision>64</cp:revision>
  <dcterms:created xsi:type="dcterms:W3CDTF">2021-06-12T09:03:08Z</dcterms:created>
  <dcterms:modified xsi:type="dcterms:W3CDTF">2021-06-23T04:02:41Z</dcterms:modified>
</cp:coreProperties>
</file>