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77EB-5EC8-490D-A5B4-C052F7815378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CAA9-B802-4746-8568-7F3E6C8A40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666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77EB-5EC8-490D-A5B4-C052F7815378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CAA9-B802-4746-8568-7F3E6C8A40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396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77EB-5EC8-490D-A5B4-C052F7815378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CAA9-B802-4746-8568-7F3E6C8A40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545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77EB-5EC8-490D-A5B4-C052F7815378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CAA9-B802-4746-8568-7F3E6C8A40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337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77EB-5EC8-490D-A5B4-C052F7815378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CAA9-B802-4746-8568-7F3E6C8A40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874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77EB-5EC8-490D-A5B4-C052F7815378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CAA9-B802-4746-8568-7F3E6C8A40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089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77EB-5EC8-490D-A5B4-C052F7815378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CAA9-B802-4746-8568-7F3E6C8A40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08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77EB-5EC8-490D-A5B4-C052F7815378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CAA9-B802-4746-8568-7F3E6C8A40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581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77EB-5EC8-490D-A5B4-C052F7815378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CAA9-B802-4746-8568-7F3E6C8A40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225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77EB-5EC8-490D-A5B4-C052F7815378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CAA9-B802-4746-8568-7F3E6C8A40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226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77EB-5EC8-490D-A5B4-C052F7815378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CAA9-B802-4746-8568-7F3E6C8A40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127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377EB-5EC8-490D-A5B4-C052F7815378}" type="datetimeFigureOut">
              <a:rPr lang="th-TH" smtClean="0"/>
              <a:t>15/05/64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2CAA9-B802-4746-8568-7F3E6C8A40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05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BD67C39-23C6-4D27-B8AB-27CA04962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70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21350C9-BDB6-48F1-827D-FC3ABD414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4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0461F35-4DE5-4722-A4D6-8DD3955A3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0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C432156-223E-4154-AE6F-4C29511F6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2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9BD669F-8C6C-4680-A979-955808B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7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6BA5EC8-4A3F-490F-8CF4-D491BF549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CBDB535-60FE-49E8-9CB0-DC18E167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27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A8C7A37-D11D-4237-8FE5-0AD964E0F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F44F5CE-4E13-4D14-A9F3-01AB9BF6A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7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E78B3DA-97C6-4C99-AEF3-62584DEC3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3831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0</Words>
  <Application>Microsoft Office PowerPoint</Application>
  <PresentationFormat>นำเสนอทางหน้าจอ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JEAB JEAB</dc:creator>
  <cp:lastModifiedBy>JEAB JEAB</cp:lastModifiedBy>
  <cp:revision>16</cp:revision>
  <dcterms:created xsi:type="dcterms:W3CDTF">2021-05-08T12:56:00Z</dcterms:created>
  <dcterms:modified xsi:type="dcterms:W3CDTF">2021-05-15T04:54:14Z</dcterms:modified>
</cp:coreProperties>
</file>