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71CE-CFAF-49DA-B7A3-640165B8E4B4}" type="datetimeFigureOut">
              <a:rPr lang="th-TH" smtClean="0"/>
              <a:t>15/05/64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6F52-9F3D-4CCE-BA2C-5132C48304D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6855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71CE-CFAF-49DA-B7A3-640165B8E4B4}" type="datetimeFigureOut">
              <a:rPr lang="th-TH" smtClean="0"/>
              <a:t>15/05/64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6F52-9F3D-4CCE-BA2C-5132C48304D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46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71CE-CFAF-49DA-B7A3-640165B8E4B4}" type="datetimeFigureOut">
              <a:rPr lang="th-TH" smtClean="0"/>
              <a:t>15/05/64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6F52-9F3D-4CCE-BA2C-5132C48304D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192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71CE-CFAF-49DA-B7A3-640165B8E4B4}" type="datetimeFigureOut">
              <a:rPr lang="th-TH" smtClean="0"/>
              <a:t>15/05/64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6F52-9F3D-4CCE-BA2C-5132C48304D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9945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71CE-CFAF-49DA-B7A3-640165B8E4B4}" type="datetimeFigureOut">
              <a:rPr lang="th-TH" smtClean="0"/>
              <a:t>15/05/64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6F52-9F3D-4CCE-BA2C-5132C48304D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6783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71CE-CFAF-49DA-B7A3-640165B8E4B4}" type="datetimeFigureOut">
              <a:rPr lang="th-TH" smtClean="0"/>
              <a:t>15/05/64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6F52-9F3D-4CCE-BA2C-5132C48304D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320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71CE-CFAF-49DA-B7A3-640165B8E4B4}" type="datetimeFigureOut">
              <a:rPr lang="th-TH" smtClean="0"/>
              <a:t>15/05/64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6F52-9F3D-4CCE-BA2C-5132C48304D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817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71CE-CFAF-49DA-B7A3-640165B8E4B4}" type="datetimeFigureOut">
              <a:rPr lang="th-TH" smtClean="0"/>
              <a:t>15/05/64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6F52-9F3D-4CCE-BA2C-5132C48304D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503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71CE-CFAF-49DA-B7A3-640165B8E4B4}" type="datetimeFigureOut">
              <a:rPr lang="th-TH" smtClean="0"/>
              <a:t>15/05/64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6F52-9F3D-4CCE-BA2C-5132C48304D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744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71CE-CFAF-49DA-B7A3-640165B8E4B4}" type="datetimeFigureOut">
              <a:rPr lang="th-TH" smtClean="0"/>
              <a:t>15/05/64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6F52-9F3D-4CCE-BA2C-5132C48304D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985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71CE-CFAF-49DA-B7A3-640165B8E4B4}" type="datetimeFigureOut">
              <a:rPr lang="th-TH" smtClean="0"/>
              <a:t>15/05/64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6F52-9F3D-4CCE-BA2C-5132C48304D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180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371CE-CFAF-49DA-B7A3-640165B8E4B4}" type="datetimeFigureOut">
              <a:rPr lang="th-TH" smtClean="0"/>
              <a:t>15/05/64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66F52-9F3D-4CCE-BA2C-5132C48304D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354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9677CD91-3D7D-4A07-8506-859FE6406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94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9155ABC-CA94-401D-BF05-88CCAA363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70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85D035C-787A-410D-A97E-74E3F1EDC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68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2E25EE2-C567-47E0-9443-00126AFCD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68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92D12E1-982C-403C-835D-617D1CA02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A779AF8-3250-429C-8645-FD641B9E5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583"/>
            <a:ext cx="9144000" cy="6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4067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</TotalTime>
  <Words>0</Words>
  <Application>Microsoft Office PowerPoint</Application>
  <PresentationFormat>นำเสนอทางหน้าจอ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JEAB JEAB</dc:creator>
  <cp:lastModifiedBy>JEAB JEAB</cp:lastModifiedBy>
  <cp:revision>18</cp:revision>
  <dcterms:created xsi:type="dcterms:W3CDTF">2021-05-03T07:16:37Z</dcterms:created>
  <dcterms:modified xsi:type="dcterms:W3CDTF">2021-05-15T16:04:36Z</dcterms:modified>
</cp:coreProperties>
</file>