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0" r:id="rId1"/>
  </p:sldMasterIdLst>
  <p:sldIdLst>
    <p:sldId id="256" r:id="rId2"/>
    <p:sldId id="257" r:id="rId3"/>
    <p:sldId id="260" r:id="rId4"/>
    <p:sldId id="262" r:id="rId5"/>
    <p:sldId id="261" r:id="rId6"/>
    <p:sldId id="264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5715000" type="screen16x10"/>
  <p:notesSz cx="6858000" cy="9144000"/>
  <p:embeddedFontLst>
    <p:embeddedFont>
      <p:font typeface="Angsana New" pitchFamily="18" charset="-34"/>
      <p:regular r:id="rId16"/>
      <p:bold r:id="rId17"/>
      <p:italic r:id="rId18"/>
      <p:boldItalic r:id="rId19"/>
    </p:embeddedFont>
    <p:embeddedFont>
      <p:font typeface="Calibri Light" charset="0"/>
      <p:regular r:id="rId20"/>
      <p:italic r:id="rId21"/>
    </p:embeddedFont>
    <p:embeddedFont>
      <p:font typeface="Cordia New" pitchFamily="34" charset="-34"/>
      <p:regular r:id="rId22"/>
      <p:bold r:id="rId23"/>
      <p:italic r:id="rId24"/>
      <p:boldItalic r:id="rId25"/>
    </p:embeddedFont>
    <p:embeddedFont>
      <p:font typeface="CS PraJad" charset="-34"/>
      <p:regular r:id="rId26"/>
      <p:bold r:id="rId27"/>
      <p:italic r:id="rId28"/>
      <p:boldItalic r:id="rId29"/>
    </p:embeddedFont>
    <p:embeddedFont>
      <p:font typeface="Calibri" pitchFamily="34" charset="0"/>
      <p:regular r:id="rId30"/>
      <p:bold r:id="rId31"/>
      <p:italic r:id="rId32"/>
      <p:boldItalic r:id="rId33"/>
    </p:embeddedFont>
    <p:embeddedFont>
      <p:font typeface="Cambria Math" pitchFamily="18" charset="0"/>
      <p:regular r:id="rId34"/>
    </p:embeddedFont>
    <p:embeddedFont>
      <p:font typeface="TH SarabunPSK" pitchFamily="34" charset="-34"/>
      <p:regular r:id="rId35"/>
      <p:bold r:id="rId36"/>
      <p:italic r:id="rId37"/>
      <p:boldItalic r:id="rId38"/>
    </p:embeddedFont>
  </p:embeddedFontLst>
  <p:defaultTextStyle>
    <a:defPPr>
      <a:defRPr lang="en-US"/>
    </a:defPPr>
    <a:lvl1pPr marL="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705F"/>
    <a:srgbClr val="EE77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48"/>
  </p:normalViewPr>
  <p:slideViewPr>
    <p:cSldViewPr snapToGrid="0" snapToObjects="1">
      <p:cViewPr>
        <p:scale>
          <a:sx n="100" d="100"/>
          <a:sy n="100" d="100"/>
        </p:scale>
        <p:origin x="-456" y="294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9" Type="http://schemas.openxmlformats.org/officeDocument/2006/relationships/presProps" Target="presProps.xml"/><Relationship Id="rId21" Type="http://schemas.openxmlformats.org/officeDocument/2006/relationships/font" Target="fonts/font6.fntdata"/><Relationship Id="rId34" Type="http://schemas.openxmlformats.org/officeDocument/2006/relationships/font" Target="fonts/font19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font" Target="fonts/font22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font" Target="fonts/font21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font" Target="fonts/font20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38" Type="http://schemas.openxmlformats.org/officeDocument/2006/relationships/font" Target="fonts/font2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1323-446D-3745-AF8E-664D50DF2F09}" type="datetimeFigureOut">
              <a:rPr lang="en-US" smtClean="0"/>
              <a:t>8/14/2017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C6E66-B6AE-3A4A-9011-1CD792176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555152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1323-446D-3745-AF8E-664D50DF2F09}" type="datetimeFigureOut">
              <a:rPr lang="en-US" smtClean="0"/>
              <a:t>8/14/2017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C6E66-B6AE-3A4A-9011-1CD792176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382830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1323-446D-3745-AF8E-664D50DF2F09}" type="datetimeFigureOut">
              <a:rPr lang="en-US" smtClean="0"/>
              <a:t>8/14/2017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C6E66-B6AE-3A4A-9011-1CD792176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846463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1323-446D-3745-AF8E-664D50DF2F09}" type="datetimeFigureOut">
              <a:rPr lang="en-US" smtClean="0"/>
              <a:t>8/14/2017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C6E66-B6AE-3A4A-9011-1CD792176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971319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1323-446D-3745-AF8E-664D50DF2F09}" type="datetimeFigureOut">
              <a:rPr lang="en-US" smtClean="0"/>
              <a:t>8/14/2017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C6E66-B6AE-3A4A-9011-1CD792176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989953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1323-446D-3745-AF8E-664D50DF2F09}" type="datetimeFigureOut">
              <a:rPr lang="en-US" smtClean="0"/>
              <a:t>8/14/2017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C6E66-B6AE-3A4A-9011-1CD792176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478061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1323-446D-3745-AF8E-664D50DF2F09}" type="datetimeFigureOut">
              <a:rPr lang="en-US" smtClean="0"/>
              <a:t>8/14/2017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C6E66-B6AE-3A4A-9011-1CD792176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451787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1323-446D-3745-AF8E-664D50DF2F09}" type="datetimeFigureOut">
              <a:rPr lang="en-US" smtClean="0"/>
              <a:t>8/14/2017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C6E66-B6AE-3A4A-9011-1CD792176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370238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1323-446D-3745-AF8E-664D50DF2F09}" type="datetimeFigureOut">
              <a:rPr lang="en-US" smtClean="0"/>
              <a:t>8/14/2017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C6E66-B6AE-3A4A-9011-1CD792176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386294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1323-446D-3745-AF8E-664D50DF2F09}" type="datetimeFigureOut">
              <a:rPr lang="en-US" smtClean="0"/>
              <a:t>8/14/2017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C6E66-B6AE-3A4A-9011-1CD792176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06657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1323-446D-3745-AF8E-664D50DF2F09}" type="datetimeFigureOut">
              <a:rPr lang="en-US" smtClean="0"/>
              <a:t>8/14/2017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C6E66-B6AE-3A4A-9011-1CD792176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342945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331323-446D-3745-AF8E-664D50DF2F09}" type="datetimeFigureOut">
              <a:rPr lang="en-US" smtClean="0"/>
              <a:t>8/14/2017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3C6E66-B6AE-3A4A-9011-1CD792176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688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1356526" y="1403166"/>
            <a:ext cx="6199833" cy="2803490"/>
          </a:xfrm>
          <a:prstGeom prst="rect">
            <a:avLst/>
          </a:prstGeom>
          <a:solidFill>
            <a:srgbClr val="01705F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Rectangle 3"/>
          <p:cNvSpPr/>
          <p:nvPr/>
        </p:nvSpPr>
        <p:spPr>
          <a:xfrm>
            <a:off x="1602710" y="2053648"/>
            <a:ext cx="570746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400" b="1" kern="0" dirty="0" smtClean="0">
                <a:solidFill>
                  <a:schemeClr val="bg1"/>
                </a:solidFill>
                <a:latin typeface="Calibri Light"/>
                <a:ea typeface="Calibri"/>
                <a:cs typeface="TH SarabunPSK"/>
              </a:rPr>
              <a:t>สมบัติของ</a:t>
            </a:r>
            <a:r>
              <a:rPr lang="th-TH" sz="4400" b="1" kern="0" dirty="0">
                <a:solidFill>
                  <a:schemeClr val="bg1"/>
                </a:solidFill>
                <a:latin typeface="Calibri Light"/>
                <a:ea typeface="Calibri"/>
                <a:cs typeface="TH SarabunPSK"/>
              </a:rPr>
              <a:t>เลขยกกำลัง</a:t>
            </a:r>
            <a:br>
              <a:rPr lang="th-TH" sz="4400" b="1" kern="0" dirty="0">
                <a:solidFill>
                  <a:schemeClr val="bg1"/>
                </a:solidFill>
                <a:latin typeface="Calibri Light"/>
                <a:ea typeface="Calibri"/>
                <a:cs typeface="TH SarabunPSK"/>
              </a:rPr>
            </a:br>
            <a:r>
              <a:rPr lang="th-TH" sz="4400" b="1" kern="0" dirty="0">
                <a:solidFill>
                  <a:schemeClr val="bg1"/>
                </a:solidFill>
                <a:latin typeface="Calibri Light"/>
                <a:ea typeface="Calibri"/>
                <a:cs typeface="TH SarabunPSK"/>
              </a:rPr>
              <a:t>(</a:t>
            </a:r>
            <a:r>
              <a:rPr lang="en-US" sz="4400" b="1" kern="0" dirty="0">
                <a:solidFill>
                  <a:schemeClr val="bg1"/>
                </a:solidFill>
                <a:latin typeface="TH SarabunPSK" pitchFamily="34" charset="-34"/>
                <a:ea typeface="Calibri"/>
                <a:cs typeface="TH SarabunPSK" pitchFamily="34" charset="-34"/>
              </a:rPr>
              <a:t>Properties of Exponent</a:t>
            </a:r>
            <a:r>
              <a:rPr lang="th-TH" sz="4400" b="1" kern="0" dirty="0">
                <a:solidFill>
                  <a:schemeClr val="bg1"/>
                </a:solidFill>
                <a:latin typeface="TH SarabunPSK" pitchFamily="34" charset="-34"/>
                <a:ea typeface="Calibri"/>
                <a:cs typeface="TH SarabunPSK" pitchFamily="34" charset="-34"/>
              </a:rPr>
              <a:t>)</a:t>
            </a:r>
            <a:endParaRPr lang="en-US" sz="72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S PraJad" charset="0"/>
              <a:ea typeface="CS PraJad" charset="0"/>
              <a:cs typeface="CS PraJa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291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สี่เหลี่ยมผืนผ้า 10"/>
          <p:cNvSpPr/>
          <p:nvPr/>
        </p:nvSpPr>
        <p:spPr>
          <a:xfrm>
            <a:off x="452176" y="1089961"/>
            <a:ext cx="8410470" cy="4285727"/>
          </a:xfrm>
          <a:prstGeom prst="rect">
            <a:avLst/>
          </a:prstGeom>
          <a:solidFill>
            <a:schemeClr val="bg1">
              <a:alpha val="94000"/>
            </a:schemeClr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Rectangle 2"/>
          <p:cNvSpPr/>
          <p:nvPr/>
        </p:nvSpPr>
        <p:spPr>
          <a:xfrm>
            <a:off x="452176" y="471186"/>
            <a:ext cx="8410470" cy="618775"/>
          </a:xfrm>
          <a:prstGeom prst="rect">
            <a:avLst/>
          </a:prstGeom>
          <a:solidFill>
            <a:schemeClr val="accent6">
              <a:alpha val="9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riangle 3"/>
          <p:cNvSpPr/>
          <p:nvPr/>
        </p:nvSpPr>
        <p:spPr>
          <a:xfrm>
            <a:off x="1312581" y="5120281"/>
            <a:ext cx="426251" cy="267525"/>
          </a:xfrm>
          <a:prstGeom prst="triangle">
            <a:avLst>
              <a:gd name="adj" fmla="val 47222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2176" y="5126375"/>
            <a:ext cx="1073531" cy="26143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15093" y="5072093"/>
            <a:ext cx="947696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1" dirty="0" smtClean="0">
                <a:ln w="0"/>
                <a:solidFill>
                  <a:schemeClr val="bg1"/>
                </a:solidFill>
                <a:latin typeface="TH SarabunPSK" pitchFamily="34" charset="-34"/>
                <a:ea typeface="CS PraJad" charset="0"/>
                <a:cs typeface="TH SarabunPSK" pitchFamily="34" charset="-34"/>
              </a:rPr>
              <a:t>Math 21101</a:t>
            </a:r>
            <a:endParaRPr lang="th-TH" sz="1600" b="1" cap="none" spc="0" dirty="0">
              <a:ln w="0"/>
              <a:solidFill>
                <a:schemeClr val="bg1"/>
              </a:solidFill>
              <a:latin typeface="TH SarabunPSK" pitchFamily="34" charset="-34"/>
              <a:ea typeface="CS PraJad" charset="0"/>
              <a:cs typeface="TH SarabunPSK" pitchFamily="34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0075" y="476354"/>
            <a:ext cx="826257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3200" b="1" kern="0" dirty="0">
                <a:solidFill>
                  <a:prstClr val="black"/>
                </a:solidFill>
                <a:latin typeface="Calibri Light"/>
                <a:ea typeface="Calibri"/>
                <a:cs typeface="TH SarabunPSK"/>
              </a:rPr>
              <a:t>สมบัติ</a:t>
            </a:r>
            <a:r>
              <a:rPr lang="th-TH" sz="3200" b="1" kern="0" dirty="0" smtClean="0">
                <a:latin typeface="Calibri Light"/>
                <a:ea typeface="Calibri"/>
                <a:cs typeface="TH SarabunPSK"/>
              </a:rPr>
              <a:t>ของ</a:t>
            </a:r>
            <a:r>
              <a:rPr lang="th-TH" sz="3200" b="1" kern="0" dirty="0">
                <a:latin typeface="Calibri Light"/>
                <a:ea typeface="Calibri"/>
                <a:cs typeface="TH SarabunPSK"/>
              </a:rPr>
              <a:t>เลขยก</a:t>
            </a:r>
            <a:r>
              <a:rPr lang="th-TH" sz="3200" b="1" kern="0" dirty="0" smtClean="0">
                <a:latin typeface="Calibri Light"/>
                <a:ea typeface="Calibri"/>
                <a:cs typeface="TH SarabunPSK"/>
              </a:rPr>
              <a:t>กำลัง(</a:t>
            </a:r>
            <a:r>
              <a:rPr lang="en-US" sz="3200" b="1" kern="0" dirty="0">
                <a:latin typeface="TH SarabunPSK" pitchFamily="34" charset="-34"/>
                <a:ea typeface="Calibri"/>
                <a:cs typeface="TH SarabunPSK" pitchFamily="34" charset="-34"/>
              </a:rPr>
              <a:t>Properties of Exponent</a:t>
            </a:r>
            <a:r>
              <a:rPr lang="th-TH" sz="3200" b="1" kern="0" dirty="0">
                <a:latin typeface="TH SarabunPSK" pitchFamily="34" charset="-34"/>
                <a:ea typeface="Calibri"/>
                <a:cs typeface="TH SarabunPSK" pitchFamily="34" charset="-34"/>
              </a:rPr>
              <a:t>)</a:t>
            </a:r>
            <a:endParaRPr lang="th-TH" sz="2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S PraJad" panose="02000503000000000000" pitchFamily="50" charset="-34"/>
              <a:ea typeface="CS PraJad" panose="02000503000000000000" pitchFamily="50" charset="-34"/>
              <a:cs typeface="CS PraJad" panose="02000503000000000000" pitchFamily="50" charset="-34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กล่องข้อความ 10"/>
              <p:cNvSpPr txBox="1"/>
              <p:nvPr/>
            </p:nvSpPr>
            <p:spPr>
              <a:xfrm>
                <a:off x="600075" y="2026211"/>
                <a:ext cx="8393867" cy="24132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th-TH" sz="2200" dirty="0" smtClean="0">
                    <a:latin typeface="TH SarabunPSK" pitchFamily="34" charset="-34"/>
                    <a:ea typeface="CS PraJad" charset="0"/>
                    <a:cs typeface="TH SarabunPSK" pitchFamily="34" charset="-34"/>
                  </a:rPr>
                  <a:t>		</a:t>
                </a:r>
                <a:r>
                  <a:rPr lang="th-TH" sz="2800" dirty="0" smtClean="0">
                    <a:latin typeface="TH SarabunPSK" pitchFamily="34" charset="-34"/>
                    <a:ea typeface="CS PraJad" charset="0"/>
                    <a:cs typeface="TH SarabunPSK" pitchFamily="34" charset="-34"/>
                  </a:rPr>
                  <a:t>เมื่อ </a:t>
                </a:r>
                <a:r>
                  <a:rPr lang="en-US" sz="2800" dirty="0" smtClean="0">
                    <a:latin typeface="TH SarabunPSK" pitchFamily="34" charset="-34"/>
                    <a:ea typeface="CS PraJad" charset="0"/>
                    <a:cs typeface="TH SarabunPSK" pitchFamily="34" charset="-34"/>
                  </a:rPr>
                  <a:t>a </a:t>
                </a:r>
                <a:r>
                  <a:rPr lang="th-TH" sz="2800" dirty="0" smtClean="0">
                    <a:latin typeface="TH SarabunPSK" pitchFamily="34" charset="-34"/>
                    <a:ea typeface="CS PraJad" charset="0"/>
                    <a:cs typeface="TH SarabunPSK" pitchFamily="34" charset="-34"/>
                  </a:rPr>
                  <a:t>แทนจำนวนใดๆ </a:t>
                </a:r>
                <a:r>
                  <a:rPr lang="th-TH" sz="2800" dirty="0" smtClean="0">
                    <a:latin typeface="TH SarabunPSK" pitchFamily="34" charset="-34"/>
                    <a:ea typeface="CS PraJad" charset="0"/>
                    <a:cs typeface="TH SarabunPSK" pitchFamily="34" charset="-34"/>
                  </a:rPr>
                  <a:t>ที่ไม่ใช่ศูนย์</a:t>
                </a:r>
                <a:r>
                  <a:rPr lang="en-US" sz="2800" dirty="0" smtClean="0">
                    <a:latin typeface="TH SarabunPSK" pitchFamily="34" charset="-34"/>
                    <a:ea typeface="CS PraJad" charset="0"/>
                    <a:cs typeface="TH SarabunPSK" pitchFamily="34" charset="-34"/>
                  </a:rPr>
                  <a:t> </a:t>
                </a:r>
                <a:r>
                  <a:rPr lang="th-TH" sz="2800" dirty="0" smtClean="0">
                    <a:latin typeface="TH SarabunPSK" pitchFamily="34" charset="-34"/>
                    <a:ea typeface="CS PraJad" charset="0"/>
                    <a:cs typeface="TH SarabunPSK" pitchFamily="34" charset="-34"/>
                  </a:rPr>
                  <a:t>และ </a:t>
                </a:r>
                <a:r>
                  <a:rPr lang="en-US" sz="2800" dirty="0" smtClean="0">
                    <a:latin typeface="TH SarabunPSK" pitchFamily="34" charset="-34"/>
                    <a:ea typeface="CS PraJad" charset="0"/>
                    <a:cs typeface="TH SarabunPSK" pitchFamily="34" charset="-34"/>
                  </a:rPr>
                  <a:t>n </a:t>
                </a:r>
                <a:r>
                  <a:rPr lang="th-TH" sz="2800" dirty="0" smtClean="0">
                    <a:latin typeface="TH SarabunPSK" pitchFamily="34" charset="-34"/>
                    <a:ea typeface="CS PraJad" charset="0"/>
                    <a:cs typeface="TH SarabunPSK" pitchFamily="34" charset="-34"/>
                  </a:rPr>
                  <a:t>แทนจำนวนเต็มบวก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h-TH" sz="1800" b="0" i="1" smtClean="0">
                              <a:latin typeface="Cambria Math"/>
                              <a:ea typeface="Cambria Math"/>
                              <a:cs typeface="TH SarabunPSK" pitchFamily="34" charset="-34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latin typeface="Cambria Math"/>
                              <a:ea typeface="Cambria Math"/>
                              <a:cs typeface="TH SarabunPSK" pitchFamily="34" charset="-34"/>
                            </a:rPr>
                            <m:t>𝑎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/>
                              <a:ea typeface="Cambria Math"/>
                              <a:cs typeface="TH SarabunPSK" pitchFamily="34" charset="-34"/>
                            </a:rPr>
                            <m:t>−</m:t>
                          </m:r>
                          <m:r>
                            <a:rPr lang="en-US" sz="1800" b="0" i="1" smtClean="0">
                              <a:latin typeface="Cambria Math"/>
                              <a:ea typeface="Cambria Math"/>
                              <a:cs typeface="TH SarabunPSK" pitchFamily="34" charset="-34"/>
                            </a:rPr>
                            <m:t>𝑛</m:t>
                          </m:r>
                        </m:sup>
                      </m:sSup>
                      <m:r>
                        <a:rPr lang="th-TH" sz="1800" b="0" i="1" smtClean="0">
                          <a:latin typeface="Cambria Math"/>
                          <a:ea typeface="Cambria Math"/>
                          <a:cs typeface="TH SarabunPSK" pitchFamily="34" charset="-34"/>
                        </a:rPr>
                        <m:t> =</m:t>
                      </m:r>
                      <m:r>
                        <a:rPr lang="th-TH" sz="1800" b="0" i="1" smtClean="0">
                          <a:latin typeface="Cambria Math"/>
                          <a:ea typeface="Cambria Math"/>
                          <a:cs typeface="TH SarabunPSK" pitchFamily="34" charset="-34"/>
                        </a:rPr>
                        <m:t>  </m:t>
                      </m:r>
                      <m:f>
                        <m:fPr>
                          <m:ctrlPr>
                            <a:rPr lang="th-TH" sz="1800" b="0" i="1" smtClean="0">
                              <a:latin typeface="Cambria Math"/>
                              <a:ea typeface="Cambria Math"/>
                              <a:cs typeface="TH SarabunPSK" pitchFamily="34" charset="-34"/>
                            </a:rPr>
                          </m:ctrlPr>
                        </m:fPr>
                        <m:num>
                          <m:r>
                            <a:rPr lang="th-TH" sz="1800" b="0" i="1" smtClean="0">
                              <a:latin typeface="Cambria Math"/>
                              <a:ea typeface="Cambria Math"/>
                              <a:cs typeface="TH SarabunPSK" pitchFamily="34" charset="-34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th-TH" sz="1800" b="0" i="1" smtClean="0">
                                  <a:latin typeface="Cambria Math"/>
                                  <a:ea typeface="Cambria Math"/>
                                  <a:cs typeface="TH SarabunPSK" pitchFamily="34" charset="-34"/>
                                </a:rPr>
                              </m:ctrlPr>
                            </m:sSupPr>
                            <m:e>
                              <m:r>
                                <a:rPr lang="en-US" sz="1800" b="0" i="1" smtClean="0">
                                  <a:latin typeface="Cambria Math"/>
                                  <a:ea typeface="Cambria Math"/>
                                  <a:cs typeface="TH SarabunPSK" pitchFamily="34" charset="-34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1800" b="0" i="1" smtClean="0">
                                  <a:latin typeface="Cambria Math"/>
                                  <a:ea typeface="Cambria Math"/>
                                  <a:cs typeface="TH SarabunPSK" pitchFamily="34" charset="-34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th-TH" sz="1800" dirty="0" smtClean="0">
                  <a:latin typeface="TH SarabunPSK" pitchFamily="34" charset="-34"/>
                  <a:ea typeface="CS PraJad" charset="0"/>
                  <a:cs typeface="TH SarabunPSK" pitchFamily="34" charset="-34"/>
                </a:endParaRPr>
              </a:p>
              <a:p>
                <a:pPr lvl="0">
                  <a:lnSpc>
                    <a:spcPct val="150000"/>
                  </a:lnSpc>
                </a:pPr>
                <a:r>
                  <a:rPr lang="en-US" sz="2800" b="1" kern="0" dirty="0" smtClean="0">
                    <a:solidFill>
                      <a:srgbClr val="000000"/>
                    </a:solidFill>
                    <a:latin typeface="TH SarabunPSK" pitchFamily="34" charset="-34"/>
                    <a:cs typeface="TH SarabunPSK" pitchFamily="34" charset="-34"/>
                  </a:rPr>
                  <a:t>     	</a:t>
                </a:r>
                <a:endParaRPr lang="th-TH" sz="2200" dirty="0">
                  <a:latin typeface="TH SarabunPSK" pitchFamily="34" charset="-34"/>
                  <a:ea typeface="CS PraJad" charset="0"/>
                  <a:cs typeface="TH SarabunPSK" pitchFamily="34" charset="-34"/>
                </a:endParaRPr>
              </a:p>
              <a:p>
                <a:pPr>
                  <a:lnSpc>
                    <a:spcPct val="150000"/>
                  </a:lnSpc>
                </a:pPr>
                <a:endParaRPr lang="th-TH" sz="2200" dirty="0">
                  <a:latin typeface="TH SarabunPSK" pitchFamily="34" charset="-34"/>
                  <a:ea typeface="CS PraJad" charset="0"/>
                  <a:cs typeface="TH SarabunPSK" pitchFamily="34" charset="-34"/>
                </a:endParaRPr>
              </a:p>
            </p:txBody>
          </p:sp>
        </mc:Choice>
        <mc:Fallback>
          <p:sp>
            <p:nvSpPr>
              <p:cNvPr id="9" name="กล่องข้อความ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075" y="2026211"/>
                <a:ext cx="8393867" cy="241322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กล่องข้อความ 11"/>
              <p:cNvSpPr txBox="1"/>
              <p:nvPr/>
            </p:nvSpPr>
            <p:spPr>
              <a:xfrm>
                <a:off x="1087207" y="1610168"/>
                <a:ext cx="7288306" cy="53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2800" kern="0" dirty="0" smtClean="0">
                    <a:solidFill>
                      <a:srgbClr val="000000"/>
                    </a:solidFill>
                    <a:latin typeface="TH SarabunPSK" pitchFamily="34" charset="-34"/>
                    <a:cs typeface="TH SarabunPSK" pitchFamily="34" charset="-34"/>
                  </a:rPr>
                  <a:t>บทนิยามของ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h-TH" sz="2000" i="1" kern="0" smtClean="0">
                            <a:solidFill>
                              <a:srgbClr val="0000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sSupPr>
                      <m:e>
                        <m:r>
                          <a:rPr lang="en-US" sz="2000" b="0" i="1" kern="0" smtClean="0">
                            <a:solidFill>
                              <a:srgbClr val="000000"/>
                            </a:solidFill>
                            <a:latin typeface="Cambria Math"/>
                            <a:cs typeface="TH SarabunPSK" pitchFamily="34" charset="-34"/>
                          </a:rPr>
                          <m:t>𝑎</m:t>
                        </m:r>
                      </m:e>
                      <m:sup>
                        <m:r>
                          <a:rPr lang="th-TH" sz="2000" b="0" i="1" kern="0" smtClean="0">
                            <a:solidFill>
                              <a:srgbClr val="000000"/>
                            </a:solidFill>
                            <a:latin typeface="Cambria Math"/>
                            <a:cs typeface="TH SarabunPSK" pitchFamily="34" charset="-34"/>
                          </a:rPr>
                          <m:t>−</m:t>
                        </m:r>
                        <m:r>
                          <a:rPr lang="en-US" sz="2000" b="0" i="1" kern="0" smtClean="0">
                            <a:solidFill>
                              <a:srgbClr val="000000"/>
                            </a:solidFill>
                            <a:latin typeface="Cambria Math"/>
                            <a:cs typeface="TH SarabunPSK" pitchFamily="34" charset="-34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th-TH" sz="2800" dirty="0" smtClean="0">
                    <a:latin typeface="TH SarabunPSK" pitchFamily="34" charset="-34"/>
                    <a:ea typeface="CS PraJad" charset="0"/>
                    <a:cs typeface="TH SarabunPSK" pitchFamily="34" charset="-34"/>
                  </a:rPr>
                  <a:t> ดังนี้</a:t>
                </a:r>
                <a:endParaRPr lang="th-TH" sz="2800" dirty="0">
                  <a:latin typeface="TH SarabunPSK" pitchFamily="34" charset="-34"/>
                  <a:ea typeface="CS PraJad" charset="0"/>
                  <a:cs typeface="TH SarabunPSK" pitchFamily="34" charset="-34"/>
                </a:endParaRPr>
              </a:p>
            </p:txBody>
          </p:sp>
        </mc:Choice>
        <mc:Fallback>
          <p:sp>
            <p:nvSpPr>
              <p:cNvPr id="10" name="กล่องข้อความ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7207" y="1610168"/>
                <a:ext cx="7288306" cy="532966"/>
              </a:xfrm>
              <a:prstGeom prst="rect">
                <a:avLst/>
              </a:prstGeom>
              <a:blipFill rotWithShape="1">
                <a:blip r:embed="rId3"/>
                <a:stretch>
                  <a:fillRect l="-1672" t="-11364" b="-28409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29254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สี่เหลี่ยมผืนผ้า 10"/>
          <p:cNvSpPr/>
          <p:nvPr/>
        </p:nvSpPr>
        <p:spPr>
          <a:xfrm>
            <a:off x="452176" y="1089961"/>
            <a:ext cx="8410470" cy="4285727"/>
          </a:xfrm>
          <a:prstGeom prst="rect">
            <a:avLst/>
          </a:prstGeom>
          <a:solidFill>
            <a:schemeClr val="bg1">
              <a:alpha val="94000"/>
            </a:schemeClr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Rectangle 2"/>
          <p:cNvSpPr/>
          <p:nvPr/>
        </p:nvSpPr>
        <p:spPr>
          <a:xfrm>
            <a:off x="452176" y="471186"/>
            <a:ext cx="8410470" cy="618775"/>
          </a:xfrm>
          <a:prstGeom prst="rect">
            <a:avLst/>
          </a:prstGeom>
          <a:solidFill>
            <a:schemeClr val="accent6">
              <a:alpha val="9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riangle 3"/>
          <p:cNvSpPr/>
          <p:nvPr/>
        </p:nvSpPr>
        <p:spPr>
          <a:xfrm>
            <a:off x="1312581" y="5120281"/>
            <a:ext cx="426251" cy="267525"/>
          </a:xfrm>
          <a:prstGeom prst="triangle">
            <a:avLst>
              <a:gd name="adj" fmla="val 47222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2176" y="5126375"/>
            <a:ext cx="1073531" cy="26143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15093" y="5072093"/>
            <a:ext cx="947696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1" dirty="0" smtClean="0">
                <a:ln w="0"/>
                <a:solidFill>
                  <a:schemeClr val="bg1"/>
                </a:solidFill>
                <a:latin typeface="TH SarabunPSK" pitchFamily="34" charset="-34"/>
                <a:ea typeface="CS PraJad" charset="0"/>
                <a:cs typeface="TH SarabunPSK" pitchFamily="34" charset="-34"/>
              </a:rPr>
              <a:t>Math 21101</a:t>
            </a:r>
            <a:endParaRPr lang="th-TH" sz="1600" b="1" cap="none" spc="0" dirty="0">
              <a:ln w="0"/>
              <a:solidFill>
                <a:schemeClr val="bg1"/>
              </a:solidFill>
              <a:latin typeface="TH SarabunPSK" pitchFamily="34" charset="-34"/>
              <a:ea typeface="CS PraJad" charset="0"/>
              <a:cs typeface="TH SarabunPSK" pitchFamily="34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0075" y="476354"/>
            <a:ext cx="826257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3200" b="1" kern="0" dirty="0">
                <a:solidFill>
                  <a:prstClr val="black"/>
                </a:solidFill>
                <a:latin typeface="Calibri Light"/>
                <a:ea typeface="Calibri"/>
                <a:cs typeface="TH SarabunPSK"/>
              </a:rPr>
              <a:t>สมบัติ</a:t>
            </a:r>
            <a:r>
              <a:rPr lang="th-TH" sz="3200" b="1" kern="0" dirty="0" smtClean="0">
                <a:latin typeface="Calibri Light"/>
                <a:ea typeface="Calibri"/>
                <a:cs typeface="TH SarabunPSK"/>
              </a:rPr>
              <a:t>ของ</a:t>
            </a:r>
            <a:r>
              <a:rPr lang="th-TH" sz="3200" b="1" kern="0" dirty="0">
                <a:latin typeface="Calibri Light"/>
                <a:ea typeface="Calibri"/>
                <a:cs typeface="TH SarabunPSK"/>
              </a:rPr>
              <a:t>เลขยก</a:t>
            </a:r>
            <a:r>
              <a:rPr lang="th-TH" sz="3200" b="1" kern="0" dirty="0" smtClean="0">
                <a:latin typeface="Calibri Light"/>
                <a:ea typeface="Calibri"/>
                <a:cs typeface="TH SarabunPSK"/>
              </a:rPr>
              <a:t>กำลัง(</a:t>
            </a:r>
            <a:r>
              <a:rPr lang="en-US" sz="3200" b="1" kern="0" dirty="0">
                <a:latin typeface="TH SarabunPSK" pitchFamily="34" charset="-34"/>
                <a:ea typeface="Calibri"/>
                <a:cs typeface="TH SarabunPSK" pitchFamily="34" charset="-34"/>
              </a:rPr>
              <a:t>Properties of Exponent</a:t>
            </a:r>
            <a:r>
              <a:rPr lang="th-TH" sz="3200" b="1" kern="0" dirty="0">
                <a:latin typeface="TH SarabunPSK" pitchFamily="34" charset="-34"/>
                <a:ea typeface="Calibri"/>
                <a:cs typeface="TH SarabunPSK" pitchFamily="34" charset="-34"/>
              </a:rPr>
              <a:t>)</a:t>
            </a:r>
            <a:endParaRPr lang="th-TH" sz="2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S PraJad" panose="02000503000000000000" pitchFamily="50" charset="-34"/>
              <a:ea typeface="CS PraJad" panose="02000503000000000000" pitchFamily="50" charset="-34"/>
              <a:cs typeface="CS PraJad" panose="02000503000000000000" pitchFamily="50" charset="-34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กล่องข้อความ 10"/>
              <p:cNvSpPr txBox="1"/>
              <p:nvPr/>
            </p:nvSpPr>
            <p:spPr>
              <a:xfrm>
                <a:off x="515093" y="1103479"/>
                <a:ext cx="8393867" cy="45897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th-TH" sz="2200" dirty="0" smtClean="0">
                    <a:latin typeface="TH SarabunPSK" pitchFamily="34" charset="-34"/>
                    <a:ea typeface="CS PraJad" charset="0"/>
                    <a:cs typeface="TH SarabunPSK" pitchFamily="34" charset="-34"/>
                  </a:rPr>
                  <a:t>	</a:t>
                </a:r>
                <a:r>
                  <a:rPr lang="en-US" sz="2800" b="1" u="sng" kern="0" dirty="0" smtClean="0">
                    <a:solidFill>
                      <a:srgbClr val="000000"/>
                    </a:solidFill>
                    <a:latin typeface="TH SarabunPSK" pitchFamily="34" charset="-34"/>
                    <a:cs typeface="TH SarabunPSK" pitchFamily="34" charset="-34"/>
                  </a:rPr>
                  <a:t>Example</a:t>
                </a:r>
                <a:r>
                  <a:rPr lang="en-US" sz="2800" b="1" kern="0" dirty="0" smtClean="0">
                    <a:solidFill>
                      <a:srgbClr val="000000"/>
                    </a:solidFill>
                    <a:latin typeface="TH SarabunPSK" pitchFamily="34" charset="-34"/>
                    <a:cs typeface="TH SarabunPSK" pitchFamily="34" charset="-34"/>
                  </a:rPr>
                  <a:t> </a:t>
                </a:r>
                <a:r>
                  <a:rPr lang="en-US" sz="2800" b="1" kern="0" dirty="0">
                    <a:solidFill>
                      <a:srgbClr val="000000"/>
                    </a:solidFill>
                    <a:latin typeface="TH SarabunPSK" pitchFamily="34" charset="-34"/>
                    <a:cs typeface="TH SarabunPSK" pitchFamily="34" charset="-34"/>
                  </a:rPr>
                  <a:t>:  </a:t>
                </a:r>
                <a:r>
                  <a:rPr lang="en-US" sz="2400" kern="0" dirty="0" smtClean="0">
                    <a:solidFill>
                      <a:srgbClr val="000000"/>
                    </a:solidFill>
                    <a:latin typeface="TH SarabunPSK" pitchFamily="34" charset="-34"/>
                    <a:cs typeface="TH SarabunPSK" pitchFamily="34" charset="-34"/>
                  </a:rPr>
                  <a:t> </a:t>
                </a:r>
                <a:r>
                  <a:rPr lang="th-TH" sz="2400" kern="0" dirty="0" smtClean="0">
                    <a:solidFill>
                      <a:srgbClr val="000000"/>
                    </a:solidFill>
                    <a:latin typeface="TH SarabunPSK" pitchFamily="34" charset="-34"/>
                    <a:cs typeface="TH SarabunPSK" pitchFamily="34" charset="-34"/>
                  </a:rPr>
                  <a:t> </a:t>
                </a:r>
                <a:r>
                  <a:rPr lang="th-TH" sz="2400" kern="0" dirty="0">
                    <a:solidFill>
                      <a:srgbClr val="000000"/>
                    </a:solidFill>
                    <a:latin typeface="TH SarabunPSK" pitchFamily="34" charset="-34"/>
                    <a:cs typeface="TH SarabunPSK" pitchFamily="34" charset="-34"/>
                  </a:rPr>
                  <a:t>จงหาผลลัพธ์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h-TH" sz="2000" i="1" smtClean="0">
                            <a:solidFill>
                              <a:prstClr val="black"/>
                            </a:solidFill>
                            <a:latin typeface="Cambria Math"/>
                            <a:ea typeface="CS PraJad" charset="0"/>
                            <a:cs typeface="TH SarabunPSK" pitchFamily="34" charset="-34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th-TH" sz="200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S PraJad" charset="0"/>
                                <a:cs typeface="TH SarabunPSK" pitchFamily="34" charset="-34"/>
                              </a:rPr>
                            </m:ctrlPr>
                          </m:sSupPr>
                          <m:e>
                            <m:r>
                              <a:rPr lang="th-TH" sz="20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S PraJad" charset="0"/>
                                <a:cs typeface="TH SarabunPSK" pitchFamily="34" charset="-34"/>
                              </a:rPr>
                              <m:t>3</m:t>
                            </m:r>
                          </m:e>
                          <m:sup>
                            <m:r>
                              <a:rPr lang="th-TH" sz="20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S PraJad" charset="0"/>
                                <a:cs typeface="TH SarabunPSK" pitchFamily="34" charset="-34"/>
                              </a:rPr>
                              <m:t>2</m:t>
                            </m:r>
                          </m:sup>
                        </m:sSup>
                        <m:r>
                          <a:rPr lang="th-TH" sz="200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×</m:t>
                        </m:r>
                        <m:sSup>
                          <m:sSupPr>
                            <m:ctrlPr>
                              <a:rPr lang="th-TH" sz="200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  <a:cs typeface="TH SarabunPSK" pitchFamily="34" charset="-34"/>
                              </a:rPr>
                            </m:ctrlPr>
                          </m:sSupPr>
                          <m:e>
                            <m:r>
                              <a:rPr lang="th-TH" sz="20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  <a:cs typeface="TH SarabunPSK" pitchFamily="34" charset="-34"/>
                              </a:rPr>
                              <m:t>3</m:t>
                            </m:r>
                          </m:e>
                          <m:sup>
                            <m:r>
                              <a:rPr lang="th-TH" sz="20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  <a:cs typeface="TH SarabunPSK" pitchFamily="34" charset="-34"/>
                              </a:rPr>
                              <m:t>5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th-TH" sz="200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S PraJad" charset="0"/>
                                <a:cs typeface="TH SarabunPSK" pitchFamily="34" charset="-34"/>
                              </a:rPr>
                            </m:ctrlPr>
                          </m:sSupPr>
                          <m:e>
                            <m:r>
                              <a:rPr lang="th-TH" sz="20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S PraJad" charset="0"/>
                                <a:cs typeface="TH SarabunPSK" pitchFamily="34" charset="-34"/>
                              </a:rPr>
                              <m:t>3</m:t>
                            </m:r>
                          </m:e>
                          <m:sup>
                            <m:r>
                              <a:rPr lang="th-TH" sz="20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S PraJad" charset="0"/>
                                <a:cs typeface="TH SarabunPSK" pitchFamily="34" charset="-34"/>
                              </a:rPr>
                              <m:t>10</m:t>
                            </m:r>
                          </m:sup>
                        </m:sSup>
                      </m:den>
                    </m:f>
                  </m:oMath>
                </a14:m>
                <a:endParaRPr lang="th-TH" sz="2800" dirty="0">
                  <a:solidFill>
                    <a:prstClr val="black"/>
                  </a:solidFill>
                  <a:latin typeface="TH SarabunPSK" pitchFamily="34" charset="-34"/>
                  <a:ea typeface="Cambria Math"/>
                  <a:cs typeface="TH SarabunPSK" pitchFamily="34" charset="-34"/>
                </a:endParaRPr>
              </a:p>
              <a:p>
                <a:pPr lvl="0">
                  <a:lnSpc>
                    <a:spcPct val="150000"/>
                  </a:lnSpc>
                </a:pPr>
                <a:r>
                  <a:rPr lang="th-TH" sz="2000" i="1" dirty="0">
                    <a:solidFill>
                      <a:prstClr val="black"/>
                    </a:solidFill>
                    <a:latin typeface="TH SarabunPSK" pitchFamily="34" charset="-34"/>
                    <a:ea typeface="Cambria Math"/>
                    <a:cs typeface="TH SarabunPSK" pitchFamily="34" charset="-34"/>
                  </a:rPr>
                  <a:t>                        </a:t>
                </a:r>
                <a:r>
                  <a:rPr lang="th-TH" sz="2000" i="1" dirty="0" smtClean="0">
                    <a:solidFill>
                      <a:prstClr val="black"/>
                    </a:solidFill>
                    <a:latin typeface="TH SarabunPSK" pitchFamily="34" charset="-34"/>
                    <a:ea typeface="Cambria Math"/>
                    <a:cs typeface="TH SarabunPSK" pitchFamily="34" charset="-34"/>
                  </a:rPr>
                  <a:t>               </a:t>
                </a:r>
                <a:r>
                  <a:rPr lang="en-US" sz="2400" b="1" u="sng" dirty="0" smtClean="0">
                    <a:solidFill>
                      <a:prstClr val="black"/>
                    </a:solidFill>
                    <a:latin typeface="TH SarabunPSK" pitchFamily="34" charset="-34"/>
                    <a:ea typeface="Cambria Math"/>
                    <a:cs typeface="TH SarabunPSK" pitchFamily="34" charset="-34"/>
                  </a:rPr>
                  <a:t>Solution</a:t>
                </a:r>
                <a:r>
                  <a:rPr lang="th-TH" sz="2400" b="1" dirty="0">
                    <a:solidFill>
                      <a:prstClr val="black"/>
                    </a:solidFill>
                    <a:latin typeface="TH SarabunPSK" pitchFamily="34" charset="-34"/>
                    <a:ea typeface="Cambria Math"/>
                    <a:cs typeface="TH SarabunPSK" pitchFamily="34" charset="-34"/>
                  </a:rPr>
                  <a:t> </a:t>
                </a:r>
                <a:r>
                  <a:rPr lang="th-TH" sz="2400" b="1" dirty="0" smtClean="0">
                    <a:solidFill>
                      <a:prstClr val="black"/>
                    </a:solidFill>
                    <a:latin typeface="TH SarabunPSK" pitchFamily="34" charset="-34"/>
                    <a:ea typeface="Cambria Math"/>
                    <a:cs typeface="TH SarabunPSK" pitchFamily="34" charset="-34"/>
                  </a:rPr>
                  <a:t>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h-TH" sz="2200" i="1">
                            <a:solidFill>
                              <a:prstClr val="black"/>
                            </a:solidFill>
                            <a:latin typeface="Cambria Math"/>
                            <a:ea typeface="CS PraJad" charset="0"/>
                            <a:cs typeface="TH SarabunPSK" pitchFamily="34" charset="-34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th-TH" sz="220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S PraJad" charset="0"/>
                                <a:cs typeface="TH SarabunPSK" pitchFamily="34" charset="-34"/>
                              </a:rPr>
                            </m:ctrlPr>
                          </m:sSupPr>
                          <m:e>
                            <m:r>
                              <a:rPr lang="th-TH" sz="22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S PraJad" charset="0"/>
                                <a:cs typeface="TH SarabunPSK" pitchFamily="34" charset="-34"/>
                              </a:rPr>
                              <m:t>3</m:t>
                            </m:r>
                          </m:e>
                          <m:sup>
                            <m:r>
                              <a:rPr lang="th-TH" sz="22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S PraJad" charset="0"/>
                                <a:cs typeface="TH SarabunPSK" pitchFamily="34" charset="-34"/>
                              </a:rPr>
                              <m:t>2</m:t>
                            </m:r>
                          </m:sup>
                        </m:sSup>
                        <m:r>
                          <a:rPr lang="th-TH" sz="22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×</m:t>
                        </m:r>
                        <m:sSup>
                          <m:sSupPr>
                            <m:ctrlPr>
                              <a:rPr lang="th-TH" sz="22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  <a:cs typeface="TH SarabunPSK" pitchFamily="34" charset="-34"/>
                              </a:rPr>
                            </m:ctrlPr>
                          </m:sSupPr>
                          <m:e>
                            <m:r>
                              <a:rPr lang="th-TH" sz="22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  <a:cs typeface="TH SarabunPSK" pitchFamily="34" charset="-34"/>
                              </a:rPr>
                              <m:t>3</m:t>
                            </m:r>
                          </m:e>
                          <m:sup>
                            <m:r>
                              <a:rPr lang="th-TH" sz="22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  <a:cs typeface="TH SarabunPSK" pitchFamily="34" charset="-34"/>
                              </a:rPr>
                              <m:t>5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th-TH" sz="2200" i="1">
                                <a:solidFill>
                                  <a:prstClr val="black"/>
                                </a:solidFill>
                                <a:latin typeface="Cambria Math"/>
                                <a:ea typeface="CS PraJad" charset="0"/>
                                <a:cs typeface="TH SarabunPSK" pitchFamily="34" charset="-34"/>
                              </a:rPr>
                            </m:ctrlPr>
                          </m:sSupPr>
                          <m:e>
                            <m:r>
                              <a:rPr lang="th-TH" sz="22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S PraJad" charset="0"/>
                                <a:cs typeface="TH SarabunPSK" pitchFamily="34" charset="-34"/>
                              </a:rPr>
                              <m:t>3</m:t>
                            </m:r>
                          </m:e>
                          <m:sup>
                            <m:r>
                              <a:rPr lang="th-TH" sz="22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S PraJad" charset="0"/>
                                <a:cs typeface="TH SarabunPSK" pitchFamily="34" charset="-34"/>
                              </a:rPr>
                              <m:t>10</m:t>
                            </m:r>
                          </m:sup>
                        </m:sSup>
                      </m:den>
                    </m:f>
                    <m:r>
                      <a:rPr lang="th-TH" sz="2200" i="1">
                        <a:solidFill>
                          <a:prstClr val="black"/>
                        </a:solidFill>
                        <a:latin typeface="Cambria Math"/>
                        <a:ea typeface="CS PraJad" charset="0"/>
                        <a:cs typeface="TH SarabunPSK" pitchFamily="34" charset="-34"/>
                      </a:rPr>
                      <m:t> </m:t>
                    </m:r>
                    <m:r>
                      <a:rPr lang="th-TH" sz="2200" b="0" i="1" smtClean="0">
                        <a:solidFill>
                          <a:prstClr val="black"/>
                        </a:solidFill>
                        <a:latin typeface="Cambria Math"/>
                        <a:ea typeface="CS PraJad" charset="0"/>
                        <a:cs typeface="TH SarabunPSK" pitchFamily="34" charset="-34"/>
                      </a:rPr>
                      <m:t>   </m:t>
                    </m:r>
                    <m:r>
                      <a:rPr lang="th-TH" sz="22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=</m:t>
                    </m:r>
                    <m:r>
                      <a:rPr lang="th-TH" sz="220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   </m:t>
                    </m:r>
                    <m:f>
                      <m:fPr>
                        <m:ctrlPr>
                          <a:rPr lang="th-TH" sz="220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th-TH" sz="220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  <a:cs typeface="TH SarabunPSK" pitchFamily="34" charset="-34"/>
                              </a:rPr>
                            </m:ctrlPr>
                          </m:sSupPr>
                          <m:e>
                            <m:r>
                              <a:rPr lang="th-TH" sz="22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  <a:cs typeface="TH SarabunPSK" pitchFamily="34" charset="-34"/>
                              </a:rPr>
                              <m:t>3</m:t>
                            </m:r>
                          </m:e>
                          <m:sup>
                            <m:r>
                              <a:rPr lang="th-TH" sz="22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  <a:cs typeface="TH SarabunPSK" pitchFamily="34" charset="-34"/>
                              </a:rPr>
                              <m:t>2</m:t>
                            </m:r>
                            <m:r>
                              <a:rPr lang="th-TH" sz="22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  <a:cs typeface="TH SarabunPSK" pitchFamily="34" charset="-34"/>
                              </a:rPr>
                              <m:t>+</m:t>
                            </m:r>
                            <m:r>
                              <a:rPr lang="th-TH" sz="22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  <a:cs typeface="TH SarabunPSK" pitchFamily="34" charset="-34"/>
                              </a:rPr>
                              <m:t>5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th-TH" sz="220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  <a:cs typeface="TH SarabunPSK" pitchFamily="34" charset="-34"/>
                              </a:rPr>
                            </m:ctrlPr>
                          </m:sSupPr>
                          <m:e>
                            <m:r>
                              <a:rPr lang="th-TH" sz="22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  <a:cs typeface="TH SarabunPSK" pitchFamily="34" charset="-34"/>
                              </a:rPr>
                              <m:t>3</m:t>
                            </m:r>
                          </m:e>
                          <m:sup>
                            <m:r>
                              <a:rPr lang="th-TH" sz="22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  <a:cs typeface="TH SarabunPSK" pitchFamily="34" charset="-34"/>
                              </a:rPr>
                              <m:t>10</m:t>
                            </m:r>
                          </m:sup>
                        </m:sSup>
                      </m:den>
                    </m:f>
                  </m:oMath>
                </a14:m>
                <a:endParaRPr lang="th-TH" sz="2200" dirty="0">
                  <a:solidFill>
                    <a:prstClr val="black"/>
                  </a:solidFill>
                  <a:latin typeface="TH SarabunPSK" pitchFamily="34" charset="-34"/>
                  <a:ea typeface="CS PraJad" charset="0"/>
                  <a:cs typeface="TH SarabunPSK" pitchFamily="34" charset="-34"/>
                </a:endParaRPr>
              </a:p>
              <a:p>
                <a:pPr lvl="0">
                  <a:lnSpc>
                    <a:spcPct val="150000"/>
                  </a:lnSpc>
                </a:pPr>
                <a:r>
                  <a:rPr lang="th-TH" sz="2800" dirty="0">
                    <a:solidFill>
                      <a:prstClr val="black"/>
                    </a:solidFill>
                    <a:latin typeface="TH SarabunPSK" pitchFamily="34" charset="-34"/>
                    <a:ea typeface="CS PraJad" charset="0"/>
                    <a:cs typeface="TH SarabunPSK" pitchFamily="34" charset="-34"/>
                  </a:rPr>
                  <a:t> </a:t>
                </a:r>
                <a:r>
                  <a:rPr lang="th-TH" sz="2800" dirty="0">
                    <a:solidFill>
                      <a:prstClr val="black"/>
                    </a:solidFill>
                    <a:latin typeface="TH SarabunPSK" pitchFamily="34" charset="-34"/>
                    <a:ea typeface="CS PraJad" charset="0"/>
                    <a:cs typeface="TH SarabunPSK" pitchFamily="34" charset="-34"/>
                  </a:rPr>
                  <a:t>                                    </a:t>
                </a:r>
                <a:r>
                  <a:rPr lang="en-US" sz="2800" dirty="0">
                    <a:solidFill>
                      <a:prstClr val="black"/>
                    </a:solidFill>
                    <a:latin typeface="TH SarabunPSK" pitchFamily="34" charset="-34"/>
                    <a:ea typeface="CS PraJad" charset="0"/>
                    <a:cs typeface="TH SarabunPSK" pitchFamily="34" charset="-34"/>
                  </a:rPr>
                  <a:t>      </a:t>
                </a:r>
                <a:r>
                  <a:rPr lang="en-US" sz="2800" dirty="0" smtClean="0">
                    <a:solidFill>
                      <a:prstClr val="black"/>
                    </a:solidFill>
                    <a:latin typeface="TH SarabunPSK" pitchFamily="34" charset="-34"/>
                    <a:ea typeface="CS PraJad" charset="0"/>
                    <a:cs typeface="TH SarabunPSK" pitchFamily="34" charset="-34"/>
                  </a:rPr>
                  <a:t>            </a:t>
                </a:r>
                <a14:m>
                  <m:oMath xmlns:m="http://schemas.openxmlformats.org/officeDocument/2006/math">
                    <m:r>
                      <a:rPr lang="en-US" sz="2000" b="0" i="0">
                        <a:solidFill>
                          <a:prstClr val="black"/>
                        </a:solidFill>
                        <a:latin typeface="Cambria Math"/>
                        <a:ea typeface="CS PraJad" charset="0"/>
                        <a:cs typeface="TH SarabunPSK" pitchFamily="34" charset="-34"/>
                      </a:rPr>
                      <m:t>=</m:t>
                    </m:r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/>
                        <a:ea typeface="CS PraJad" charset="0"/>
                        <a:cs typeface="TH SarabunPSK" pitchFamily="34" charset="-34"/>
                      </a:rPr>
                      <m:t>   </m:t>
                    </m:r>
                    <m:f>
                      <m:fPr>
                        <m:ctrlPr>
                          <a:rPr lang="th-TH" sz="2200" i="1" dirty="0" smtClean="0">
                            <a:latin typeface="Cambria Math"/>
                            <a:ea typeface="CS PraJad" charset="0"/>
                            <a:cs typeface="TH SarabunPSK" pitchFamily="34" charset="-34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th-TH" sz="2200" i="1" dirty="0" smtClean="0">
                                <a:latin typeface="Cambria Math"/>
                                <a:ea typeface="CS PraJad" charset="0"/>
                                <a:cs typeface="TH SarabunPSK" pitchFamily="34" charset="-34"/>
                              </a:rPr>
                            </m:ctrlPr>
                          </m:sSupPr>
                          <m:e>
                            <m:r>
                              <a:rPr lang="th-TH" sz="2200" b="0" i="1" dirty="0" smtClean="0">
                                <a:latin typeface="Cambria Math"/>
                                <a:ea typeface="CS PraJad" charset="0"/>
                                <a:cs typeface="TH SarabunPSK" pitchFamily="34" charset="-34"/>
                              </a:rPr>
                              <m:t>3</m:t>
                            </m:r>
                          </m:e>
                          <m:sup>
                            <m:r>
                              <a:rPr lang="th-TH" sz="2200" b="0" i="1" dirty="0" smtClean="0">
                                <a:latin typeface="Cambria Math"/>
                                <a:ea typeface="CS PraJad" charset="0"/>
                                <a:cs typeface="TH SarabunPSK" pitchFamily="34" charset="-34"/>
                              </a:rPr>
                              <m:t>7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th-TH" sz="2200" i="1" dirty="0" smtClean="0">
                                <a:latin typeface="Cambria Math"/>
                                <a:ea typeface="CS PraJad" charset="0"/>
                                <a:cs typeface="TH SarabunPSK" pitchFamily="34" charset="-34"/>
                              </a:rPr>
                            </m:ctrlPr>
                          </m:sSupPr>
                          <m:e>
                            <m:r>
                              <a:rPr lang="th-TH" sz="2200" b="0" i="1" dirty="0" smtClean="0">
                                <a:latin typeface="Cambria Math"/>
                                <a:ea typeface="CS PraJad" charset="0"/>
                                <a:cs typeface="TH SarabunPSK" pitchFamily="34" charset="-34"/>
                              </a:rPr>
                              <m:t>3</m:t>
                            </m:r>
                          </m:e>
                          <m:sup>
                            <m:r>
                              <a:rPr lang="th-TH" sz="2200" b="0" i="1" dirty="0" smtClean="0">
                                <a:latin typeface="Cambria Math"/>
                                <a:ea typeface="CS PraJad" charset="0"/>
                                <a:cs typeface="TH SarabunPSK" pitchFamily="34" charset="-34"/>
                              </a:rPr>
                              <m:t>10</m:t>
                            </m:r>
                          </m:sup>
                        </m:sSup>
                      </m:den>
                    </m:f>
                  </m:oMath>
                </a14:m>
                <a:endParaRPr lang="th-TH" sz="2200" dirty="0" smtClean="0">
                  <a:latin typeface="TH SarabunPSK" pitchFamily="34" charset="-34"/>
                  <a:ea typeface="CS PraJad" charset="0"/>
                  <a:cs typeface="TH SarabunPSK" pitchFamily="34" charset="-34"/>
                </a:endParaRPr>
              </a:p>
              <a:p>
                <a:pPr lvl="0">
                  <a:lnSpc>
                    <a:spcPct val="150000"/>
                  </a:lnSpc>
                </a:pPr>
                <a:r>
                  <a:rPr lang="th-TH" sz="2200" dirty="0">
                    <a:latin typeface="TH SarabunPSK" pitchFamily="34" charset="-34"/>
                    <a:ea typeface="CS PraJad" charset="0"/>
                    <a:cs typeface="TH SarabunPSK" pitchFamily="34" charset="-34"/>
                  </a:rPr>
                  <a:t> </a:t>
                </a:r>
                <a:r>
                  <a:rPr lang="en-US" sz="2200" dirty="0" smtClean="0">
                    <a:latin typeface="TH SarabunPSK" pitchFamily="34" charset="-34"/>
                    <a:ea typeface="CS PraJad" charset="0"/>
                    <a:cs typeface="TH SarabunPSK" pitchFamily="34" charset="-34"/>
                  </a:rPr>
                  <a:t>                                                                    </a:t>
                </a:r>
                <a14:m>
                  <m:oMath xmlns:m="http://schemas.openxmlformats.org/officeDocument/2006/math">
                    <m:r>
                      <a:rPr lang="en-US" sz="2000">
                        <a:solidFill>
                          <a:prstClr val="black"/>
                        </a:solidFill>
                        <a:latin typeface="Cambria Math"/>
                        <a:ea typeface="CS PraJad" charset="0"/>
                        <a:cs typeface="TH SarabunPSK" pitchFamily="34" charset="-34"/>
                      </a:rPr>
                      <m:t>=</m:t>
                    </m:r>
                  </m:oMath>
                </a14:m>
                <a:r>
                  <a:rPr lang="th-TH" sz="2200" dirty="0" smtClean="0">
                    <a:latin typeface="TH SarabunPSK" pitchFamily="34" charset="-34"/>
                    <a:ea typeface="CS PraJad" charset="0"/>
                    <a:cs typeface="TH SarabunPSK" pitchFamily="34" charset="-34"/>
                  </a:rPr>
                  <a:t>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h-TH" sz="1600" i="1" dirty="0" smtClean="0">
                            <a:latin typeface="Cambria Math"/>
                            <a:ea typeface="CS PraJad" charset="0"/>
                            <a:cs typeface="TH SarabunPSK" pitchFamily="34" charset="-34"/>
                          </a:rPr>
                        </m:ctrlPr>
                      </m:sSupPr>
                      <m:e>
                        <m:r>
                          <a:rPr lang="th-TH" sz="1600" b="0" i="1" dirty="0" smtClean="0">
                            <a:latin typeface="Cambria Math"/>
                            <a:ea typeface="CS PraJad" charset="0"/>
                            <a:cs typeface="TH SarabunPSK" pitchFamily="34" charset="-34"/>
                          </a:rPr>
                          <m:t>3</m:t>
                        </m:r>
                      </m:e>
                      <m:sup>
                        <m:r>
                          <a:rPr lang="th-TH" sz="1600" b="0" i="1" dirty="0" smtClean="0">
                            <a:latin typeface="Cambria Math"/>
                            <a:ea typeface="CS PraJad" charset="0"/>
                            <a:cs typeface="TH SarabunPSK" pitchFamily="34" charset="-34"/>
                          </a:rPr>
                          <m:t>7</m:t>
                        </m:r>
                        <m:r>
                          <a:rPr lang="th-TH" sz="1600" b="0" i="1" dirty="0" smtClean="0">
                            <a:latin typeface="Cambria Math"/>
                            <a:ea typeface="CS PraJad" charset="0"/>
                            <a:cs typeface="TH SarabunPSK" pitchFamily="34" charset="-34"/>
                          </a:rPr>
                          <m:t>−</m:t>
                        </m:r>
                        <m:r>
                          <a:rPr lang="th-TH" sz="1600" b="0" i="1" dirty="0" smtClean="0">
                            <a:latin typeface="Cambria Math"/>
                            <a:ea typeface="CS PraJad" charset="0"/>
                            <a:cs typeface="TH SarabunPSK" pitchFamily="34" charset="-34"/>
                          </a:rPr>
                          <m:t>10</m:t>
                        </m:r>
                      </m:sup>
                    </m:sSup>
                  </m:oMath>
                </a14:m>
                <a:endParaRPr lang="th-TH" sz="2200" dirty="0" smtClean="0">
                  <a:latin typeface="TH SarabunPSK" pitchFamily="34" charset="-34"/>
                  <a:ea typeface="CS PraJad" charset="0"/>
                  <a:cs typeface="TH SarabunPSK" pitchFamily="34" charset="-34"/>
                </a:endParaRPr>
              </a:p>
              <a:p>
                <a:pPr lvl="0">
                  <a:lnSpc>
                    <a:spcPct val="150000"/>
                  </a:lnSpc>
                </a:pPr>
                <a:r>
                  <a:rPr lang="th-TH" sz="2200" dirty="0" smtClean="0">
                    <a:latin typeface="TH SarabunPSK" pitchFamily="34" charset="-34"/>
                    <a:ea typeface="CS PraJad" charset="0"/>
                    <a:cs typeface="TH SarabunPSK" pitchFamily="34" charset="-34"/>
                  </a:rPr>
                  <a:t> </a:t>
                </a:r>
                <a:r>
                  <a:rPr lang="en-US" sz="2200" dirty="0" smtClean="0">
                    <a:latin typeface="TH SarabunPSK" pitchFamily="34" charset="-34"/>
                    <a:ea typeface="CS PraJad" charset="0"/>
                    <a:cs typeface="TH SarabunPSK" pitchFamily="34" charset="-34"/>
                  </a:rPr>
                  <a:t>                                                                    </a:t>
                </a:r>
                <a14:m>
                  <m:oMath xmlns:m="http://schemas.openxmlformats.org/officeDocument/2006/math">
                    <m:r>
                      <a:rPr lang="en-US" sz="2000">
                        <a:solidFill>
                          <a:prstClr val="black"/>
                        </a:solidFill>
                        <a:latin typeface="Cambria Math"/>
                        <a:ea typeface="CS PraJad" charset="0"/>
                        <a:cs typeface="TH SarabunPSK" pitchFamily="34" charset="-34"/>
                      </a:rPr>
                      <m:t>=</m:t>
                    </m:r>
                  </m:oMath>
                </a14:m>
                <a:r>
                  <a:rPr lang="th-TH" sz="2200" dirty="0" smtClean="0">
                    <a:latin typeface="TH SarabunPSK" pitchFamily="34" charset="-34"/>
                    <a:ea typeface="CS PraJad" charset="0"/>
                    <a:cs typeface="TH SarabunPSK" pitchFamily="34" charset="-34"/>
                  </a:rPr>
                  <a:t>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h-TH" sz="1600" i="1" dirty="0" smtClean="0">
                            <a:latin typeface="Cambria Math"/>
                            <a:ea typeface="CS PraJad" charset="0"/>
                            <a:cs typeface="TH SarabunPSK" pitchFamily="34" charset="-34"/>
                          </a:rPr>
                        </m:ctrlPr>
                      </m:sSupPr>
                      <m:e>
                        <m:r>
                          <a:rPr lang="th-TH" sz="1600" b="0" i="1" dirty="0" smtClean="0">
                            <a:latin typeface="Cambria Math"/>
                            <a:ea typeface="CS PraJad" charset="0"/>
                            <a:cs typeface="TH SarabunPSK" pitchFamily="34" charset="-34"/>
                          </a:rPr>
                          <m:t>3</m:t>
                        </m:r>
                      </m:e>
                      <m:sup>
                        <m:r>
                          <a:rPr lang="th-TH" sz="1600" b="0" i="1" dirty="0" smtClean="0">
                            <a:latin typeface="Cambria Math"/>
                            <a:ea typeface="CS PraJad" charset="0"/>
                            <a:cs typeface="TH SarabunPSK" pitchFamily="34" charset="-34"/>
                          </a:rPr>
                          <m:t>−</m:t>
                        </m:r>
                        <m:r>
                          <a:rPr lang="th-TH" sz="1600" b="0" i="1" dirty="0" smtClean="0">
                            <a:latin typeface="Cambria Math"/>
                            <a:ea typeface="CS PraJad" charset="0"/>
                            <a:cs typeface="TH SarabunPSK" pitchFamily="34" charset="-34"/>
                          </a:rPr>
                          <m:t>3</m:t>
                        </m:r>
                      </m:sup>
                    </m:sSup>
                  </m:oMath>
                </a14:m>
                <a:endParaRPr lang="th-TH" sz="2200" dirty="0" smtClean="0">
                  <a:latin typeface="TH SarabunPSK" pitchFamily="34" charset="-34"/>
                  <a:ea typeface="CS PraJad" charset="0"/>
                  <a:cs typeface="TH SarabunPSK" pitchFamily="34" charset="-34"/>
                </a:endParaRPr>
              </a:p>
              <a:p>
                <a:pPr lvl="0">
                  <a:lnSpc>
                    <a:spcPct val="150000"/>
                  </a:lnSpc>
                </a:pPr>
                <a:r>
                  <a:rPr lang="th-TH" sz="2200" dirty="0" smtClean="0">
                    <a:latin typeface="TH SarabunPSK" pitchFamily="34" charset="-34"/>
                    <a:ea typeface="CS PraJad" charset="0"/>
                    <a:cs typeface="TH SarabunPSK" pitchFamily="34" charset="-34"/>
                  </a:rPr>
                  <a:t> </a:t>
                </a:r>
                <a:r>
                  <a:rPr lang="en-US" sz="2200" dirty="0" smtClean="0">
                    <a:latin typeface="TH SarabunPSK" pitchFamily="34" charset="-34"/>
                    <a:ea typeface="CS PraJad" charset="0"/>
                    <a:cs typeface="TH SarabunPSK" pitchFamily="34" charset="-34"/>
                  </a:rPr>
                  <a:t>                                                                    </a:t>
                </a:r>
                <a14:m>
                  <m:oMath xmlns:m="http://schemas.openxmlformats.org/officeDocument/2006/math">
                    <m:r>
                      <a:rPr lang="en-US" sz="2000">
                        <a:solidFill>
                          <a:prstClr val="black"/>
                        </a:solidFill>
                        <a:latin typeface="Cambria Math"/>
                        <a:ea typeface="CS PraJad" charset="0"/>
                        <a:cs typeface="TH SarabunPSK" pitchFamily="34" charset="-34"/>
                      </a:rPr>
                      <m:t>=</m:t>
                    </m:r>
                  </m:oMath>
                </a14:m>
                <a:r>
                  <a:rPr lang="th-TH" sz="2200" dirty="0" smtClean="0">
                    <a:latin typeface="TH SarabunPSK" pitchFamily="34" charset="-34"/>
                    <a:ea typeface="CS PraJad" charset="0"/>
                    <a:cs typeface="TH SarabunPSK" pitchFamily="34" charset="-34"/>
                  </a:rPr>
                  <a:t>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h-TH" sz="2200" i="1" dirty="0" smtClean="0">
                            <a:latin typeface="Cambria Math"/>
                            <a:ea typeface="CS PraJad" charset="0"/>
                            <a:cs typeface="TH SarabunPSK" pitchFamily="34" charset="-34"/>
                          </a:rPr>
                        </m:ctrlPr>
                      </m:fPr>
                      <m:num>
                        <m:r>
                          <a:rPr lang="th-TH" sz="2200" b="0" i="1" dirty="0" smtClean="0">
                            <a:latin typeface="Cambria Math"/>
                            <a:ea typeface="CS PraJad" charset="0"/>
                            <a:cs typeface="TH SarabunPSK" pitchFamily="34" charset="-34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th-TH" sz="2200" i="1" dirty="0" smtClean="0">
                                <a:latin typeface="Cambria Math"/>
                                <a:ea typeface="CS PraJad" charset="0"/>
                                <a:cs typeface="TH SarabunPSK" pitchFamily="34" charset="-34"/>
                              </a:rPr>
                            </m:ctrlPr>
                          </m:sSupPr>
                          <m:e>
                            <m:r>
                              <a:rPr lang="th-TH" sz="2200" b="0" i="1" dirty="0" smtClean="0">
                                <a:latin typeface="Cambria Math"/>
                                <a:ea typeface="CS PraJad" charset="0"/>
                                <a:cs typeface="TH SarabunPSK" pitchFamily="34" charset="-34"/>
                              </a:rPr>
                              <m:t>3</m:t>
                            </m:r>
                          </m:e>
                          <m:sup>
                            <m:r>
                              <a:rPr lang="th-TH" sz="2200" b="0" i="1" dirty="0" smtClean="0">
                                <a:latin typeface="Cambria Math"/>
                                <a:ea typeface="CS PraJad" charset="0"/>
                                <a:cs typeface="TH SarabunPSK" pitchFamily="34" charset="-34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th-TH" sz="2200" dirty="0" smtClean="0">
                    <a:latin typeface="TH SarabunPSK" pitchFamily="34" charset="-34"/>
                    <a:ea typeface="CS PraJad" charset="0"/>
                    <a:cs typeface="TH SarabunPSK" pitchFamily="34" charset="-34"/>
                  </a:rPr>
                  <a:t>      หรือ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h-TH" sz="2200" i="1" smtClean="0">
                            <a:latin typeface="Cambria Math"/>
                            <a:ea typeface="CS PraJad" charset="0"/>
                            <a:cs typeface="TH SarabunPSK" pitchFamily="34" charset="-34"/>
                          </a:rPr>
                        </m:ctrlPr>
                      </m:fPr>
                      <m:num>
                        <m:r>
                          <a:rPr lang="th-TH" sz="2200" b="0" i="1" smtClean="0">
                            <a:latin typeface="Cambria Math"/>
                            <a:ea typeface="CS PraJad" charset="0"/>
                            <a:cs typeface="TH SarabunPSK" pitchFamily="34" charset="-34"/>
                          </a:rPr>
                          <m:t>1</m:t>
                        </m:r>
                      </m:num>
                      <m:den>
                        <m:r>
                          <a:rPr lang="th-TH" sz="2200" b="0" i="1" smtClean="0">
                            <a:latin typeface="Cambria Math"/>
                            <a:ea typeface="CS PraJad" charset="0"/>
                            <a:cs typeface="TH SarabunPSK" pitchFamily="34" charset="-34"/>
                          </a:rPr>
                          <m:t>27</m:t>
                        </m:r>
                      </m:den>
                    </m:f>
                  </m:oMath>
                </a14:m>
                <a:r>
                  <a:rPr lang="th-TH" sz="2200" dirty="0" smtClean="0">
                    <a:latin typeface="TH SarabunPSK" pitchFamily="34" charset="-34"/>
                    <a:ea typeface="CS PraJad" charset="0"/>
                    <a:cs typeface="TH SarabunPSK" pitchFamily="34" charset="-34"/>
                  </a:rPr>
                  <a:t>		</a:t>
                </a:r>
                <a:r>
                  <a:rPr lang="th-TH" sz="2800" b="1" dirty="0" smtClean="0">
                    <a:solidFill>
                      <a:srgbClr val="FF0000"/>
                    </a:solidFill>
                    <a:latin typeface="Cordia New"/>
                    <a:ea typeface="CS PraJad" charset="0"/>
                    <a:cs typeface="Cordia New"/>
                  </a:rPr>
                  <a:t>#</a:t>
                </a:r>
                <a:r>
                  <a:rPr lang="th-TH" sz="2200" dirty="0" smtClean="0">
                    <a:latin typeface="TH SarabunPSK" pitchFamily="34" charset="-34"/>
                    <a:ea typeface="CS PraJad" charset="0"/>
                    <a:cs typeface="TH SarabunPSK" pitchFamily="34" charset="-34"/>
                  </a:rPr>
                  <a:t> </a:t>
                </a:r>
                <a:endParaRPr lang="th-TH" sz="2200" dirty="0">
                  <a:latin typeface="TH SarabunPSK" pitchFamily="34" charset="-34"/>
                  <a:ea typeface="CS PraJad" charset="0"/>
                  <a:cs typeface="TH SarabunPSK" pitchFamily="34" charset="-34"/>
                </a:endParaRPr>
              </a:p>
              <a:p>
                <a:pPr>
                  <a:lnSpc>
                    <a:spcPct val="150000"/>
                  </a:lnSpc>
                </a:pPr>
                <a:endParaRPr lang="th-TH" sz="2200" dirty="0">
                  <a:latin typeface="TH SarabunPSK" pitchFamily="34" charset="-34"/>
                  <a:ea typeface="CS PraJad" charset="0"/>
                  <a:cs typeface="TH SarabunPSK" pitchFamily="34" charset="-34"/>
                </a:endParaRPr>
              </a:p>
            </p:txBody>
          </p:sp>
        </mc:Choice>
        <mc:Fallback>
          <p:sp>
            <p:nvSpPr>
              <p:cNvPr id="9" name="กล่องข้อความ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093" y="1103479"/>
                <a:ext cx="8393867" cy="4589783"/>
              </a:xfrm>
              <a:prstGeom prst="rect">
                <a:avLst/>
              </a:prstGeom>
              <a:blipFill rotWithShape="1">
                <a:blip r:embed="rId2"/>
                <a:stretch>
                  <a:fillRect l="-1452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68690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สี่เหลี่ยมผืนผ้า 10"/>
          <p:cNvSpPr/>
          <p:nvPr/>
        </p:nvSpPr>
        <p:spPr>
          <a:xfrm>
            <a:off x="452176" y="1079328"/>
            <a:ext cx="8410470" cy="4285727"/>
          </a:xfrm>
          <a:prstGeom prst="rect">
            <a:avLst/>
          </a:prstGeom>
          <a:solidFill>
            <a:schemeClr val="bg1">
              <a:alpha val="94000"/>
            </a:schemeClr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Rectangle 2"/>
          <p:cNvSpPr/>
          <p:nvPr/>
        </p:nvSpPr>
        <p:spPr>
          <a:xfrm>
            <a:off x="452176" y="471186"/>
            <a:ext cx="8410470" cy="618775"/>
          </a:xfrm>
          <a:prstGeom prst="rect">
            <a:avLst/>
          </a:prstGeom>
          <a:solidFill>
            <a:schemeClr val="accent6">
              <a:alpha val="9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riangle 3"/>
          <p:cNvSpPr/>
          <p:nvPr/>
        </p:nvSpPr>
        <p:spPr>
          <a:xfrm>
            <a:off x="1312581" y="5120281"/>
            <a:ext cx="426251" cy="267525"/>
          </a:xfrm>
          <a:prstGeom prst="triangle">
            <a:avLst>
              <a:gd name="adj" fmla="val 47222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2176" y="5126375"/>
            <a:ext cx="1073531" cy="26143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15093" y="5072093"/>
            <a:ext cx="947696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1" dirty="0" smtClean="0">
                <a:ln w="0"/>
                <a:solidFill>
                  <a:schemeClr val="bg1"/>
                </a:solidFill>
                <a:latin typeface="TH SarabunPSK" pitchFamily="34" charset="-34"/>
                <a:ea typeface="CS PraJad" charset="0"/>
                <a:cs typeface="TH SarabunPSK" pitchFamily="34" charset="-34"/>
              </a:rPr>
              <a:t>Math 21101</a:t>
            </a:r>
            <a:endParaRPr lang="th-TH" sz="1600" b="1" cap="none" spc="0" dirty="0">
              <a:ln w="0"/>
              <a:solidFill>
                <a:schemeClr val="bg1"/>
              </a:solidFill>
              <a:latin typeface="TH SarabunPSK" pitchFamily="34" charset="-34"/>
              <a:ea typeface="CS PraJad" charset="0"/>
              <a:cs typeface="TH SarabunPSK" pitchFamily="34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0075" y="476354"/>
            <a:ext cx="826257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3200" b="1" kern="0" dirty="0">
                <a:solidFill>
                  <a:prstClr val="black"/>
                </a:solidFill>
                <a:latin typeface="Calibri Light"/>
                <a:ea typeface="Calibri"/>
                <a:cs typeface="TH SarabunPSK"/>
              </a:rPr>
              <a:t>สมบัติ</a:t>
            </a:r>
            <a:r>
              <a:rPr lang="th-TH" sz="3200" b="1" kern="0" dirty="0" smtClean="0">
                <a:latin typeface="Calibri Light"/>
                <a:ea typeface="Calibri"/>
                <a:cs typeface="TH SarabunPSK"/>
              </a:rPr>
              <a:t>ของ</a:t>
            </a:r>
            <a:r>
              <a:rPr lang="th-TH" sz="3200" b="1" kern="0" dirty="0">
                <a:latin typeface="Calibri Light"/>
                <a:ea typeface="Calibri"/>
                <a:cs typeface="TH SarabunPSK"/>
              </a:rPr>
              <a:t>เลขยก</a:t>
            </a:r>
            <a:r>
              <a:rPr lang="th-TH" sz="3200" b="1" kern="0" dirty="0" smtClean="0">
                <a:latin typeface="Calibri Light"/>
                <a:ea typeface="Calibri"/>
                <a:cs typeface="TH SarabunPSK"/>
              </a:rPr>
              <a:t>กำลัง(</a:t>
            </a:r>
            <a:r>
              <a:rPr lang="en-US" sz="3200" b="1" kern="0" dirty="0">
                <a:latin typeface="TH SarabunPSK" pitchFamily="34" charset="-34"/>
                <a:ea typeface="Calibri"/>
                <a:cs typeface="TH SarabunPSK" pitchFamily="34" charset="-34"/>
              </a:rPr>
              <a:t>Properties of Exponent</a:t>
            </a:r>
            <a:r>
              <a:rPr lang="th-TH" sz="3200" b="1" kern="0" dirty="0">
                <a:latin typeface="TH SarabunPSK" pitchFamily="34" charset="-34"/>
                <a:ea typeface="Calibri"/>
                <a:cs typeface="TH SarabunPSK" pitchFamily="34" charset="-34"/>
              </a:rPr>
              <a:t>)</a:t>
            </a:r>
            <a:endParaRPr lang="th-TH" sz="2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S PraJad" panose="02000503000000000000" pitchFamily="50" charset="-34"/>
              <a:ea typeface="CS PraJad" panose="02000503000000000000" pitchFamily="50" charset="-34"/>
              <a:cs typeface="CS PraJad" panose="02000503000000000000" pitchFamily="50" charset="-34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กล่องข้อความ 10"/>
              <p:cNvSpPr txBox="1"/>
              <p:nvPr/>
            </p:nvSpPr>
            <p:spPr>
              <a:xfrm>
                <a:off x="600075" y="2026211"/>
                <a:ext cx="8393867" cy="31168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th-TH" sz="2200" dirty="0" smtClean="0">
                    <a:latin typeface="TH SarabunPSK" pitchFamily="34" charset="-34"/>
                    <a:ea typeface="CS PraJad" charset="0"/>
                    <a:cs typeface="TH SarabunPSK" pitchFamily="34" charset="-34"/>
                  </a:rPr>
                  <a:t>		</a:t>
                </a:r>
                <a:r>
                  <a:rPr lang="th-TH" sz="2800" dirty="0" smtClean="0">
                    <a:latin typeface="TH SarabunPSK" pitchFamily="34" charset="-34"/>
                    <a:ea typeface="CS PraJad" charset="0"/>
                    <a:cs typeface="TH SarabunPSK" pitchFamily="34" charset="-34"/>
                  </a:rPr>
                  <a:t>เมื่อ </a:t>
                </a:r>
                <a:r>
                  <a:rPr lang="en-US" sz="2800" dirty="0" smtClean="0">
                    <a:latin typeface="TH SarabunPSK" pitchFamily="34" charset="-34"/>
                    <a:ea typeface="CS PraJad" charset="0"/>
                    <a:cs typeface="TH SarabunPSK" pitchFamily="34" charset="-34"/>
                  </a:rPr>
                  <a:t>a </a:t>
                </a:r>
                <a:r>
                  <a:rPr lang="th-TH" sz="2800" dirty="0" smtClean="0">
                    <a:latin typeface="TH SarabunPSK" pitchFamily="34" charset="-34"/>
                    <a:ea typeface="CS PraJad" charset="0"/>
                    <a:cs typeface="TH SarabunPSK" pitchFamily="34" charset="-34"/>
                  </a:rPr>
                  <a:t>แทนจำนวน</a:t>
                </a:r>
                <a:r>
                  <a:rPr lang="th-TH" sz="2800" dirty="0" smtClean="0">
                    <a:latin typeface="TH SarabunPSK" pitchFamily="34" charset="-34"/>
                    <a:ea typeface="CS PraJad" charset="0"/>
                    <a:cs typeface="TH SarabunPSK" pitchFamily="34" charset="-34"/>
                  </a:rPr>
                  <a:t>ใดๆ</a:t>
                </a:r>
                <a:r>
                  <a:rPr lang="en-US" sz="2800" dirty="0" smtClean="0">
                    <a:latin typeface="TH SarabunPSK" pitchFamily="34" charset="-34"/>
                    <a:ea typeface="CS PraJad" charset="0"/>
                    <a:cs typeface="TH SarabunPSK" pitchFamily="34" charset="-34"/>
                  </a:rPr>
                  <a:t> </a:t>
                </a:r>
                <a:r>
                  <a:rPr lang="th-TH" sz="2800" dirty="0" smtClean="0">
                    <a:latin typeface="TH SarabunPSK" pitchFamily="34" charset="-34"/>
                    <a:ea typeface="CS PraJad" charset="0"/>
                    <a:cs typeface="TH SarabunPSK" pitchFamily="34" charset="-34"/>
                  </a:rPr>
                  <a:t>ซึ่ง </a:t>
                </a:r>
                <a:r>
                  <a:rPr lang="en-US" sz="2800" dirty="0" smtClean="0">
                    <a:latin typeface="TH SarabunPSK" pitchFamily="34" charset="-34"/>
                    <a:ea typeface="CS PraJad" charset="0"/>
                    <a:cs typeface="TH SarabunPSK" pitchFamily="34" charset="-34"/>
                  </a:rPr>
                  <a:t>m </a:t>
                </a:r>
                <a:r>
                  <a:rPr lang="th-TH" sz="2800" dirty="0" smtClean="0">
                    <a:latin typeface="TH SarabunPSK" pitchFamily="34" charset="-34"/>
                    <a:ea typeface="CS PraJad" charset="0"/>
                    <a:cs typeface="TH SarabunPSK" pitchFamily="34" charset="-34"/>
                  </a:rPr>
                  <a:t>และ</a:t>
                </a:r>
                <a:r>
                  <a:rPr lang="th-TH" sz="2800" dirty="0" smtClean="0">
                    <a:latin typeface="TH SarabunPSK" pitchFamily="34" charset="-34"/>
                    <a:ea typeface="CS PraJad" charset="0"/>
                    <a:cs typeface="TH SarabunPSK" pitchFamily="34" charset="-34"/>
                  </a:rPr>
                  <a:t> </a:t>
                </a:r>
                <a:r>
                  <a:rPr lang="en-US" sz="2800" dirty="0" smtClean="0">
                    <a:latin typeface="TH SarabunPSK" pitchFamily="34" charset="-34"/>
                    <a:ea typeface="CS PraJad" charset="0"/>
                    <a:cs typeface="TH SarabunPSK" pitchFamily="34" charset="-34"/>
                  </a:rPr>
                  <a:t>n </a:t>
                </a:r>
                <a:r>
                  <a:rPr lang="th-TH" sz="2800" dirty="0" smtClean="0">
                    <a:latin typeface="TH SarabunPSK" pitchFamily="34" charset="-34"/>
                    <a:ea typeface="CS PraJad" charset="0"/>
                    <a:cs typeface="TH SarabunPSK" pitchFamily="34" charset="-34"/>
                  </a:rPr>
                  <a:t>แทนจำนวนเต็มบวก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h-TH" sz="2000" i="1" kern="0">
                              <a:solidFill>
                                <a:srgbClr val="000000"/>
                              </a:solidFill>
                              <a:latin typeface="Cambria Math"/>
                              <a:cs typeface="TH SarabunPSK" pitchFamily="34" charset="-34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th-TH" sz="2000" i="1" kern="0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TH SarabunPSK" pitchFamily="34" charset="-34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th-TH" sz="2000" i="1" ker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cs typeface="TH SarabunPSK" pitchFamily="34" charset="-34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 ker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cs typeface="TH SarabunPSK" pitchFamily="34" charset="-34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2000" i="1" ker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cs typeface="TH SarabunPSK" pitchFamily="34" charset="-34"/>
                                    </a:rPr>
                                    <m:t>𝑚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000" i="1" kern="0">
                              <a:solidFill>
                                <a:srgbClr val="000000"/>
                              </a:solidFill>
                              <a:latin typeface="Cambria Math"/>
                              <a:cs typeface="TH SarabunPSK" pitchFamily="34" charset="-34"/>
                            </a:rPr>
                            <m:t>𝑛</m:t>
                          </m:r>
                        </m:sup>
                      </m:sSup>
                      <m:r>
                        <a:rPr lang="en-US" sz="2000" b="0" i="1" kern="0" smtClean="0">
                          <a:solidFill>
                            <a:srgbClr val="000000"/>
                          </a:solidFill>
                          <a:latin typeface="Cambria Math"/>
                          <a:cs typeface="TH SarabunPSK" pitchFamily="34" charset="-34"/>
                        </a:rPr>
                        <m:t>  =  </m:t>
                      </m:r>
                      <m:sSup>
                        <m:sSupPr>
                          <m:ctrlPr>
                            <a:rPr lang="th-TH" sz="1800" b="0" i="1" smtClean="0">
                              <a:latin typeface="Cambria Math"/>
                              <a:ea typeface="Cambria Math"/>
                              <a:cs typeface="TH SarabunPSK" pitchFamily="34" charset="-34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latin typeface="Cambria Math"/>
                              <a:ea typeface="Cambria Math"/>
                              <a:cs typeface="TH SarabunPSK" pitchFamily="34" charset="-34"/>
                            </a:rPr>
                            <m:t>𝑎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/>
                              <a:ea typeface="Cambria Math"/>
                              <a:cs typeface="TH SarabunPSK" pitchFamily="34" charset="-34"/>
                            </a:rPr>
                            <m:t>𝑚𝑛</m:t>
                          </m:r>
                        </m:sup>
                      </m:sSup>
                      <m:r>
                        <a:rPr lang="th-TH" sz="1800" b="0" i="1" smtClean="0">
                          <a:latin typeface="Cambria Math"/>
                          <a:ea typeface="Cambria Math"/>
                          <a:cs typeface="TH SarabunPSK" pitchFamily="34" charset="-34"/>
                        </a:rPr>
                        <m:t> </m:t>
                      </m:r>
                    </m:oMath>
                  </m:oMathPara>
                </a14:m>
                <a:endParaRPr lang="th-TH" sz="1800" dirty="0" smtClean="0">
                  <a:latin typeface="TH SarabunPSK" pitchFamily="34" charset="-34"/>
                  <a:ea typeface="CS PraJad" charset="0"/>
                  <a:cs typeface="TH SarabunPSK" pitchFamily="34" charset="-34"/>
                </a:endParaRPr>
              </a:p>
              <a:p>
                <a:endParaRPr lang="th-TH" sz="1800" dirty="0" smtClean="0">
                  <a:latin typeface="TH SarabunPSK" pitchFamily="34" charset="-34"/>
                  <a:ea typeface="CS PraJad" charset="0"/>
                  <a:cs typeface="TH SarabunPSK" pitchFamily="34" charset="-34"/>
                </a:endParaRPr>
              </a:p>
              <a:p>
                <a:pPr lvl="0">
                  <a:lnSpc>
                    <a:spcPct val="150000"/>
                  </a:lnSpc>
                </a:pPr>
                <a:r>
                  <a:rPr lang="en-US" sz="2800" b="1" kern="0" dirty="0" smtClean="0">
                    <a:solidFill>
                      <a:srgbClr val="000000"/>
                    </a:solidFill>
                    <a:latin typeface="TH SarabunPSK" pitchFamily="34" charset="-34"/>
                    <a:cs typeface="TH SarabunPSK" pitchFamily="34" charset="-34"/>
                  </a:rPr>
                  <a:t> 	</a:t>
                </a:r>
                <a:r>
                  <a:rPr lang="en-US" sz="2800" b="1" u="sng" kern="0" dirty="0" smtClean="0">
                    <a:solidFill>
                      <a:srgbClr val="000000"/>
                    </a:solidFill>
                    <a:latin typeface="TH SarabunPSK" pitchFamily="34" charset="-34"/>
                    <a:cs typeface="TH SarabunPSK" pitchFamily="34" charset="-34"/>
                  </a:rPr>
                  <a:t>Example</a:t>
                </a:r>
                <a:r>
                  <a:rPr lang="en-US" sz="2800" b="1" kern="0" dirty="0" smtClean="0">
                    <a:solidFill>
                      <a:srgbClr val="000000"/>
                    </a:solidFill>
                    <a:latin typeface="TH SarabunPSK" pitchFamily="34" charset="-34"/>
                    <a:cs typeface="TH SarabunPSK" pitchFamily="34" charset="-34"/>
                  </a:rPr>
                  <a:t> :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h-TH" sz="1800" i="1" kern="0">
                            <a:solidFill>
                              <a:srgbClr val="0000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th-TH" sz="1800" i="1" kern="0">
                                <a:solidFill>
                                  <a:srgbClr val="000000"/>
                                </a:solidFill>
                                <a:latin typeface="Cambria Math"/>
                                <a:cs typeface="TH SarabunPSK" pitchFamily="34" charset="-34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th-TH" sz="1800" i="1" kern="0">
                                    <a:solidFill>
                                      <a:srgbClr val="000000"/>
                                    </a:solidFill>
                                    <a:latin typeface="Cambria Math"/>
                                    <a:cs typeface="TH SarabunPSK" pitchFamily="34" charset="-34"/>
                                  </a:rPr>
                                </m:ctrlPr>
                              </m:sSupPr>
                              <m:e>
                                <m:r>
                                  <a:rPr lang="en-US" sz="1800" b="0" i="1" kern="0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  <a:cs typeface="TH SarabunPSK" pitchFamily="34" charset="-34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sz="1800" b="0" i="1" kern="0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  <a:cs typeface="TH SarabunPSK" pitchFamily="34" charset="-34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1800" b="0" i="1" kern="0" smtClean="0">
                            <a:solidFill>
                              <a:srgbClr val="000000"/>
                            </a:solidFill>
                            <a:latin typeface="Cambria Math"/>
                            <a:cs typeface="TH SarabunPSK" pitchFamily="34" charset="-34"/>
                          </a:rPr>
                          <m:t>5</m:t>
                        </m:r>
                      </m:sup>
                    </m:sSup>
                    <m:r>
                      <a:rPr lang="en-US" sz="1800" i="1" kern="0">
                        <a:solidFill>
                          <a:srgbClr val="000000"/>
                        </a:solidFill>
                        <a:latin typeface="Cambria Math"/>
                        <a:cs typeface="TH SarabunPSK" pitchFamily="34" charset="-34"/>
                      </a:rPr>
                      <m:t>  =  </m:t>
                    </m:r>
                    <m:sSup>
                      <m:sSupPr>
                        <m:ctrlPr>
                          <a:rPr lang="th-TH" sz="18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2</m:t>
                        </m:r>
                      </m:e>
                      <m:sup>
                        <m:r>
                          <a:rPr lang="en-US" sz="18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2</m:t>
                        </m:r>
                      </m:sup>
                    </m:sSup>
                    <m:r>
                      <a:rPr lang="en-US" sz="180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×</m:t>
                    </m:r>
                    <m:sSup>
                      <m:sSupPr>
                        <m:ctrlPr>
                          <a:rPr lang="en-US" sz="180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2</m:t>
                        </m:r>
                      </m:e>
                      <m:sup>
                        <m:r>
                          <a:rPr lang="en-US" sz="18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180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</m:ctrlPr>
                      </m:sSupPr>
                      <m:e>
                        <m:r>
                          <a:rPr lang="en-US" sz="180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×</m:t>
                        </m:r>
                        <m:r>
                          <a:rPr lang="en-US" sz="18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2</m:t>
                        </m:r>
                      </m:e>
                      <m:sup>
                        <m:r>
                          <a:rPr lang="en-US" sz="18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2</m:t>
                        </m:r>
                      </m:sup>
                    </m:sSup>
                    <m:r>
                      <a:rPr lang="en-US" sz="180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×</m:t>
                    </m:r>
                    <m:sSup>
                      <m:sSupPr>
                        <m:ctrlPr>
                          <a:rPr lang="en-US" sz="180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2</m:t>
                        </m:r>
                      </m:e>
                      <m:sup>
                        <m:r>
                          <a:rPr lang="en-US" sz="18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2</m:t>
                        </m:r>
                      </m:sup>
                    </m:sSup>
                    <m:r>
                      <a:rPr lang="en-US" sz="180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×</m:t>
                    </m:r>
                    <m:sSup>
                      <m:sSupPr>
                        <m:ctrlPr>
                          <a:rPr lang="en-US" sz="180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2</m:t>
                        </m:r>
                      </m:e>
                      <m:sup>
                        <m:r>
                          <a:rPr lang="en-US" sz="18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2</m:t>
                        </m:r>
                      </m:sup>
                    </m:sSup>
                    <m:r>
                      <a:rPr lang="en-US" sz="18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 </m:t>
                    </m:r>
                    <m:r>
                      <a:rPr lang="en-US" sz="18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 =  </m:t>
                    </m:r>
                    <m:sSup>
                      <m:sSupPr>
                        <m:ctrlPr>
                          <a:rPr lang="en-US" sz="18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2</m:t>
                        </m:r>
                      </m:e>
                      <m:sup>
                        <m:r>
                          <a:rPr lang="en-US" sz="18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2</m:t>
                        </m:r>
                        <m:r>
                          <a:rPr lang="en-US" sz="18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+</m:t>
                        </m:r>
                        <m:r>
                          <a:rPr lang="en-US" sz="18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2</m:t>
                        </m:r>
                        <m:r>
                          <a:rPr lang="en-US" sz="18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+</m:t>
                        </m:r>
                        <m:r>
                          <a:rPr lang="en-US" sz="18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2</m:t>
                        </m:r>
                        <m:r>
                          <a:rPr lang="en-US" sz="18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+</m:t>
                        </m:r>
                        <m:r>
                          <a:rPr lang="en-US" sz="18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2</m:t>
                        </m:r>
                        <m:r>
                          <a:rPr lang="en-US" sz="18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+</m:t>
                        </m:r>
                        <m:r>
                          <a:rPr lang="en-US" sz="18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2</m:t>
                        </m:r>
                      </m:sup>
                    </m:sSup>
                    <m:r>
                      <a:rPr lang="en-US" sz="18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  =   </m:t>
                    </m:r>
                    <m:sSup>
                      <m:sSupPr>
                        <m:ctrlPr>
                          <a:rPr lang="en-US" sz="18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2</m:t>
                        </m:r>
                      </m:e>
                      <m:sup>
                        <m:r>
                          <a:rPr lang="en-US" sz="18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10</m:t>
                        </m:r>
                      </m:sup>
                    </m:sSup>
                  </m:oMath>
                </a14:m>
                <a:endParaRPr lang="en-US" sz="1800" b="1" kern="0" dirty="0" smtClean="0">
                  <a:solidFill>
                    <a:srgbClr val="0000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lvl="0">
                  <a:lnSpc>
                    <a:spcPct val="150000"/>
                  </a:lnSpc>
                </a:pPr>
                <a:r>
                  <a:rPr lang="en-US" sz="2800" b="1" kern="0" dirty="0">
                    <a:solidFill>
                      <a:srgbClr val="000000"/>
                    </a:solidFill>
                    <a:latin typeface="TH SarabunPSK" pitchFamily="34" charset="-34"/>
                    <a:cs typeface="TH SarabunPSK" pitchFamily="34" charset="-34"/>
                  </a:rPr>
                  <a:t> </a:t>
                </a:r>
                <a:r>
                  <a:rPr lang="en-US" sz="2800" b="1" kern="0" dirty="0" smtClean="0">
                    <a:solidFill>
                      <a:srgbClr val="000000"/>
                    </a:solidFill>
                    <a:latin typeface="TH SarabunPSK" pitchFamily="34" charset="-34"/>
                    <a:cs typeface="TH SarabunPSK" pitchFamily="34" charset="-34"/>
                  </a:rPr>
                  <a:t>                  </a:t>
                </a:r>
                <a:r>
                  <a:rPr lang="th-TH" sz="2800" kern="0" dirty="0" smtClean="0">
                    <a:solidFill>
                      <a:srgbClr val="000000"/>
                    </a:solidFill>
                    <a:latin typeface="TH SarabunPSK" pitchFamily="34" charset="-34"/>
                    <a:cs typeface="TH SarabunPSK" pitchFamily="34" charset="-34"/>
                  </a:rPr>
                  <a:t>หรือ</a:t>
                </a:r>
                <a:r>
                  <a:rPr lang="th-TH" sz="2800" b="1" kern="0" dirty="0" smtClean="0">
                    <a:solidFill>
                      <a:srgbClr val="000000"/>
                    </a:solidFill>
                    <a:latin typeface="TH SarabunPSK" pitchFamily="34" charset="-34"/>
                    <a:cs typeface="TH SarabunPSK" pitchFamily="34" charset="-34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h-TH" sz="1800" i="1" kern="0">
                            <a:solidFill>
                              <a:srgbClr val="0000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th-TH" sz="1800" i="1" kern="0">
                                <a:solidFill>
                                  <a:srgbClr val="000000"/>
                                </a:solidFill>
                                <a:latin typeface="Cambria Math"/>
                                <a:cs typeface="TH SarabunPSK" pitchFamily="34" charset="-34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th-TH" sz="1800" i="1" kern="0">
                                    <a:solidFill>
                                      <a:srgbClr val="000000"/>
                                    </a:solidFill>
                                    <a:latin typeface="Cambria Math"/>
                                    <a:cs typeface="TH SarabunPSK" pitchFamily="34" charset="-34"/>
                                  </a:rPr>
                                </m:ctrlPr>
                              </m:sSupPr>
                              <m:e>
                                <m:r>
                                  <a:rPr lang="en-US" sz="1800" i="1" kern="0">
                                    <a:solidFill>
                                      <a:srgbClr val="000000"/>
                                    </a:solidFill>
                                    <a:latin typeface="Cambria Math"/>
                                    <a:cs typeface="TH SarabunPSK" pitchFamily="34" charset="-34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sz="1800" i="1" kern="0">
                                    <a:solidFill>
                                      <a:srgbClr val="000000"/>
                                    </a:solidFill>
                                    <a:latin typeface="Cambria Math"/>
                                    <a:cs typeface="TH SarabunPSK" pitchFamily="34" charset="-34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1800" i="1" kern="0">
                            <a:solidFill>
                              <a:srgbClr val="000000"/>
                            </a:solidFill>
                            <a:latin typeface="Cambria Math"/>
                            <a:cs typeface="TH SarabunPSK" pitchFamily="34" charset="-34"/>
                          </a:rPr>
                          <m:t>5</m:t>
                        </m:r>
                      </m:sup>
                    </m:sSup>
                    <m:r>
                      <a:rPr lang="en-US" sz="1800" i="1" kern="0">
                        <a:solidFill>
                          <a:srgbClr val="000000"/>
                        </a:solidFill>
                        <a:latin typeface="Cambria Math"/>
                        <a:cs typeface="TH SarabunPSK" pitchFamily="34" charset="-34"/>
                      </a:rPr>
                      <m:t> </m:t>
                    </m:r>
                    <m:r>
                      <a:rPr lang="en-US" sz="1800" b="1" i="0" kern="0" smtClean="0">
                        <a:solidFill>
                          <a:srgbClr val="000000"/>
                        </a:solidFill>
                        <a:latin typeface="Cambria Math"/>
                        <a:cs typeface="TH SarabunPSK" pitchFamily="34" charset="-34"/>
                      </a:rPr>
                      <m:t> =  </m:t>
                    </m:r>
                    <m:sSup>
                      <m:sSupPr>
                        <m:ctrlPr>
                          <a:rPr lang="en-US" sz="1800" kern="0" smtClean="0">
                            <a:solidFill>
                              <a:srgbClr val="0000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sSupPr>
                      <m:e>
                        <m:r>
                          <a:rPr lang="en-US" sz="1800" b="0" i="0" kern="0" smtClean="0">
                            <a:solidFill>
                              <a:srgbClr val="000000"/>
                            </a:solidFill>
                            <a:latin typeface="Cambria Math"/>
                            <a:cs typeface="TH SarabunPSK" pitchFamily="34" charset="-34"/>
                          </a:rPr>
                          <m:t>2</m:t>
                        </m:r>
                      </m:e>
                      <m:sup>
                        <m:r>
                          <a:rPr lang="en-US" sz="1800" b="0" i="0" kern="0" smtClean="0">
                            <a:solidFill>
                              <a:srgbClr val="000000"/>
                            </a:solidFill>
                            <a:latin typeface="Cambria Math"/>
                            <a:cs typeface="TH SarabunPSK" pitchFamily="34" charset="-34"/>
                          </a:rPr>
                          <m:t>2</m:t>
                        </m:r>
                        <m:r>
                          <a:rPr lang="en-US" sz="1800" b="0" i="0" kern="0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×</m:t>
                        </m:r>
                        <m:r>
                          <a:rPr lang="en-US" sz="1800" b="0" i="0" kern="0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5</m:t>
                        </m:r>
                      </m:sup>
                    </m:sSup>
                    <m:r>
                      <a:rPr lang="en-US" sz="1800" b="1" i="1" kern="0" smtClean="0">
                        <a:solidFill>
                          <a:srgbClr val="000000"/>
                        </a:solidFill>
                        <a:latin typeface="Cambria Math"/>
                        <a:cs typeface="TH SarabunPSK" pitchFamily="34" charset="-34"/>
                      </a:rPr>
                      <m:t>  =   </m:t>
                    </m:r>
                    <m:sSup>
                      <m:sSupPr>
                        <m:ctrlPr>
                          <a:rPr lang="en-US" sz="1800" kern="0" smtClean="0">
                            <a:solidFill>
                              <a:srgbClr val="0000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sSupPr>
                      <m:e>
                        <m:r>
                          <a:rPr lang="en-US" sz="1800" b="0" i="0" kern="0" smtClean="0">
                            <a:solidFill>
                              <a:srgbClr val="000000"/>
                            </a:solidFill>
                            <a:latin typeface="Cambria Math"/>
                            <a:cs typeface="TH SarabunPSK" pitchFamily="34" charset="-34"/>
                          </a:rPr>
                          <m:t>2</m:t>
                        </m:r>
                      </m:e>
                      <m:sup>
                        <m:r>
                          <a:rPr lang="en-US" sz="1800" b="0" i="0" kern="0" smtClean="0">
                            <a:solidFill>
                              <a:srgbClr val="000000"/>
                            </a:solidFill>
                            <a:latin typeface="Cambria Math"/>
                            <a:cs typeface="TH SarabunPSK" pitchFamily="34" charset="-34"/>
                          </a:rPr>
                          <m:t>10</m:t>
                        </m:r>
                      </m:sup>
                    </m:sSup>
                  </m:oMath>
                </a14:m>
                <a:r>
                  <a:rPr lang="en-US" sz="2800" b="1" kern="0" dirty="0" smtClean="0">
                    <a:solidFill>
                      <a:srgbClr val="000000"/>
                    </a:solidFill>
                    <a:latin typeface="TH SarabunPSK" pitchFamily="34" charset="-34"/>
                    <a:cs typeface="TH SarabunPSK" pitchFamily="34" charset="-34"/>
                  </a:rPr>
                  <a:t>	</a:t>
                </a:r>
                <a:endParaRPr lang="th-TH" sz="2200" dirty="0">
                  <a:latin typeface="TH SarabunPSK" pitchFamily="34" charset="-34"/>
                  <a:ea typeface="CS PraJad" charset="0"/>
                  <a:cs typeface="TH SarabunPSK" pitchFamily="34" charset="-34"/>
                </a:endParaRPr>
              </a:p>
              <a:p>
                <a:pPr>
                  <a:lnSpc>
                    <a:spcPct val="150000"/>
                  </a:lnSpc>
                </a:pPr>
                <a:endParaRPr lang="th-TH" sz="2200" dirty="0">
                  <a:latin typeface="TH SarabunPSK" pitchFamily="34" charset="-34"/>
                  <a:ea typeface="CS PraJad" charset="0"/>
                  <a:cs typeface="TH SarabunPSK" pitchFamily="34" charset="-34"/>
                </a:endParaRPr>
              </a:p>
            </p:txBody>
          </p:sp>
        </mc:Choice>
        <mc:Fallback>
          <p:sp>
            <p:nvSpPr>
              <p:cNvPr id="9" name="กล่องข้อความ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075" y="2026211"/>
                <a:ext cx="8393867" cy="311681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กล่องข้อความ 11"/>
              <p:cNvSpPr txBox="1"/>
              <p:nvPr/>
            </p:nvSpPr>
            <p:spPr>
              <a:xfrm>
                <a:off x="1087207" y="1610168"/>
                <a:ext cx="728830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2800" kern="0" dirty="0" smtClean="0">
                    <a:solidFill>
                      <a:srgbClr val="000000"/>
                    </a:solidFill>
                    <a:latin typeface="TH SarabunPSK" pitchFamily="34" charset="-34"/>
                    <a:cs typeface="TH SarabunPSK" pitchFamily="34" charset="-34"/>
                  </a:rPr>
                  <a:t>บทนิยามของ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h-TH" sz="2000" i="1" kern="0" smtClean="0">
                            <a:solidFill>
                              <a:srgbClr val="0000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th-TH" sz="2000" i="1" kern="0" smtClean="0">
                                <a:solidFill>
                                  <a:srgbClr val="000000"/>
                                </a:solidFill>
                                <a:latin typeface="Cambria Math"/>
                                <a:cs typeface="TH SarabunPSK" pitchFamily="34" charset="-34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th-TH" sz="2000" i="1" kern="0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  <a:cs typeface="TH SarabunPSK" pitchFamily="34" charset="-34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kern="0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  <a:cs typeface="TH SarabunPSK" pitchFamily="34" charset="-34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2000" b="0" i="1" kern="0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  <a:cs typeface="TH SarabunPSK" pitchFamily="34" charset="-34"/>
                                  </a:rPr>
                                  <m:t>𝑚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000" b="0" i="1" kern="0" smtClean="0">
                            <a:solidFill>
                              <a:srgbClr val="000000"/>
                            </a:solidFill>
                            <a:latin typeface="Cambria Math"/>
                            <a:cs typeface="TH SarabunPSK" pitchFamily="34" charset="-34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th-TH" sz="2800" dirty="0" smtClean="0">
                    <a:latin typeface="TH SarabunPSK" pitchFamily="34" charset="-34"/>
                    <a:ea typeface="CS PraJad" charset="0"/>
                    <a:cs typeface="TH SarabunPSK" pitchFamily="34" charset="-34"/>
                  </a:rPr>
                  <a:t> ดังนี้</a:t>
                </a:r>
                <a:endParaRPr lang="th-TH" sz="2800" dirty="0">
                  <a:latin typeface="TH SarabunPSK" pitchFamily="34" charset="-34"/>
                  <a:ea typeface="CS PraJad" charset="0"/>
                  <a:cs typeface="TH SarabunPSK" pitchFamily="34" charset="-34"/>
                </a:endParaRPr>
              </a:p>
            </p:txBody>
          </p:sp>
        </mc:Choice>
        <mc:Fallback>
          <p:sp>
            <p:nvSpPr>
              <p:cNvPr id="10" name="กล่องข้อความ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7207" y="1610168"/>
                <a:ext cx="7288306" cy="523220"/>
              </a:xfrm>
              <a:prstGeom prst="rect">
                <a:avLst/>
              </a:prstGeom>
              <a:blipFill rotWithShape="1">
                <a:blip r:embed="rId3"/>
                <a:stretch>
                  <a:fillRect l="-1672" t="-11628" b="-31395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98915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สี่เหลี่ยมผืนผ้า 10"/>
          <p:cNvSpPr/>
          <p:nvPr/>
        </p:nvSpPr>
        <p:spPr>
          <a:xfrm>
            <a:off x="452176" y="1079328"/>
            <a:ext cx="8410470" cy="4285727"/>
          </a:xfrm>
          <a:prstGeom prst="rect">
            <a:avLst/>
          </a:prstGeom>
          <a:solidFill>
            <a:schemeClr val="bg1">
              <a:alpha val="94000"/>
            </a:schemeClr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Rectangle 2"/>
          <p:cNvSpPr/>
          <p:nvPr/>
        </p:nvSpPr>
        <p:spPr>
          <a:xfrm>
            <a:off x="452176" y="471186"/>
            <a:ext cx="8410470" cy="618775"/>
          </a:xfrm>
          <a:prstGeom prst="rect">
            <a:avLst/>
          </a:prstGeom>
          <a:solidFill>
            <a:schemeClr val="accent6">
              <a:alpha val="9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riangle 3"/>
          <p:cNvSpPr/>
          <p:nvPr/>
        </p:nvSpPr>
        <p:spPr>
          <a:xfrm>
            <a:off x="1312581" y="5120281"/>
            <a:ext cx="426251" cy="267525"/>
          </a:xfrm>
          <a:prstGeom prst="triangle">
            <a:avLst>
              <a:gd name="adj" fmla="val 47222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2176" y="5126375"/>
            <a:ext cx="1073531" cy="26143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15093" y="5072093"/>
            <a:ext cx="947696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1" dirty="0" smtClean="0">
                <a:ln w="0"/>
                <a:solidFill>
                  <a:schemeClr val="bg1"/>
                </a:solidFill>
                <a:latin typeface="TH SarabunPSK" pitchFamily="34" charset="-34"/>
                <a:ea typeface="CS PraJad" charset="0"/>
                <a:cs typeface="TH SarabunPSK" pitchFamily="34" charset="-34"/>
              </a:rPr>
              <a:t>Math 21101</a:t>
            </a:r>
            <a:endParaRPr lang="th-TH" sz="1600" b="1" cap="none" spc="0" dirty="0">
              <a:ln w="0"/>
              <a:solidFill>
                <a:schemeClr val="bg1"/>
              </a:solidFill>
              <a:latin typeface="TH SarabunPSK" pitchFamily="34" charset="-34"/>
              <a:ea typeface="CS PraJad" charset="0"/>
              <a:cs typeface="TH SarabunPSK" pitchFamily="34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0075" y="476354"/>
            <a:ext cx="826257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3200" b="1" kern="0" dirty="0">
                <a:solidFill>
                  <a:prstClr val="black"/>
                </a:solidFill>
                <a:latin typeface="Calibri Light"/>
                <a:ea typeface="Calibri"/>
                <a:cs typeface="TH SarabunPSK"/>
              </a:rPr>
              <a:t>สมบัติ</a:t>
            </a:r>
            <a:r>
              <a:rPr lang="th-TH" sz="3200" b="1" kern="0" dirty="0" smtClean="0">
                <a:latin typeface="Calibri Light"/>
                <a:ea typeface="Calibri"/>
                <a:cs typeface="TH SarabunPSK"/>
              </a:rPr>
              <a:t>ของ</a:t>
            </a:r>
            <a:r>
              <a:rPr lang="th-TH" sz="3200" b="1" kern="0" dirty="0">
                <a:latin typeface="Calibri Light"/>
                <a:ea typeface="Calibri"/>
                <a:cs typeface="TH SarabunPSK"/>
              </a:rPr>
              <a:t>เลขยก</a:t>
            </a:r>
            <a:r>
              <a:rPr lang="th-TH" sz="3200" b="1" kern="0" dirty="0" smtClean="0">
                <a:latin typeface="Calibri Light"/>
                <a:ea typeface="Calibri"/>
                <a:cs typeface="TH SarabunPSK"/>
              </a:rPr>
              <a:t>กำลัง(</a:t>
            </a:r>
            <a:r>
              <a:rPr lang="en-US" sz="3200" b="1" kern="0" dirty="0">
                <a:latin typeface="TH SarabunPSK" pitchFamily="34" charset="-34"/>
                <a:ea typeface="Calibri"/>
                <a:cs typeface="TH SarabunPSK" pitchFamily="34" charset="-34"/>
              </a:rPr>
              <a:t>Properties of Exponent</a:t>
            </a:r>
            <a:r>
              <a:rPr lang="th-TH" sz="3200" b="1" kern="0" dirty="0">
                <a:latin typeface="TH SarabunPSK" pitchFamily="34" charset="-34"/>
                <a:ea typeface="Calibri"/>
                <a:cs typeface="TH SarabunPSK" pitchFamily="34" charset="-34"/>
              </a:rPr>
              <a:t>)</a:t>
            </a:r>
            <a:endParaRPr lang="th-TH" sz="2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S PraJad" panose="02000503000000000000" pitchFamily="50" charset="-34"/>
              <a:ea typeface="CS PraJad" panose="02000503000000000000" pitchFamily="50" charset="-34"/>
              <a:cs typeface="CS PraJad" panose="02000503000000000000" pitchFamily="50" charset="-34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กล่องข้อความ 10"/>
              <p:cNvSpPr txBox="1"/>
              <p:nvPr/>
            </p:nvSpPr>
            <p:spPr>
              <a:xfrm>
                <a:off x="600075" y="2026211"/>
                <a:ext cx="8393867" cy="31168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th-TH" sz="2200" dirty="0" smtClean="0">
                    <a:latin typeface="TH SarabunPSK" pitchFamily="34" charset="-34"/>
                    <a:ea typeface="CS PraJad" charset="0"/>
                    <a:cs typeface="TH SarabunPSK" pitchFamily="34" charset="-34"/>
                  </a:rPr>
                  <a:t>		</a:t>
                </a:r>
                <a:r>
                  <a:rPr lang="th-TH" sz="2800" dirty="0" smtClean="0">
                    <a:latin typeface="TH SarabunPSK" pitchFamily="34" charset="-34"/>
                    <a:ea typeface="CS PraJad" charset="0"/>
                    <a:cs typeface="TH SarabunPSK" pitchFamily="34" charset="-34"/>
                  </a:rPr>
                  <a:t>เมื่อ </a:t>
                </a:r>
                <a:r>
                  <a:rPr lang="en-US" sz="2800" dirty="0" smtClean="0">
                    <a:latin typeface="TH SarabunPSK" pitchFamily="34" charset="-34"/>
                    <a:ea typeface="CS PraJad" charset="0"/>
                    <a:cs typeface="TH SarabunPSK" pitchFamily="34" charset="-34"/>
                  </a:rPr>
                  <a:t>a </a:t>
                </a:r>
                <a:r>
                  <a:rPr lang="th-TH" sz="2800" dirty="0" smtClean="0">
                    <a:latin typeface="TH SarabunPSK" pitchFamily="34" charset="-34"/>
                    <a:ea typeface="CS PraJad" charset="0"/>
                    <a:cs typeface="TH SarabunPSK" pitchFamily="34" charset="-34"/>
                  </a:rPr>
                  <a:t>และ </a:t>
                </a:r>
                <a:r>
                  <a:rPr lang="en-US" sz="2800" dirty="0" smtClean="0">
                    <a:latin typeface="TH SarabunPSK" pitchFamily="34" charset="-34"/>
                    <a:ea typeface="CS PraJad" charset="0"/>
                    <a:cs typeface="TH SarabunPSK" pitchFamily="34" charset="-34"/>
                  </a:rPr>
                  <a:t>b </a:t>
                </a:r>
                <a:r>
                  <a:rPr lang="th-TH" sz="2800" dirty="0" smtClean="0">
                    <a:latin typeface="TH SarabunPSK" pitchFamily="34" charset="-34"/>
                    <a:ea typeface="CS PraJad" charset="0"/>
                    <a:cs typeface="TH SarabunPSK" pitchFamily="34" charset="-34"/>
                  </a:rPr>
                  <a:t>แทนจำนวน</a:t>
                </a:r>
                <a:r>
                  <a:rPr lang="th-TH" sz="2800" dirty="0" smtClean="0">
                    <a:latin typeface="TH SarabunPSK" pitchFamily="34" charset="-34"/>
                    <a:ea typeface="CS PraJad" charset="0"/>
                    <a:cs typeface="TH SarabunPSK" pitchFamily="34" charset="-34"/>
                  </a:rPr>
                  <a:t>ใดๆ</a:t>
                </a:r>
                <a:r>
                  <a:rPr lang="en-US" sz="2800" dirty="0" smtClean="0">
                    <a:latin typeface="TH SarabunPSK" pitchFamily="34" charset="-34"/>
                    <a:ea typeface="CS PraJad" charset="0"/>
                    <a:cs typeface="TH SarabunPSK" pitchFamily="34" charset="-34"/>
                  </a:rPr>
                  <a:t> </a:t>
                </a:r>
                <a:r>
                  <a:rPr lang="th-TH" sz="2800" dirty="0" smtClean="0">
                    <a:latin typeface="TH SarabunPSK" pitchFamily="34" charset="-34"/>
                    <a:ea typeface="CS PraJad" charset="0"/>
                    <a:cs typeface="TH SarabunPSK" pitchFamily="34" charset="-34"/>
                  </a:rPr>
                  <a:t>และ</a:t>
                </a:r>
                <a:r>
                  <a:rPr lang="th-TH" sz="2800" dirty="0" smtClean="0">
                    <a:latin typeface="TH SarabunPSK" pitchFamily="34" charset="-34"/>
                    <a:ea typeface="CS PraJad" charset="0"/>
                    <a:cs typeface="TH SarabunPSK" pitchFamily="34" charset="-34"/>
                  </a:rPr>
                  <a:t> </a:t>
                </a:r>
                <a:r>
                  <a:rPr lang="en-US" sz="2800" dirty="0" smtClean="0">
                    <a:latin typeface="TH SarabunPSK" pitchFamily="34" charset="-34"/>
                    <a:ea typeface="CS PraJad" charset="0"/>
                    <a:cs typeface="TH SarabunPSK" pitchFamily="34" charset="-34"/>
                  </a:rPr>
                  <a:t>n </a:t>
                </a:r>
                <a:r>
                  <a:rPr lang="th-TH" sz="2800" dirty="0" smtClean="0">
                    <a:latin typeface="TH SarabunPSK" pitchFamily="34" charset="-34"/>
                    <a:ea typeface="CS PraJad" charset="0"/>
                    <a:cs typeface="TH SarabunPSK" pitchFamily="34" charset="-34"/>
                  </a:rPr>
                  <a:t>แทนจำนวนเต็มบวก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h-TH" sz="2000" i="1" kern="0">
                              <a:solidFill>
                                <a:srgbClr val="000000"/>
                              </a:solidFill>
                              <a:latin typeface="Cambria Math"/>
                              <a:cs typeface="TH SarabunPSK" pitchFamily="34" charset="-34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th-TH" sz="2000" i="1" kern="0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TH SarabunPSK" pitchFamily="34" charset="-34"/>
                                </a:rPr>
                              </m:ctrlPr>
                            </m:dPr>
                            <m:e>
                              <m:r>
                                <a:rPr lang="en-US" sz="2000" b="0" i="1" kern="0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TH SarabunPSK" pitchFamily="34" charset="-34"/>
                                </a:rPr>
                                <m:t>𝑎𝑏</m:t>
                              </m:r>
                            </m:e>
                          </m:d>
                        </m:e>
                        <m:sup>
                          <m:r>
                            <a:rPr lang="en-US" sz="2000" i="1" kern="0">
                              <a:solidFill>
                                <a:srgbClr val="000000"/>
                              </a:solidFill>
                              <a:latin typeface="Cambria Math"/>
                              <a:cs typeface="TH SarabunPSK" pitchFamily="34" charset="-34"/>
                            </a:rPr>
                            <m:t>𝑛</m:t>
                          </m:r>
                        </m:sup>
                      </m:sSup>
                      <m:r>
                        <a:rPr lang="en-US" sz="2000" b="0" i="1" kern="0" smtClean="0">
                          <a:solidFill>
                            <a:srgbClr val="000000"/>
                          </a:solidFill>
                          <a:latin typeface="Cambria Math"/>
                          <a:cs typeface="TH SarabunPSK" pitchFamily="34" charset="-34"/>
                        </a:rPr>
                        <m:t>  =  </m:t>
                      </m:r>
                      <m:sSup>
                        <m:sSupPr>
                          <m:ctrlPr>
                            <a:rPr lang="th-TH" sz="1800" b="0" i="1" smtClean="0">
                              <a:latin typeface="Cambria Math"/>
                              <a:ea typeface="Cambria Math"/>
                              <a:cs typeface="TH SarabunPSK" pitchFamily="34" charset="-34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latin typeface="Cambria Math"/>
                              <a:ea typeface="Cambria Math"/>
                              <a:cs typeface="TH SarabunPSK" pitchFamily="34" charset="-34"/>
                            </a:rPr>
                            <m:t>𝑎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/>
                              <a:ea typeface="Cambria Math"/>
                              <a:cs typeface="TH SarabunPSK" pitchFamily="34" charset="-34"/>
                            </a:rPr>
                            <m:t>𝑛</m:t>
                          </m:r>
                        </m:sup>
                      </m:sSup>
                      <m:sSup>
                        <m:sSupPr>
                          <m:ctrlPr>
                            <a:rPr lang="th-TH" sz="1800" i="1" dirty="0" smtClean="0">
                              <a:latin typeface="Cambria Math"/>
                              <a:ea typeface="CS PraJad" charset="0"/>
                              <a:cs typeface="TH SarabunPSK" pitchFamily="34" charset="-34"/>
                            </a:rPr>
                          </m:ctrlPr>
                        </m:sSupPr>
                        <m:e>
                          <m:r>
                            <a:rPr lang="en-US" sz="1800" b="0" i="1" dirty="0" smtClean="0">
                              <a:latin typeface="Cambria Math"/>
                              <a:ea typeface="CS PraJad" charset="0"/>
                              <a:cs typeface="TH SarabunPSK" pitchFamily="34" charset="-34"/>
                            </a:rPr>
                            <m:t>𝑏</m:t>
                          </m:r>
                        </m:e>
                        <m:sup>
                          <m:r>
                            <a:rPr lang="en-US" sz="1800" b="0" i="1" dirty="0" smtClean="0">
                              <a:latin typeface="Cambria Math"/>
                              <a:ea typeface="CS PraJad" charset="0"/>
                              <a:cs typeface="TH SarabunPSK" pitchFamily="34" charset="-34"/>
                            </a:rPr>
                            <m:t>𝑛</m:t>
                          </m:r>
                        </m:sup>
                      </m:sSup>
                      <m:r>
                        <a:rPr lang="th-TH" sz="1800" b="0" i="1" smtClean="0">
                          <a:latin typeface="Cambria Math"/>
                          <a:ea typeface="Cambria Math"/>
                          <a:cs typeface="TH SarabunPSK" pitchFamily="34" charset="-34"/>
                        </a:rPr>
                        <m:t> </m:t>
                      </m:r>
                    </m:oMath>
                  </m:oMathPara>
                </a14:m>
                <a:endParaRPr lang="th-TH" sz="1800" dirty="0" smtClean="0">
                  <a:latin typeface="TH SarabunPSK" pitchFamily="34" charset="-34"/>
                  <a:ea typeface="CS PraJad" charset="0"/>
                  <a:cs typeface="TH SarabunPSK" pitchFamily="34" charset="-34"/>
                </a:endParaRPr>
              </a:p>
              <a:p>
                <a:endParaRPr lang="th-TH" sz="1800" dirty="0" smtClean="0">
                  <a:latin typeface="TH SarabunPSK" pitchFamily="34" charset="-34"/>
                  <a:ea typeface="CS PraJad" charset="0"/>
                  <a:cs typeface="TH SarabunPSK" pitchFamily="34" charset="-34"/>
                </a:endParaRPr>
              </a:p>
              <a:p>
                <a:pPr lvl="0">
                  <a:lnSpc>
                    <a:spcPct val="150000"/>
                  </a:lnSpc>
                </a:pPr>
                <a:r>
                  <a:rPr lang="en-US" sz="2800" b="1" kern="0" dirty="0" smtClean="0">
                    <a:solidFill>
                      <a:srgbClr val="000000"/>
                    </a:solidFill>
                    <a:latin typeface="TH SarabunPSK" pitchFamily="34" charset="-34"/>
                    <a:cs typeface="TH SarabunPSK" pitchFamily="34" charset="-34"/>
                  </a:rPr>
                  <a:t> 		</a:t>
                </a:r>
                <a:r>
                  <a:rPr lang="en-US" sz="2800" b="1" u="sng" kern="0" dirty="0" smtClean="0">
                    <a:solidFill>
                      <a:srgbClr val="000000"/>
                    </a:solidFill>
                    <a:latin typeface="TH SarabunPSK" pitchFamily="34" charset="-34"/>
                    <a:cs typeface="TH SarabunPSK" pitchFamily="34" charset="-34"/>
                  </a:rPr>
                  <a:t>Example</a:t>
                </a:r>
                <a:r>
                  <a:rPr lang="en-US" sz="2800" b="1" kern="0" dirty="0" smtClean="0">
                    <a:solidFill>
                      <a:srgbClr val="000000"/>
                    </a:solidFill>
                    <a:latin typeface="TH SarabunPSK" pitchFamily="34" charset="-34"/>
                    <a:cs typeface="TH SarabunPSK" pitchFamily="34" charset="-34"/>
                  </a:rPr>
                  <a:t> :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h-TH" sz="1800" i="1" kern="0">
                            <a:solidFill>
                              <a:srgbClr val="0000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th-TH" sz="1800" i="1" kern="0">
                                <a:solidFill>
                                  <a:srgbClr val="000000"/>
                                </a:solidFill>
                                <a:latin typeface="Cambria Math"/>
                                <a:cs typeface="TH SarabunPSK" pitchFamily="34" charset="-34"/>
                              </a:rPr>
                            </m:ctrlPr>
                          </m:dPr>
                          <m:e>
                            <m:r>
                              <a:rPr lang="en-US" sz="1800" b="0" i="1" kern="0" smtClean="0">
                                <a:solidFill>
                                  <a:srgbClr val="000000"/>
                                </a:solidFill>
                                <a:latin typeface="Cambria Math"/>
                                <a:cs typeface="TH SarabunPSK" pitchFamily="34" charset="-34"/>
                              </a:rPr>
                              <m:t>𝑥𝑦</m:t>
                            </m:r>
                          </m:e>
                        </m:d>
                      </m:e>
                      <m:sup>
                        <m:r>
                          <a:rPr lang="en-US" sz="1800" b="0" i="1" kern="0" smtClean="0">
                            <a:solidFill>
                              <a:srgbClr val="000000"/>
                            </a:solidFill>
                            <a:latin typeface="Cambria Math"/>
                            <a:cs typeface="TH SarabunPSK" pitchFamily="34" charset="-34"/>
                          </a:rPr>
                          <m:t>4</m:t>
                        </m:r>
                      </m:sup>
                    </m:sSup>
                    <m:r>
                      <a:rPr lang="en-US" sz="1800" i="1" kern="0">
                        <a:solidFill>
                          <a:srgbClr val="000000"/>
                        </a:solidFill>
                        <a:latin typeface="Cambria Math"/>
                        <a:cs typeface="TH SarabunPSK" pitchFamily="34" charset="-34"/>
                      </a:rPr>
                      <m:t>  =  </m:t>
                    </m:r>
                    <m:sSup>
                      <m:sSupPr>
                        <m:ctrlPr>
                          <a:rPr lang="th-TH" sz="18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𝑥</m:t>
                        </m:r>
                      </m:e>
                      <m:sup>
                        <m:r>
                          <a:rPr lang="en-US" sz="18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4</m:t>
                        </m:r>
                      </m:sup>
                    </m:sSup>
                    <m:sSup>
                      <m:sSupPr>
                        <m:ctrlPr>
                          <a:rPr lang="en-US" sz="180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𝑦</m:t>
                        </m:r>
                      </m:e>
                      <m:sup>
                        <m:r>
                          <a:rPr lang="en-US" sz="18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4</m:t>
                        </m:r>
                      </m:sup>
                    </m:sSup>
                  </m:oMath>
                </a14:m>
                <a:endParaRPr lang="en-US" sz="1800" b="1" kern="0" dirty="0" smtClean="0">
                  <a:solidFill>
                    <a:srgbClr val="0000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lvl="0">
                  <a:lnSpc>
                    <a:spcPct val="150000"/>
                  </a:lnSpc>
                </a:pPr>
                <a:r>
                  <a:rPr lang="en-US" sz="2800" b="1" kern="0" dirty="0">
                    <a:solidFill>
                      <a:srgbClr val="000000"/>
                    </a:solidFill>
                    <a:latin typeface="TH SarabunPSK" pitchFamily="34" charset="-34"/>
                    <a:cs typeface="TH SarabunPSK" pitchFamily="34" charset="-34"/>
                  </a:rPr>
                  <a:t> </a:t>
                </a:r>
                <a:r>
                  <a:rPr lang="en-US" sz="2800" b="1" kern="0" dirty="0" smtClean="0">
                    <a:solidFill>
                      <a:srgbClr val="000000"/>
                    </a:solidFill>
                    <a:latin typeface="TH SarabunPSK" pitchFamily="34" charset="-34"/>
                    <a:cs typeface="TH SarabunPSK" pitchFamily="34" charset="-34"/>
                  </a:rPr>
                  <a:t>                  </a:t>
                </a:r>
                <a:r>
                  <a:rPr lang="th-TH" sz="2800" kern="0" dirty="0">
                    <a:solidFill>
                      <a:srgbClr val="000000"/>
                    </a:solidFill>
                    <a:latin typeface="TH SarabunPSK" pitchFamily="34" charset="-34"/>
                    <a:cs typeface="TH SarabunPSK" pitchFamily="34" charset="-34"/>
                  </a:rPr>
                  <a:t> </a:t>
                </a:r>
                <a:r>
                  <a:rPr lang="th-TH" sz="2800" kern="0" dirty="0" smtClean="0">
                    <a:solidFill>
                      <a:srgbClr val="000000"/>
                    </a:solidFill>
                    <a:latin typeface="TH SarabunPSK" pitchFamily="34" charset="-34"/>
                    <a:cs typeface="TH SarabunPSK" pitchFamily="34" charset="-34"/>
                  </a:rPr>
                  <a:t>    </a:t>
                </a:r>
                <a:r>
                  <a:rPr lang="th-TH" sz="2800" b="1" kern="0" dirty="0" smtClean="0">
                    <a:solidFill>
                      <a:srgbClr val="000000"/>
                    </a:solidFill>
                    <a:latin typeface="TH SarabunPSK" pitchFamily="34" charset="-34"/>
                    <a:cs typeface="TH SarabunPSK" pitchFamily="34" charset="-34"/>
                  </a:rPr>
                  <a:t>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h-TH" sz="1800" i="1" kern="0">
                            <a:solidFill>
                              <a:srgbClr val="0000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th-TH" sz="1800" i="1" kern="0">
                                <a:solidFill>
                                  <a:srgbClr val="000000"/>
                                </a:solidFill>
                                <a:latin typeface="Cambria Math"/>
                                <a:cs typeface="TH SarabunPSK" pitchFamily="34" charset="-34"/>
                              </a:rPr>
                            </m:ctrlPr>
                          </m:dPr>
                          <m:e>
                            <m:r>
                              <a:rPr lang="en-US" sz="1800" b="0" i="1" kern="0" smtClean="0">
                                <a:solidFill>
                                  <a:srgbClr val="000000"/>
                                </a:solidFill>
                                <a:latin typeface="Cambria Math"/>
                                <a:cs typeface="TH SarabunPSK" pitchFamily="34" charset="-34"/>
                              </a:rPr>
                              <m:t>3</m:t>
                            </m:r>
                            <m:r>
                              <a:rPr lang="en-US" sz="1800" b="0" i="1" kern="0" smtClean="0">
                                <a:solidFill>
                                  <a:srgbClr val="000000"/>
                                </a:solidFill>
                                <a:latin typeface="Cambria Math"/>
                                <a:cs typeface="TH SarabunPSK" pitchFamily="34" charset="-34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sz="1800" b="0" i="1" kern="0" smtClean="0">
                            <a:solidFill>
                              <a:srgbClr val="000000"/>
                            </a:solidFill>
                            <a:latin typeface="Cambria Math"/>
                            <a:cs typeface="TH SarabunPSK" pitchFamily="34" charset="-34"/>
                          </a:rPr>
                          <m:t>2</m:t>
                        </m:r>
                      </m:sup>
                    </m:sSup>
                    <m:r>
                      <a:rPr lang="en-US" sz="1800" i="1" kern="0">
                        <a:solidFill>
                          <a:srgbClr val="000000"/>
                        </a:solidFill>
                        <a:latin typeface="Cambria Math"/>
                        <a:cs typeface="TH SarabunPSK" pitchFamily="34" charset="-34"/>
                      </a:rPr>
                      <m:t> </m:t>
                    </m:r>
                    <m:r>
                      <a:rPr lang="en-US" sz="1800" b="1" i="0" kern="0" smtClean="0">
                        <a:solidFill>
                          <a:srgbClr val="000000"/>
                        </a:solidFill>
                        <a:latin typeface="Cambria Math"/>
                        <a:cs typeface="TH SarabunPSK" pitchFamily="34" charset="-34"/>
                      </a:rPr>
                      <m:t> =  </m:t>
                    </m:r>
                    <m:sSup>
                      <m:sSupPr>
                        <m:ctrlPr>
                          <a:rPr lang="en-US" sz="1800" kern="0" smtClean="0">
                            <a:solidFill>
                              <a:srgbClr val="0000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sSupPr>
                      <m:e>
                        <m:r>
                          <a:rPr lang="en-US" sz="1800" b="0" i="0" kern="0" smtClean="0">
                            <a:solidFill>
                              <a:srgbClr val="000000"/>
                            </a:solidFill>
                            <a:latin typeface="Cambria Math"/>
                            <a:cs typeface="TH SarabunPSK" pitchFamily="34" charset="-34"/>
                          </a:rPr>
                          <m:t>3</m:t>
                        </m:r>
                      </m:e>
                      <m:sup>
                        <m:r>
                          <a:rPr lang="en-US" sz="1800" b="0" i="0" kern="0" smtClean="0">
                            <a:solidFill>
                              <a:srgbClr val="000000"/>
                            </a:solidFill>
                            <a:latin typeface="Cambria Math"/>
                            <a:cs typeface="TH SarabunPSK" pitchFamily="34" charset="-34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1800" i="1" kern="0" smtClean="0">
                            <a:solidFill>
                              <a:srgbClr val="0000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sSupPr>
                      <m:e>
                        <m:r>
                          <a:rPr lang="en-US" sz="1800" b="0" i="1" kern="0" smtClean="0">
                            <a:solidFill>
                              <a:srgbClr val="000000"/>
                            </a:solidFill>
                            <a:latin typeface="Cambria Math"/>
                            <a:cs typeface="TH SarabunPSK" pitchFamily="34" charset="-34"/>
                          </a:rPr>
                          <m:t>𝑥</m:t>
                        </m:r>
                      </m:e>
                      <m:sup>
                        <m:r>
                          <a:rPr lang="en-US" sz="1800" b="0" i="1" kern="0" smtClean="0">
                            <a:solidFill>
                              <a:srgbClr val="000000"/>
                            </a:solidFill>
                            <a:latin typeface="Cambria Math"/>
                            <a:cs typeface="TH SarabunPSK" pitchFamily="34" charset="-34"/>
                          </a:rPr>
                          <m:t>2</m:t>
                        </m:r>
                      </m:sup>
                    </m:sSup>
                    <m:r>
                      <a:rPr lang="en-US" sz="1800" b="1" i="1" kern="0" smtClean="0">
                        <a:solidFill>
                          <a:srgbClr val="000000"/>
                        </a:solidFill>
                        <a:latin typeface="Cambria Math"/>
                        <a:cs typeface="TH SarabunPSK" pitchFamily="34" charset="-34"/>
                      </a:rPr>
                      <m:t>  =   </m:t>
                    </m:r>
                    <m:sSup>
                      <m:sSupPr>
                        <m:ctrlPr>
                          <a:rPr lang="en-US" sz="1800" kern="0" smtClean="0">
                            <a:solidFill>
                              <a:srgbClr val="0000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sSupPr>
                      <m:e>
                        <m:r>
                          <a:rPr lang="en-US" sz="1800" b="0" i="0" kern="0" smtClean="0">
                            <a:solidFill>
                              <a:srgbClr val="000000"/>
                            </a:solidFill>
                            <a:latin typeface="Cambria Math"/>
                            <a:cs typeface="TH SarabunPSK" pitchFamily="34" charset="-34"/>
                          </a:rPr>
                          <m:t>9</m:t>
                        </m:r>
                        <m:r>
                          <a:rPr lang="en-US" sz="1800" b="0" i="1" kern="0" smtClean="0">
                            <a:solidFill>
                              <a:srgbClr val="000000"/>
                            </a:solidFill>
                            <a:latin typeface="Cambria Math"/>
                            <a:cs typeface="TH SarabunPSK" pitchFamily="34" charset="-34"/>
                          </a:rPr>
                          <m:t>𝑥</m:t>
                        </m:r>
                      </m:e>
                      <m:sup>
                        <m:r>
                          <a:rPr lang="en-US" sz="1800" b="0" i="0" kern="0" smtClean="0">
                            <a:solidFill>
                              <a:srgbClr val="000000"/>
                            </a:solidFill>
                            <a:latin typeface="Cambria Math"/>
                            <a:cs typeface="TH SarabunPSK" pitchFamily="34" charset="-34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b="1" kern="0" dirty="0" smtClean="0">
                    <a:solidFill>
                      <a:srgbClr val="000000"/>
                    </a:solidFill>
                    <a:latin typeface="TH SarabunPSK" pitchFamily="34" charset="-34"/>
                    <a:cs typeface="TH SarabunPSK" pitchFamily="34" charset="-34"/>
                  </a:rPr>
                  <a:t>	</a:t>
                </a:r>
                <a:endParaRPr lang="th-TH" sz="2200" dirty="0">
                  <a:latin typeface="TH SarabunPSK" pitchFamily="34" charset="-34"/>
                  <a:ea typeface="CS PraJad" charset="0"/>
                  <a:cs typeface="TH SarabunPSK" pitchFamily="34" charset="-34"/>
                </a:endParaRPr>
              </a:p>
              <a:p>
                <a:pPr>
                  <a:lnSpc>
                    <a:spcPct val="150000"/>
                  </a:lnSpc>
                </a:pPr>
                <a:endParaRPr lang="th-TH" sz="2200" dirty="0">
                  <a:latin typeface="TH SarabunPSK" pitchFamily="34" charset="-34"/>
                  <a:ea typeface="CS PraJad" charset="0"/>
                  <a:cs typeface="TH SarabunPSK" pitchFamily="34" charset="-34"/>
                </a:endParaRPr>
              </a:p>
            </p:txBody>
          </p:sp>
        </mc:Choice>
        <mc:Fallback>
          <p:sp>
            <p:nvSpPr>
              <p:cNvPr id="9" name="กล่องข้อความ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075" y="2026211"/>
                <a:ext cx="8393867" cy="311681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กล่องข้อความ 11"/>
              <p:cNvSpPr txBox="1"/>
              <p:nvPr/>
            </p:nvSpPr>
            <p:spPr>
              <a:xfrm>
                <a:off x="1087207" y="1610168"/>
                <a:ext cx="728830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2800" kern="0" dirty="0" smtClean="0">
                    <a:solidFill>
                      <a:srgbClr val="000000"/>
                    </a:solidFill>
                    <a:latin typeface="TH SarabunPSK" pitchFamily="34" charset="-34"/>
                    <a:cs typeface="TH SarabunPSK" pitchFamily="34" charset="-34"/>
                  </a:rPr>
                  <a:t>บทนิยามของ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h-TH" sz="2000" i="1" kern="0" smtClean="0">
                            <a:solidFill>
                              <a:srgbClr val="0000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th-TH" sz="2000" i="1" kern="0" smtClean="0">
                                <a:solidFill>
                                  <a:srgbClr val="000000"/>
                                </a:solidFill>
                                <a:latin typeface="Cambria Math"/>
                                <a:cs typeface="TH SarabunPSK" pitchFamily="34" charset="-34"/>
                              </a:rPr>
                            </m:ctrlPr>
                          </m:dPr>
                          <m:e>
                            <m:r>
                              <a:rPr lang="en-US" sz="2000" b="0" i="1" kern="0" smtClean="0">
                                <a:solidFill>
                                  <a:srgbClr val="000000"/>
                                </a:solidFill>
                                <a:latin typeface="Cambria Math"/>
                                <a:cs typeface="TH SarabunPSK" pitchFamily="34" charset="-34"/>
                              </a:rPr>
                              <m:t>𝑎𝑏</m:t>
                            </m:r>
                          </m:e>
                        </m:d>
                      </m:e>
                      <m:sup>
                        <m:r>
                          <a:rPr lang="en-US" sz="2000" b="0" i="1" kern="0" smtClean="0">
                            <a:solidFill>
                              <a:srgbClr val="000000"/>
                            </a:solidFill>
                            <a:latin typeface="Cambria Math"/>
                            <a:cs typeface="TH SarabunPSK" pitchFamily="34" charset="-34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th-TH" sz="2800" dirty="0" smtClean="0">
                    <a:latin typeface="TH SarabunPSK" pitchFamily="34" charset="-34"/>
                    <a:ea typeface="CS PraJad" charset="0"/>
                    <a:cs typeface="TH SarabunPSK" pitchFamily="34" charset="-34"/>
                  </a:rPr>
                  <a:t> ดังนี้</a:t>
                </a:r>
                <a:endParaRPr lang="th-TH" sz="2800" dirty="0">
                  <a:latin typeface="TH SarabunPSK" pitchFamily="34" charset="-34"/>
                  <a:ea typeface="CS PraJad" charset="0"/>
                  <a:cs typeface="TH SarabunPSK" pitchFamily="34" charset="-34"/>
                </a:endParaRPr>
              </a:p>
            </p:txBody>
          </p:sp>
        </mc:Choice>
        <mc:Fallback>
          <p:sp>
            <p:nvSpPr>
              <p:cNvPr id="10" name="กล่องข้อความ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7207" y="1610168"/>
                <a:ext cx="7288306" cy="523220"/>
              </a:xfrm>
              <a:prstGeom prst="rect">
                <a:avLst/>
              </a:prstGeom>
              <a:blipFill rotWithShape="1">
                <a:blip r:embed="rId3"/>
                <a:stretch>
                  <a:fillRect l="-1672" t="-11628" b="-31395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47635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สี่เหลี่ยมผืนผ้า 10"/>
          <p:cNvSpPr/>
          <p:nvPr/>
        </p:nvSpPr>
        <p:spPr>
          <a:xfrm>
            <a:off x="452176" y="1079328"/>
            <a:ext cx="8410470" cy="4285727"/>
          </a:xfrm>
          <a:prstGeom prst="rect">
            <a:avLst/>
          </a:prstGeom>
          <a:solidFill>
            <a:schemeClr val="bg1">
              <a:alpha val="94000"/>
            </a:schemeClr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Rectangle 2"/>
          <p:cNvSpPr/>
          <p:nvPr/>
        </p:nvSpPr>
        <p:spPr>
          <a:xfrm>
            <a:off x="452176" y="471186"/>
            <a:ext cx="8410470" cy="618775"/>
          </a:xfrm>
          <a:prstGeom prst="rect">
            <a:avLst/>
          </a:prstGeom>
          <a:solidFill>
            <a:schemeClr val="accent6">
              <a:alpha val="9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riangle 3"/>
          <p:cNvSpPr/>
          <p:nvPr/>
        </p:nvSpPr>
        <p:spPr>
          <a:xfrm>
            <a:off x="1312581" y="5120281"/>
            <a:ext cx="426251" cy="267525"/>
          </a:xfrm>
          <a:prstGeom prst="triangle">
            <a:avLst>
              <a:gd name="adj" fmla="val 47222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2176" y="5126375"/>
            <a:ext cx="1073531" cy="26143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15093" y="5072093"/>
            <a:ext cx="947696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1" dirty="0" smtClean="0">
                <a:ln w="0"/>
                <a:solidFill>
                  <a:schemeClr val="bg1"/>
                </a:solidFill>
                <a:latin typeface="TH SarabunPSK" pitchFamily="34" charset="-34"/>
                <a:ea typeface="CS PraJad" charset="0"/>
                <a:cs typeface="TH SarabunPSK" pitchFamily="34" charset="-34"/>
              </a:rPr>
              <a:t>Math 21101</a:t>
            </a:r>
            <a:endParaRPr lang="th-TH" sz="1600" b="1" cap="none" spc="0" dirty="0">
              <a:ln w="0"/>
              <a:solidFill>
                <a:schemeClr val="bg1"/>
              </a:solidFill>
              <a:latin typeface="TH SarabunPSK" pitchFamily="34" charset="-34"/>
              <a:ea typeface="CS PraJad" charset="0"/>
              <a:cs typeface="TH SarabunPSK" pitchFamily="34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0075" y="476354"/>
            <a:ext cx="826257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3200" b="1" kern="0" dirty="0">
                <a:solidFill>
                  <a:prstClr val="black"/>
                </a:solidFill>
                <a:latin typeface="Calibri Light"/>
                <a:ea typeface="Calibri"/>
                <a:cs typeface="TH SarabunPSK"/>
              </a:rPr>
              <a:t>สมบัติ</a:t>
            </a:r>
            <a:r>
              <a:rPr lang="th-TH" sz="3200" b="1" kern="0" dirty="0" smtClean="0">
                <a:latin typeface="Calibri Light"/>
                <a:ea typeface="Calibri"/>
                <a:cs typeface="TH SarabunPSK"/>
              </a:rPr>
              <a:t>ของ</a:t>
            </a:r>
            <a:r>
              <a:rPr lang="th-TH" sz="3200" b="1" kern="0" dirty="0">
                <a:latin typeface="Calibri Light"/>
                <a:ea typeface="Calibri"/>
                <a:cs typeface="TH SarabunPSK"/>
              </a:rPr>
              <a:t>เลขยก</a:t>
            </a:r>
            <a:r>
              <a:rPr lang="th-TH" sz="3200" b="1" kern="0" dirty="0" smtClean="0">
                <a:latin typeface="Calibri Light"/>
                <a:ea typeface="Calibri"/>
                <a:cs typeface="TH SarabunPSK"/>
              </a:rPr>
              <a:t>กำลัง(</a:t>
            </a:r>
            <a:r>
              <a:rPr lang="en-US" sz="3200" b="1" kern="0" dirty="0">
                <a:latin typeface="TH SarabunPSK" pitchFamily="34" charset="-34"/>
                <a:ea typeface="Calibri"/>
                <a:cs typeface="TH SarabunPSK" pitchFamily="34" charset="-34"/>
              </a:rPr>
              <a:t>Properties of Exponent</a:t>
            </a:r>
            <a:r>
              <a:rPr lang="th-TH" sz="3200" b="1" kern="0" dirty="0">
                <a:latin typeface="TH SarabunPSK" pitchFamily="34" charset="-34"/>
                <a:ea typeface="Calibri"/>
                <a:cs typeface="TH SarabunPSK" pitchFamily="34" charset="-34"/>
              </a:rPr>
              <a:t>)</a:t>
            </a:r>
            <a:endParaRPr lang="th-TH" sz="2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S PraJad" panose="02000503000000000000" pitchFamily="50" charset="-34"/>
              <a:ea typeface="CS PraJad" panose="02000503000000000000" pitchFamily="50" charset="-34"/>
              <a:cs typeface="CS PraJad" panose="02000503000000000000" pitchFamily="50" charset="-34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กล่องข้อความ 10"/>
              <p:cNvSpPr txBox="1"/>
              <p:nvPr/>
            </p:nvSpPr>
            <p:spPr>
              <a:xfrm>
                <a:off x="452177" y="1787676"/>
                <a:ext cx="8410470" cy="37270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th-TH" sz="2200" dirty="0" smtClean="0">
                    <a:latin typeface="TH SarabunPSK" pitchFamily="34" charset="-34"/>
                    <a:ea typeface="CS PraJad" charset="0"/>
                    <a:cs typeface="TH SarabunPSK" pitchFamily="34" charset="-34"/>
                  </a:rPr>
                  <a:t>	</a:t>
                </a:r>
                <a:r>
                  <a:rPr lang="th-TH" sz="2800" dirty="0" smtClean="0">
                    <a:latin typeface="TH SarabunPSK" pitchFamily="34" charset="-34"/>
                    <a:ea typeface="CS PraJad" charset="0"/>
                    <a:cs typeface="TH SarabunPSK" pitchFamily="34" charset="-34"/>
                  </a:rPr>
                  <a:t>เมื่อ </a:t>
                </a:r>
                <a:r>
                  <a:rPr lang="en-US" sz="2800" dirty="0" smtClean="0">
                    <a:latin typeface="TH SarabunPSK" pitchFamily="34" charset="-34"/>
                    <a:ea typeface="CS PraJad" charset="0"/>
                    <a:cs typeface="TH SarabunPSK" pitchFamily="34" charset="-34"/>
                  </a:rPr>
                  <a:t>a </a:t>
                </a:r>
                <a:r>
                  <a:rPr lang="th-TH" sz="2800" dirty="0" smtClean="0">
                    <a:latin typeface="TH SarabunPSK" pitchFamily="34" charset="-34"/>
                    <a:ea typeface="CS PraJad" charset="0"/>
                    <a:cs typeface="TH SarabunPSK" pitchFamily="34" charset="-34"/>
                  </a:rPr>
                  <a:t>และ </a:t>
                </a:r>
                <a:r>
                  <a:rPr lang="en-US" sz="2800" dirty="0" smtClean="0">
                    <a:latin typeface="TH SarabunPSK" pitchFamily="34" charset="-34"/>
                    <a:ea typeface="CS PraJad" charset="0"/>
                    <a:cs typeface="TH SarabunPSK" pitchFamily="34" charset="-34"/>
                  </a:rPr>
                  <a:t>b </a:t>
                </a:r>
                <a:r>
                  <a:rPr lang="th-TH" sz="2800" dirty="0" smtClean="0">
                    <a:latin typeface="TH SarabunPSK" pitchFamily="34" charset="-34"/>
                    <a:ea typeface="CS PraJad" charset="0"/>
                    <a:cs typeface="TH SarabunPSK" pitchFamily="34" charset="-34"/>
                  </a:rPr>
                  <a:t>แทนจำนวน</a:t>
                </a:r>
                <a:r>
                  <a:rPr lang="th-TH" sz="2800" dirty="0" smtClean="0">
                    <a:latin typeface="TH SarabunPSK" pitchFamily="34" charset="-34"/>
                    <a:ea typeface="CS PraJad" charset="0"/>
                    <a:cs typeface="TH SarabunPSK" pitchFamily="34" charset="-34"/>
                  </a:rPr>
                  <a:t>ใดๆ</a:t>
                </a:r>
                <a:r>
                  <a:rPr lang="en-US" sz="2800" dirty="0" smtClean="0">
                    <a:latin typeface="TH SarabunPSK" pitchFamily="34" charset="-34"/>
                    <a:ea typeface="CS PraJad" charset="0"/>
                    <a:cs typeface="TH SarabunPSK" pitchFamily="34" charset="-34"/>
                  </a:rPr>
                  <a:t> </a:t>
                </a:r>
                <a:r>
                  <a:rPr lang="th-TH" sz="2800" dirty="0" smtClean="0">
                    <a:latin typeface="TH SarabunPSK" pitchFamily="34" charset="-34"/>
                    <a:ea typeface="CS PraJad" charset="0"/>
                    <a:cs typeface="TH SarabunPSK" pitchFamily="34" charset="-34"/>
                  </a:rPr>
                  <a:t>ซึ่ง </a:t>
                </a:r>
                <a:r>
                  <a:rPr lang="en-US" sz="2800" dirty="0" smtClean="0">
                    <a:latin typeface="TH SarabunPSK" pitchFamily="34" charset="-34"/>
                    <a:ea typeface="CS PraJad" charset="0"/>
                    <a:cs typeface="TH SarabunPSK" pitchFamily="34" charset="-34"/>
                  </a:rPr>
                  <a:t>b </a:t>
                </a:r>
                <a:r>
                  <a:rPr lang="th-TH" sz="2800" dirty="0" smtClean="0">
                    <a:latin typeface="TH SarabunPSK" pitchFamily="34" charset="-34"/>
                    <a:ea typeface="CS PraJad" charset="0"/>
                    <a:cs typeface="TH SarabunPSK" pitchFamily="34" charset="-34"/>
                  </a:rPr>
                  <a:t>ไม่เท่ากับศูนย์ และ</a:t>
                </a:r>
                <a:r>
                  <a:rPr lang="th-TH" sz="2800" dirty="0" smtClean="0">
                    <a:latin typeface="TH SarabunPSK" pitchFamily="34" charset="-34"/>
                    <a:ea typeface="CS PraJad" charset="0"/>
                    <a:cs typeface="TH SarabunPSK" pitchFamily="34" charset="-34"/>
                  </a:rPr>
                  <a:t> </a:t>
                </a:r>
                <a:r>
                  <a:rPr lang="en-US" sz="2800" dirty="0" smtClean="0">
                    <a:latin typeface="TH SarabunPSK" pitchFamily="34" charset="-34"/>
                    <a:ea typeface="CS PraJad" charset="0"/>
                    <a:cs typeface="TH SarabunPSK" pitchFamily="34" charset="-34"/>
                  </a:rPr>
                  <a:t>n </a:t>
                </a:r>
                <a:r>
                  <a:rPr lang="th-TH" sz="2800" dirty="0" smtClean="0">
                    <a:latin typeface="TH SarabunPSK" pitchFamily="34" charset="-34"/>
                    <a:ea typeface="CS PraJad" charset="0"/>
                    <a:cs typeface="TH SarabunPSK" pitchFamily="34" charset="-34"/>
                  </a:rPr>
                  <a:t>แทนจำนวนเต็มบวก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h-TH" sz="2000" i="1" kern="0">
                              <a:solidFill>
                                <a:srgbClr val="000000"/>
                              </a:solidFill>
                              <a:latin typeface="Cambria Math"/>
                              <a:cs typeface="TH SarabunPSK" pitchFamily="34" charset="-34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th-TH" sz="2000" i="1" kern="0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TH SarabunPSK" pitchFamily="34" charset="-34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th-TH" sz="2000" i="1" kern="0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cs typeface="TH SarabunPSK" pitchFamily="34" charset="-34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kern="0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cs typeface="TH SarabunPSK" pitchFamily="34" charset="-34"/>
                                    </a:rPr>
                                    <m:t>𝑎</m:t>
                                  </m:r>
                                </m:num>
                                <m:den>
                                  <m:r>
                                    <a:rPr lang="en-US" sz="2000" b="0" i="1" kern="0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cs typeface="TH SarabunPSK" pitchFamily="34" charset="-34"/>
                                    </a:rPr>
                                    <m:t>𝑏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000" i="1" kern="0">
                              <a:solidFill>
                                <a:srgbClr val="000000"/>
                              </a:solidFill>
                              <a:latin typeface="Cambria Math"/>
                              <a:cs typeface="TH SarabunPSK" pitchFamily="34" charset="-34"/>
                            </a:rPr>
                            <m:t>𝑛</m:t>
                          </m:r>
                        </m:sup>
                      </m:sSup>
                      <m:r>
                        <a:rPr lang="en-US" sz="2000" b="0" i="1" kern="0" smtClean="0">
                          <a:solidFill>
                            <a:srgbClr val="000000"/>
                          </a:solidFill>
                          <a:latin typeface="Cambria Math"/>
                          <a:cs typeface="TH SarabunPSK" pitchFamily="34" charset="-34"/>
                        </a:rPr>
                        <m:t>  =    </m:t>
                      </m:r>
                      <m:f>
                        <m:fPr>
                          <m:ctrlPr>
                            <a:rPr lang="en-US" sz="2000" b="0" i="1" kern="0" smtClean="0">
                              <a:solidFill>
                                <a:srgbClr val="000000"/>
                              </a:solidFill>
                              <a:latin typeface="Cambria Math"/>
                              <a:cs typeface="TH SarabunPSK" pitchFamily="34" charset="-34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b="0" i="1" kern="0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TH SarabunPSK" pitchFamily="34" charset="-34"/>
                                </a:rPr>
                              </m:ctrlPr>
                            </m:sSupPr>
                            <m:e>
                              <m:r>
                                <a:rPr lang="en-US" sz="2000" b="0" i="1" kern="0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TH SarabunPSK" pitchFamily="34" charset="-34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000" b="0" i="1" kern="0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TH SarabunPSK" pitchFamily="34" charset="-34"/>
                                </a:rPr>
                                <m:t>𝑛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000" b="0" i="1" kern="0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TH SarabunPSK" pitchFamily="34" charset="-34"/>
                                </a:rPr>
                              </m:ctrlPr>
                            </m:sSupPr>
                            <m:e>
                              <m:r>
                                <a:rPr lang="en-US" sz="2000" b="0" i="1" kern="0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TH SarabunPSK" pitchFamily="34" charset="-34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2000" b="0" i="1" kern="0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TH SarabunPSK" pitchFamily="34" charset="-34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th-TH" sz="1800" dirty="0" smtClean="0">
                  <a:latin typeface="TH SarabunPSK" pitchFamily="34" charset="-34"/>
                  <a:ea typeface="CS PraJad" charset="0"/>
                  <a:cs typeface="TH SarabunPSK" pitchFamily="34" charset="-34"/>
                </a:endParaRPr>
              </a:p>
              <a:p>
                <a:endParaRPr lang="th-TH" sz="1800" dirty="0" smtClean="0">
                  <a:latin typeface="TH SarabunPSK" pitchFamily="34" charset="-34"/>
                  <a:ea typeface="CS PraJad" charset="0"/>
                  <a:cs typeface="TH SarabunPSK" pitchFamily="34" charset="-34"/>
                </a:endParaRPr>
              </a:p>
              <a:p>
                <a:pPr lvl="0">
                  <a:lnSpc>
                    <a:spcPct val="150000"/>
                  </a:lnSpc>
                </a:pPr>
                <a:r>
                  <a:rPr lang="en-US" sz="2800" b="1" kern="0" dirty="0" smtClean="0">
                    <a:solidFill>
                      <a:srgbClr val="000000"/>
                    </a:solidFill>
                    <a:latin typeface="TH SarabunPSK" pitchFamily="34" charset="-34"/>
                    <a:cs typeface="TH SarabunPSK" pitchFamily="34" charset="-34"/>
                  </a:rPr>
                  <a:t> 		</a:t>
                </a:r>
                <a:r>
                  <a:rPr lang="en-US" sz="2800" b="1" u="sng" kern="0" dirty="0" smtClean="0">
                    <a:solidFill>
                      <a:srgbClr val="000000"/>
                    </a:solidFill>
                    <a:latin typeface="TH SarabunPSK" pitchFamily="34" charset="-34"/>
                    <a:cs typeface="TH SarabunPSK" pitchFamily="34" charset="-34"/>
                  </a:rPr>
                  <a:t>Example</a:t>
                </a:r>
                <a:r>
                  <a:rPr lang="en-US" sz="2800" b="1" kern="0" dirty="0" smtClean="0">
                    <a:solidFill>
                      <a:srgbClr val="000000"/>
                    </a:solidFill>
                    <a:latin typeface="TH SarabunPSK" pitchFamily="34" charset="-34"/>
                    <a:cs typeface="TH SarabunPSK" pitchFamily="34" charset="-34"/>
                  </a:rPr>
                  <a:t> :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h-TH" sz="2000" i="1" kern="0">
                            <a:solidFill>
                              <a:srgbClr val="0000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th-TH" sz="2000" i="1" kern="0">
                                <a:solidFill>
                                  <a:srgbClr val="000000"/>
                                </a:solidFill>
                                <a:latin typeface="Cambria Math"/>
                                <a:cs typeface="TH SarabunPSK" pitchFamily="34" charset="-34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th-TH" sz="2000" i="1" kern="0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  <a:cs typeface="TH SarabunPSK" pitchFamily="34" charset="-34"/>
                                  </a:rPr>
                                </m:ctrlPr>
                              </m:fPr>
                              <m:num>
                                <m:r>
                                  <a:rPr lang="en-US" sz="2000" b="0" i="1" kern="0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  <a:cs typeface="TH SarabunPSK" pitchFamily="34" charset="-34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lang="en-US" sz="2000" b="0" i="1" kern="0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  <a:cs typeface="TH SarabunPSK" pitchFamily="34" charset="-34"/>
                                  </a:rPr>
                                  <m:t>𝑦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000" b="0" i="1" kern="0" smtClean="0">
                            <a:solidFill>
                              <a:srgbClr val="000000"/>
                            </a:solidFill>
                            <a:latin typeface="Cambria Math"/>
                            <a:cs typeface="TH SarabunPSK" pitchFamily="34" charset="-34"/>
                          </a:rPr>
                          <m:t>5</m:t>
                        </m:r>
                      </m:sup>
                    </m:sSup>
                    <m:r>
                      <a:rPr lang="en-US" sz="2000" i="1" kern="0">
                        <a:solidFill>
                          <a:srgbClr val="000000"/>
                        </a:solidFill>
                        <a:latin typeface="Cambria Math"/>
                        <a:cs typeface="TH SarabunPSK" pitchFamily="34" charset="-34"/>
                      </a:rPr>
                      <m:t>  =</m:t>
                    </m:r>
                    <m:r>
                      <a:rPr lang="en-US" sz="2000" b="0" i="1" kern="0" smtClean="0">
                        <a:solidFill>
                          <a:srgbClr val="000000"/>
                        </a:solidFill>
                        <a:latin typeface="Cambria Math"/>
                        <a:cs typeface="TH SarabunPSK" pitchFamily="34" charset="-34"/>
                      </a:rPr>
                      <m:t>    </m:t>
                    </m:r>
                    <m:f>
                      <m:fPr>
                        <m:ctrlPr>
                          <a:rPr lang="en-US" sz="2000" b="0" i="1" kern="0" smtClean="0">
                            <a:solidFill>
                              <a:srgbClr val="0000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b="0" i="1" kern="0" smtClean="0">
                                <a:solidFill>
                                  <a:srgbClr val="000000"/>
                                </a:solidFill>
                                <a:latin typeface="Cambria Math"/>
                                <a:cs typeface="TH SarabunPSK" pitchFamily="34" charset="-34"/>
                              </a:rPr>
                            </m:ctrlPr>
                          </m:sSupPr>
                          <m:e>
                            <m:r>
                              <a:rPr lang="en-US" sz="2000" b="0" i="1" kern="0" smtClean="0">
                                <a:solidFill>
                                  <a:srgbClr val="000000"/>
                                </a:solidFill>
                                <a:latin typeface="Cambria Math"/>
                                <a:cs typeface="TH SarabunPSK" pitchFamily="34" charset="-34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b="0" i="1" kern="0" smtClean="0">
                                <a:solidFill>
                                  <a:srgbClr val="000000"/>
                                </a:solidFill>
                                <a:latin typeface="Cambria Math"/>
                                <a:cs typeface="TH SarabunPSK" pitchFamily="34" charset="-34"/>
                              </a:rPr>
                              <m:t>5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000" b="0" i="1" kern="0" smtClean="0">
                                <a:solidFill>
                                  <a:srgbClr val="000000"/>
                                </a:solidFill>
                                <a:latin typeface="Cambria Math"/>
                                <a:cs typeface="TH SarabunPSK" pitchFamily="34" charset="-34"/>
                              </a:rPr>
                            </m:ctrlPr>
                          </m:sSupPr>
                          <m:e>
                            <m:r>
                              <a:rPr lang="en-US" sz="2000" b="0" i="1" kern="0" smtClean="0">
                                <a:solidFill>
                                  <a:srgbClr val="000000"/>
                                </a:solidFill>
                                <a:latin typeface="Cambria Math"/>
                                <a:cs typeface="TH SarabunPSK" pitchFamily="34" charset="-34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000" b="0" i="1" kern="0" smtClean="0">
                                <a:solidFill>
                                  <a:srgbClr val="000000"/>
                                </a:solidFill>
                                <a:latin typeface="Cambria Math"/>
                                <a:cs typeface="TH SarabunPSK" pitchFamily="34" charset="-34"/>
                              </a:rPr>
                              <m:t>5</m:t>
                            </m:r>
                          </m:sup>
                        </m:sSup>
                      </m:den>
                    </m:f>
                  </m:oMath>
                </a14:m>
                <a:endParaRPr lang="en-US" sz="1800" b="1" kern="0" dirty="0" smtClean="0">
                  <a:solidFill>
                    <a:srgbClr val="0000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lvl="0">
                  <a:lnSpc>
                    <a:spcPct val="150000"/>
                  </a:lnSpc>
                </a:pPr>
                <a:r>
                  <a:rPr lang="en-US" sz="2800" b="1" kern="0" dirty="0">
                    <a:solidFill>
                      <a:srgbClr val="000000"/>
                    </a:solidFill>
                    <a:latin typeface="TH SarabunPSK" pitchFamily="34" charset="-34"/>
                    <a:cs typeface="TH SarabunPSK" pitchFamily="34" charset="-34"/>
                  </a:rPr>
                  <a:t> </a:t>
                </a:r>
                <a:r>
                  <a:rPr lang="en-US" sz="2800" b="1" kern="0" dirty="0" smtClean="0">
                    <a:solidFill>
                      <a:srgbClr val="000000"/>
                    </a:solidFill>
                    <a:latin typeface="TH SarabunPSK" pitchFamily="34" charset="-34"/>
                    <a:cs typeface="TH SarabunPSK" pitchFamily="34" charset="-34"/>
                  </a:rPr>
                  <a:t>                  </a:t>
                </a:r>
                <a:r>
                  <a:rPr lang="th-TH" sz="2800" kern="0" dirty="0">
                    <a:solidFill>
                      <a:srgbClr val="000000"/>
                    </a:solidFill>
                    <a:latin typeface="TH SarabunPSK" pitchFamily="34" charset="-34"/>
                    <a:cs typeface="TH SarabunPSK" pitchFamily="34" charset="-34"/>
                  </a:rPr>
                  <a:t> </a:t>
                </a:r>
                <a:r>
                  <a:rPr lang="th-TH" sz="2800" kern="0" dirty="0" smtClean="0">
                    <a:solidFill>
                      <a:srgbClr val="000000"/>
                    </a:solidFill>
                    <a:latin typeface="TH SarabunPSK" pitchFamily="34" charset="-34"/>
                    <a:cs typeface="TH SarabunPSK" pitchFamily="34" charset="-34"/>
                  </a:rPr>
                  <a:t>    </a:t>
                </a:r>
                <a:r>
                  <a:rPr lang="th-TH" sz="2800" b="1" kern="0" dirty="0" smtClean="0">
                    <a:solidFill>
                      <a:srgbClr val="000000"/>
                    </a:solidFill>
                    <a:latin typeface="TH SarabunPSK" pitchFamily="34" charset="-34"/>
                    <a:cs typeface="TH SarabunPSK" pitchFamily="34" charset="-34"/>
                  </a:rPr>
                  <a:t>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h-TH" sz="2000" i="1" kern="0">
                            <a:solidFill>
                              <a:srgbClr val="0000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th-TH" sz="2000" i="1" kern="0">
                                <a:solidFill>
                                  <a:srgbClr val="000000"/>
                                </a:solidFill>
                                <a:latin typeface="Cambria Math"/>
                                <a:cs typeface="TH SarabunPSK" pitchFamily="34" charset="-34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th-TH" sz="2000" i="1" kern="0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  <a:cs typeface="TH SarabunPSK" pitchFamily="34" charset="-34"/>
                                  </a:rPr>
                                </m:ctrlPr>
                              </m:fPr>
                              <m:num>
                                <m:r>
                                  <a:rPr lang="th-TH" sz="2000" b="0" i="1" kern="0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  <a:cs typeface="TH SarabunPSK" pitchFamily="34" charset="-34"/>
                                  </a:rPr>
                                  <m:t>5</m:t>
                                </m:r>
                              </m:num>
                              <m:den>
                                <m:r>
                                  <a:rPr lang="th-TH" sz="2000" b="0" i="1" kern="0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  <a:cs typeface="TH SarabunPSK" pitchFamily="34" charset="-34"/>
                                  </a:rPr>
                                  <m:t>7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000" b="0" i="1" kern="0" smtClean="0">
                            <a:solidFill>
                              <a:srgbClr val="000000"/>
                            </a:solidFill>
                            <a:latin typeface="Cambria Math"/>
                            <a:cs typeface="TH SarabunPSK" pitchFamily="34" charset="-34"/>
                          </a:rPr>
                          <m:t>2</m:t>
                        </m:r>
                      </m:sup>
                    </m:sSup>
                    <m:r>
                      <a:rPr lang="en-US" sz="2000" i="1" kern="0">
                        <a:solidFill>
                          <a:srgbClr val="000000"/>
                        </a:solidFill>
                        <a:latin typeface="Cambria Math"/>
                        <a:cs typeface="TH SarabunPSK" pitchFamily="34" charset="-34"/>
                      </a:rPr>
                      <m:t> </m:t>
                    </m:r>
                    <m:r>
                      <a:rPr lang="en-US" sz="2000" b="1" i="0" kern="0" smtClean="0">
                        <a:solidFill>
                          <a:srgbClr val="000000"/>
                        </a:solidFill>
                        <a:latin typeface="Cambria Math"/>
                        <a:cs typeface="TH SarabunPSK" pitchFamily="34" charset="-34"/>
                      </a:rPr>
                      <m:t> = </m:t>
                    </m:r>
                    <m:r>
                      <a:rPr lang="en-US" sz="2000" b="1" i="1" kern="0" smtClean="0">
                        <a:solidFill>
                          <a:srgbClr val="000000"/>
                        </a:solidFill>
                        <a:latin typeface="Cambria Math"/>
                        <a:cs typeface="TH SarabunPSK" pitchFamily="34" charset="-34"/>
                      </a:rPr>
                      <m:t>    </m:t>
                    </m:r>
                    <m:f>
                      <m:fPr>
                        <m:ctrlPr>
                          <a:rPr lang="en-US" sz="2000" kern="0" smtClean="0">
                            <a:solidFill>
                              <a:srgbClr val="0000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kern="0" smtClean="0">
                                <a:solidFill>
                                  <a:srgbClr val="000000"/>
                                </a:solidFill>
                                <a:latin typeface="Cambria Math"/>
                                <a:cs typeface="TH SarabunPSK" pitchFamily="34" charset="-34"/>
                              </a:rPr>
                            </m:ctrlPr>
                          </m:sSupPr>
                          <m:e>
                            <m:r>
                              <a:rPr lang="en-US" sz="2000" b="0" i="0" kern="0" smtClean="0">
                                <a:solidFill>
                                  <a:srgbClr val="000000"/>
                                </a:solidFill>
                                <a:latin typeface="Cambria Math"/>
                                <a:cs typeface="TH SarabunPSK" pitchFamily="34" charset="-34"/>
                              </a:rPr>
                              <m:t>5</m:t>
                            </m:r>
                          </m:e>
                          <m:sup>
                            <m:r>
                              <a:rPr lang="en-US" sz="2000" b="0" i="0" kern="0" smtClean="0">
                                <a:solidFill>
                                  <a:srgbClr val="000000"/>
                                </a:solidFill>
                                <a:latin typeface="Cambria Math"/>
                                <a:cs typeface="TH SarabunPSK" pitchFamily="34" charset="-34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000" kern="0" smtClean="0">
                                <a:solidFill>
                                  <a:srgbClr val="000000"/>
                                </a:solidFill>
                                <a:latin typeface="Cambria Math"/>
                                <a:cs typeface="TH SarabunPSK" pitchFamily="34" charset="-34"/>
                              </a:rPr>
                            </m:ctrlPr>
                          </m:sSupPr>
                          <m:e>
                            <m:r>
                              <a:rPr lang="en-US" sz="2000" b="0" i="0" kern="0" smtClean="0">
                                <a:solidFill>
                                  <a:srgbClr val="000000"/>
                                </a:solidFill>
                                <a:latin typeface="Cambria Math"/>
                                <a:cs typeface="TH SarabunPSK" pitchFamily="34" charset="-34"/>
                              </a:rPr>
                              <m:t>7</m:t>
                            </m:r>
                          </m:e>
                          <m:sup>
                            <m:r>
                              <a:rPr lang="en-US" sz="2000" b="0" i="0" kern="0" smtClean="0">
                                <a:solidFill>
                                  <a:srgbClr val="000000"/>
                                </a:solidFill>
                                <a:latin typeface="Cambria Math"/>
                                <a:cs typeface="TH SarabunPSK" pitchFamily="34" charset="-34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000" b="1" i="1" kern="0" smtClean="0">
                        <a:solidFill>
                          <a:srgbClr val="000000"/>
                        </a:solidFill>
                        <a:latin typeface="Cambria Math"/>
                        <a:cs typeface="TH SarabunPSK" pitchFamily="34" charset="-34"/>
                      </a:rPr>
                      <m:t>    =    </m:t>
                    </m:r>
                    <m:f>
                      <m:fPr>
                        <m:ctrlPr>
                          <a:rPr lang="en-US" sz="2000" kern="0" smtClean="0">
                            <a:solidFill>
                              <a:srgbClr val="0000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fPr>
                      <m:num>
                        <m:r>
                          <a:rPr lang="en-US" sz="2000" b="0" i="0" kern="0" smtClean="0">
                            <a:solidFill>
                              <a:srgbClr val="000000"/>
                            </a:solidFill>
                            <a:latin typeface="Cambria Math"/>
                            <a:cs typeface="TH SarabunPSK" pitchFamily="34" charset="-34"/>
                          </a:rPr>
                          <m:t>25</m:t>
                        </m:r>
                      </m:num>
                      <m:den>
                        <m:r>
                          <a:rPr lang="en-US" sz="2000" b="0" i="0" kern="0" smtClean="0">
                            <a:solidFill>
                              <a:srgbClr val="000000"/>
                            </a:solidFill>
                            <a:latin typeface="Cambria Math"/>
                            <a:cs typeface="TH SarabunPSK" pitchFamily="34" charset="-34"/>
                          </a:rPr>
                          <m:t>49</m:t>
                        </m:r>
                      </m:den>
                    </m:f>
                    <m:r>
                      <a:rPr lang="en-US" sz="2000" b="1" i="1" kern="0" smtClean="0">
                        <a:solidFill>
                          <a:srgbClr val="000000"/>
                        </a:solidFill>
                        <a:latin typeface="Cambria Math"/>
                        <a:cs typeface="TH SarabunPSK" pitchFamily="34" charset="-34"/>
                      </a:rPr>
                      <m:t>     </m:t>
                    </m:r>
                  </m:oMath>
                </a14:m>
                <a:r>
                  <a:rPr lang="en-US" sz="2800" b="1" kern="0" dirty="0" smtClean="0">
                    <a:solidFill>
                      <a:srgbClr val="000000"/>
                    </a:solidFill>
                    <a:latin typeface="TH SarabunPSK" pitchFamily="34" charset="-34"/>
                    <a:cs typeface="TH SarabunPSK" pitchFamily="34" charset="-34"/>
                  </a:rPr>
                  <a:t>	</a:t>
                </a:r>
                <a:endParaRPr lang="th-TH" sz="2200" dirty="0">
                  <a:latin typeface="TH SarabunPSK" pitchFamily="34" charset="-34"/>
                  <a:ea typeface="CS PraJad" charset="0"/>
                  <a:cs typeface="TH SarabunPSK" pitchFamily="34" charset="-34"/>
                </a:endParaRPr>
              </a:p>
              <a:p>
                <a:pPr>
                  <a:lnSpc>
                    <a:spcPct val="150000"/>
                  </a:lnSpc>
                </a:pPr>
                <a:endParaRPr lang="th-TH" sz="2200" dirty="0">
                  <a:latin typeface="TH SarabunPSK" pitchFamily="34" charset="-34"/>
                  <a:ea typeface="CS PraJad" charset="0"/>
                  <a:cs typeface="TH SarabunPSK" pitchFamily="34" charset="-34"/>
                </a:endParaRPr>
              </a:p>
            </p:txBody>
          </p:sp>
        </mc:Choice>
        <mc:Fallback>
          <p:sp>
            <p:nvSpPr>
              <p:cNvPr id="9" name="กล่องข้อความ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177" y="1787676"/>
                <a:ext cx="8410470" cy="372704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กล่องข้อความ 11"/>
              <p:cNvSpPr txBox="1"/>
              <p:nvPr/>
            </p:nvSpPr>
            <p:spPr>
              <a:xfrm>
                <a:off x="789483" y="1344343"/>
                <a:ext cx="7288306" cy="5998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2800" kern="0" dirty="0" smtClean="0">
                    <a:solidFill>
                      <a:srgbClr val="000000"/>
                    </a:solidFill>
                    <a:latin typeface="TH SarabunPSK" pitchFamily="34" charset="-34"/>
                    <a:cs typeface="TH SarabunPSK" pitchFamily="34" charset="-34"/>
                  </a:rPr>
                  <a:t>บทนิยามของ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h-TH" sz="2000" i="1" kern="0" smtClean="0">
                            <a:solidFill>
                              <a:srgbClr val="0000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th-TH" sz="2000" i="1" kern="0" smtClean="0">
                                <a:solidFill>
                                  <a:srgbClr val="000000"/>
                                </a:solidFill>
                                <a:latin typeface="Cambria Math"/>
                                <a:cs typeface="TH SarabunPSK" pitchFamily="34" charset="-34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th-TH" sz="2000" i="1" kern="0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  <a:cs typeface="TH SarabunPSK" pitchFamily="34" charset="-34"/>
                                  </a:rPr>
                                </m:ctrlPr>
                              </m:fPr>
                              <m:num>
                                <m:r>
                                  <a:rPr lang="en-US" sz="2000" b="0" i="1" kern="0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  <a:cs typeface="TH SarabunPSK" pitchFamily="34" charset="-34"/>
                                  </a:rPr>
                                  <m:t>𝑎</m:t>
                                </m:r>
                              </m:num>
                              <m:den>
                                <m:r>
                                  <a:rPr lang="en-US" sz="2000" b="0" i="1" kern="0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  <a:cs typeface="TH SarabunPSK" pitchFamily="34" charset="-34"/>
                                  </a:rPr>
                                  <m:t>𝑏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000" b="0" i="1" kern="0" smtClean="0">
                            <a:solidFill>
                              <a:srgbClr val="000000"/>
                            </a:solidFill>
                            <a:latin typeface="Cambria Math"/>
                            <a:cs typeface="TH SarabunPSK" pitchFamily="34" charset="-34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th-TH" sz="2800" dirty="0" smtClean="0">
                    <a:latin typeface="TH SarabunPSK" pitchFamily="34" charset="-34"/>
                    <a:ea typeface="CS PraJad" charset="0"/>
                    <a:cs typeface="TH SarabunPSK" pitchFamily="34" charset="-34"/>
                  </a:rPr>
                  <a:t> ดังนี้</a:t>
                </a:r>
                <a:endParaRPr lang="th-TH" sz="2800" dirty="0">
                  <a:latin typeface="TH SarabunPSK" pitchFamily="34" charset="-34"/>
                  <a:ea typeface="CS PraJad" charset="0"/>
                  <a:cs typeface="TH SarabunPSK" pitchFamily="34" charset="-34"/>
                </a:endParaRPr>
              </a:p>
            </p:txBody>
          </p:sp>
        </mc:Choice>
        <mc:Fallback>
          <p:sp>
            <p:nvSpPr>
              <p:cNvPr id="10" name="กล่องข้อความ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483" y="1344343"/>
                <a:ext cx="7288306" cy="599844"/>
              </a:xfrm>
              <a:prstGeom prst="rect">
                <a:avLst/>
              </a:prstGeom>
              <a:blipFill rotWithShape="1">
                <a:blip r:embed="rId3"/>
                <a:stretch>
                  <a:fillRect l="-1757" t="-6122" b="-19388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84268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สี่เหลี่ยมผืนผ้า 10"/>
          <p:cNvSpPr/>
          <p:nvPr/>
        </p:nvSpPr>
        <p:spPr>
          <a:xfrm>
            <a:off x="452176" y="1089961"/>
            <a:ext cx="8410470" cy="4285727"/>
          </a:xfrm>
          <a:prstGeom prst="rect">
            <a:avLst/>
          </a:prstGeom>
          <a:solidFill>
            <a:schemeClr val="bg1">
              <a:alpha val="94000"/>
            </a:schemeClr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Rectangle 2"/>
          <p:cNvSpPr/>
          <p:nvPr/>
        </p:nvSpPr>
        <p:spPr>
          <a:xfrm>
            <a:off x="452176" y="471186"/>
            <a:ext cx="8410470" cy="618775"/>
          </a:xfrm>
          <a:prstGeom prst="rect">
            <a:avLst/>
          </a:prstGeom>
          <a:solidFill>
            <a:schemeClr val="accent6">
              <a:alpha val="9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riangle 3"/>
          <p:cNvSpPr/>
          <p:nvPr/>
        </p:nvSpPr>
        <p:spPr>
          <a:xfrm>
            <a:off x="1312581" y="5120281"/>
            <a:ext cx="426251" cy="267525"/>
          </a:xfrm>
          <a:prstGeom prst="triangle">
            <a:avLst>
              <a:gd name="adj" fmla="val 47222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2176" y="5126375"/>
            <a:ext cx="1073531" cy="26143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15093" y="5072093"/>
            <a:ext cx="947696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1" dirty="0" smtClean="0">
                <a:ln w="0"/>
                <a:solidFill>
                  <a:schemeClr val="bg1"/>
                </a:solidFill>
                <a:latin typeface="TH SarabunPSK" pitchFamily="34" charset="-34"/>
                <a:ea typeface="CS PraJad" charset="0"/>
                <a:cs typeface="TH SarabunPSK" pitchFamily="34" charset="-34"/>
              </a:rPr>
              <a:t>Math 21101</a:t>
            </a:r>
            <a:endParaRPr lang="th-TH" sz="1600" b="1" cap="none" spc="0" dirty="0">
              <a:ln w="0"/>
              <a:solidFill>
                <a:schemeClr val="bg1"/>
              </a:solidFill>
              <a:latin typeface="TH SarabunPSK" pitchFamily="34" charset="-34"/>
              <a:ea typeface="CS PraJad" charset="0"/>
              <a:cs typeface="TH SarabunPSK" pitchFamily="34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0075" y="476354"/>
            <a:ext cx="826257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3200" b="1" kern="0" dirty="0" smtClean="0">
                <a:latin typeface="Calibri Light"/>
                <a:ea typeface="Calibri"/>
                <a:cs typeface="TH SarabunPSK"/>
              </a:rPr>
              <a:t>สมบัติของ</a:t>
            </a:r>
            <a:r>
              <a:rPr lang="th-TH" sz="3200" b="1" kern="0" dirty="0">
                <a:latin typeface="Calibri Light"/>
                <a:ea typeface="Calibri"/>
                <a:cs typeface="TH SarabunPSK"/>
              </a:rPr>
              <a:t>เลขยก</a:t>
            </a:r>
            <a:r>
              <a:rPr lang="th-TH" sz="3200" b="1" kern="0" dirty="0" smtClean="0">
                <a:latin typeface="Calibri Light"/>
                <a:ea typeface="Calibri"/>
                <a:cs typeface="TH SarabunPSK"/>
              </a:rPr>
              <a:t>กำลัง(</a:t>
            </a:r>
            <a:r>
              <a:rPr lang="en-US" sz="3200" b="1" kern="0" dirty="0">
                <a:latin typeface="TH SarabunPSK" pitchFamily="34" charset="-34"/>
                <a:ea typeface="Calibri"/>
                <a:cs typeface="TH SarabunPSK" pitchFamily="34" charset="-34"/>
              </a:rPr>
              <a:t>Properties of Exponent</a:t>
            </a:r>
            <a:r>
              <a:rPr lang="th-TH" sz="3200" b="1" kern="0" dirty="0">
                <a:latin typeface="TH SarabunPSK" pitchFamily="34" charset="-34"/>
                <a:ea typeface="Calibri"/>
                <a:cs typeface="TH SarabunPSK" pitchFamily="34" charset="-34"/>
              </a:rPr>
              <a:t>)</a:t>
            </a:r>
            <a:endParaRPr lang="th-TH" sz="2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S PraJad" panose="02000503000000000000" pitchFamily="50" charset="-34"/>
              <a:ea typeface="CS PraJad" panose="02000503000000000000" pitchFamily="50" charset="-34"/>
              <a:cs typeface="CS PraJad" panose="02000503000000000000" pitchFamily="50" charset="-34"/>
            </a:endParaRPr>
          </a:p>
        </p:txBody>
      </p:sp>
      <p:sp>
        <p:nvSpPr>
          <p:cNvPr id="8" name="กล่องข้อความ 9"/>
          <p:cNvSpPr txBox="1"/>
          <p:nvPr/>
        </p:nvSpPr>
        <p:spPr>
          <a:xfrm>
            <a:off x="600075" y="1317545"/>
            <a:ext cx="71941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kern="0" dirty="0">
                <a:solidFill>
                  <a:srgbClr val="000000"/>
                </a:solidFill>
                <a:latin typeface="TH SarabunPSK" pitchFamily="34" charset="-34"/>
                <a:ea typeface="+mj-ea"/>
                <a:cs typeface="TH SarabunPSK" pitchFamily="34" charset="-34"/>
              </a:rPr>
              <a:t>1. </a:t>
            </a:r>
            <a:r>
              <a:rPr lang="th-TH" sz="3200" b="1" kern="0" dirty="0">
                <a:solidFill>
                  <a:srgbClr val="000000"/>
                </a:solidFill>
                <a:latin typeface="Arial"/>
                <a:ea typeface="Calibri"/>
                <a:cs typeface="TH SarabunPSK"/>
              </a:rPr>
              <a:t>การคูณเลขยกกำลังเมื่อเลขชี้กำลังเป็นจำนวนเต็มบวก</a:t>
            </a:r>
            <a:endParaRPr lang="th-TH" sz="1800" dirty="0">
              <a:latin typeface="CS PraJad" charset="0"/>
              <a:ea typeface="CS PraJad" charset="0"/>
              <a:cs typeface="CS PraJad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กล่องข้อความ 10"/>
              <p:cNvSpPr txBox="1"/>
              <p:nvPr/>
            </p:nvSpPr>
            <p:spPr>
              <a:xfrm>
                <a:off x="925999" y="2827546"/>
                <a:ext cx="7288306" cy="12464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th-TH" sz="2200" dirty="0" smtClean="0">
                    <a:latin typeface="TH SarabunPSK" pitchFamily="34" charset="-34"/>
                    <a:ea typeface="CS PraJad" charset="0"/>
                    <a:cs typeface="TH SarabunPSK" pitchFamily="34" charset="-34"/>
                  </a:rPr>
                  <a:t>	</a:t>
                </a:r>
                <a:r>
                  <a:rPr lang="th-TH" sz="2800" dirty="0" smtClean="0">
                    <a:latin typeface="TH SarabunPSK" pitchFamily="34" charset="-34"/>
                    <a:ea typeface="CS PraJad" charset="0"/>
                    <a:cs typeface="TH SarabunPSK" pitchFamily="34" charset="-34"/>
                  </a:rPr>
                  <a:t>เมื่อ </a:t>
                </a:r>
                <a:r>
                  <a:rPr lang="en-US" sz="2800" dirty="0" smtClean="0">
                    <a:latin typeface="TH SarabunPSK" pitchFamily="34" charset="-34"/>
                    <a:ea typeface="CS PraJad" charset="0"/>
                    <a:cs typeface="TH SarabunPSK" pitchFamily="34" charset="-34"/>
                  </a:rPr>
                  <a:t>a </a:t>
                </a:r>
                <a:r>
                  <a:rPr lang="th-TH" sz="2800" dirty="0" smtClean="0">
                    <a:latin typeface="TH SarabunPSK" pitchFamily="34" charset="-34"/>
                    <a:ea typeface="CS PraJad" charset="0"/>
                    <a:cs typeface="TH SarabunPSK" pitchFamily="34" charset="-34"/>
                  </a:rPr>
                  <a:t>แทนจำนวนใดๆ </a:t>
                </a:r>
                <a:r>
                  <a:rPr lang="en-US" sz="2800" dirty="0" smtClean="0">
                    <a:latin typeface="TH SarabunPSK" pitchFamily="34" charset="-34"/>
                    <a:ea typeface="CS PraJad" charset="0"/>
                    <a:cs typeface="TH SarabunPSK" pitchFamily="34" charset="-34"/>
                  </a:rPr>
                  <a:t> m </a:t>
                </a:r>
                <a:r>
                  <a:rPr lang="th-TH" sz="2800" dirty="0" smtClean="0">
                    <a:latin typeface="TH SarabunPSK" pitchFamily="34" charset="-34"/>
                    <a:ea typeface="CS PraJad" charset="0"/>
                    <a:cs typeface="TH SarabunPSK" pitchFamily="34" charset="-34"/>
                  </a:rPr>
                  <a:t>และ </a:t>
                </a:r>
                <a:r>
                  <a:rPr lang="en-US" sz="2800" dirty="0" smtClean="0">
                    <a:latin typeface="TH SarabunPSK" pitchFamily="34" charset="-34"/>
                    <a:ea typeface="CS PraJad" charset="0"/>
                    <a:cs typeface="TH SarabunPSK" pitchFamily="34" charset="-34"/>
                  </a:rPr>
                  <a:t>n </a:t>
                </a:r>
                <a:r>
                  <a:rPr lang="th-TH" sz="2800" dirty="0" smtClean="0">
                    <a:latin typeface="TH SarabunPSK" pitchFamily="34" charset="-34"/>
                    <a:ea typeface="CS PraJad" charset="0"/>
                    <a:cs typeface="TH SarabunPSK" pitchFamily="34" charset="-34"/>
                  </a:rPr>
                  <a:t>แทนจำนวนเต็มบวก</a:t>
                </a:r>
                <a:endParaRPr lang="th-TH" sz="2200" dirty="0" smtClean="0">
                  <a:latin typeface="TH SarabunPSK" pitchFamily="34" charset="-34"/>
                  <a:ea typeface="CS PraJad" charset="0"/>
                  <a:cs typeface="TH SarabunPSK" pitchFamily="34" charset="-34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h-TH" sz="2200" i="1" smtClean="0">
                              <a:latin typeface="Cambria Math"/>
                              <a:ea typeface="CS PraJad" charset="0"/>
                              <a:cs typeface="TH SarabunPSK" pitchFamily="34" charset="-34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atin typeface="Cambria Math"/>
                              <a:ea typeface="CS PraJad" charset="0"/>
                              <a:cs typeface="TH SarabunPSK" pitchFamily="34" charset="-34"/>
                            </a:rPr>
                            <m:t>𝑎</m:t>
                          </m:r>
                        </m:e>
                        <m:sup>
                          <m:r>
                            <a:rPr lang="en-US" sz="2200" b="0" i="1" smtClean="0">
                              <a:latin typeface="Cambria Math"/>
                              <a:ea typeface="CS PraJad" charset="0"/>
                              <a:cs typeface="TH SarabunPSK" pitchFamily="34" charset="-34"/>
                            </a:rPr>
                            <m:t>𝑚</m:t>
                          </m:r>
                        </m:sup>
                      </m:sSup>
                      <m:r>
                        <a:rPr lang="th-TH" sz="2200" i="1" smtClean="0">
                          <a:latin typeface="Cambria Math"/>
                          <a:ea typeface="Cambria Math"/>
                          <a:cs typeface="TH SarabunPSK" pitchFamily="34" charset="-34"/>
                        </a:rPr>
                        <m:t>×</m:t>
                      </m:r>
                      <m:r>
                        <a:rPr lang="th-TH" sz="2200" b="0" i="1" smtClean="0">
                          <a:latin typeface="Cambria Math"/>
                          <a:ea typeface="Cambria Math"/>
                          <a:cs typeface="TH SarabunPSK" pitchFamily="34" charset="-34"/>
                        </a:rPr>
                        <m:t> </m:t>
                      </m:r>
                      <m:sSup>
                        <m:sSupPr>
                          <m:ctrlPr>
                            <a:rPr lang="th-TH" sz="2200" b="0" i="1" smtClean="0">
                              <a:latin typeface="Cambria Math"/>
                              <a:ea typeface="Cambria Math"/>
                              <a:cs typeface="TH SarabunPSK" pitchFamily="34" charset="-34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atin typeface="Cambria Math"/>
                              <a:ea typeface="Cambria Math"/>
                              <a:cs typeface="TH SarabunPSK" pitchFamily="34" charset="-34"/>
                            </a:rPr>
                            <m:t>𝑎</m:t>
                          </m:r>
                        </m:e>
                        <m:sup>
                          <m:r>
                            <a:rPr lang="en-US" sz="2200" b="0" i="1" smtClean="0">
                              <a:latin typeface="Cambria Math"/>
                              <a:ea typeface="Cambria Math"/>
                              <a:cs typeface="TH SarabunPSK" pitchFamily="34" charset="-34"/>
                            </a:rPr>
                            <m:t>𝑛</m:t>
                          </m:r>
                        </m:sup>
                      </m:sSup>
                      <m:r>
                        <a:rPr lang="th-TH" sz="2200" b="0" i="1" smtClean="0">
                          <a:latin typeface="Cambria Math"/>
                          <a:ea typeface="Cambria Math"/>
                          <a:cs typeface="TH SarabunPSK" pitchFamily="34" charset="-34"/>
                        </a:rPr>
                        <m:t> =  </m:t>
                      </m:r>
                      <m:sSup>
                        <m:sSupPr>
                          <m:ctrlPr>
                            <a:rPr lang="th-TH" sz="2200" b="0" i="1" smtClean="0">
                              <a:latin typeface="Cambria Math"/>
                              <a:ea typeface="Cambria Math"/>
                              <a:cs typeface="TH SarabunPSK" pitchFamily="34" charset="-34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atin typeface="Cambria Math"/>
                              <a:ea typeface="Cambria Math"/>
                              <a:cs typeface="TH SarabunPSK" pitchFamily="34" charset="-34"/>
                            </a:rPr>
                            <m:t>𝑎</m:t>
                          </m:r>
                        </m:e>
                        <m:sup>
                          <m:r>
                            <a:rPr lang="en-US" sz="2200" b="0" i="1" smtClean="0">
                              <a:latin typeface="Cambria Math"/>
                              <a:ea typeface="Cambria Math"/>
                              <a:cs typeface="TH SarabunPSK" pitchFamily="34" charset="-34"/>
                            </a:rPr>
                            <m:t>𝑚</m:t>
                          </m:r>
                          <m:r>
                            <a:rPr lang="en-US" sz="2200" b="0" i="1" smtClean="0">
                              <a:latin typeface="Cambria Math"/>
                              <a:ea typeface="Cambria Math"/>
                              <a:cs typeface="TH SarabunPSK" pitchFamily="34" charset="-34"/>
                            </a:rPr>
                            <m:t>+</m:t>
                          </m:r>
                          <m:r>
                            <a:rPr lang="en-US" sz="2200" b="0" i="1" smtClean="0">
                              <a:latin typeface="Cambria Math"/>
                              <a:ea typeface="Cambria Math"/>
                              <a:cs typeface="TH SarabunPSK" pitchFamily="34" charset="-34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th-TH" sz="2200" dirty="0">
                  <a:latin typeface="TH SarabunPSK" pitchFamily="34" charset="-34"/>
                  <a:ea typeface="CS PraJad" charset="0"/>
                  <a:cs typeface="TH SarabunPSK" pitchFamily="34" charset="-34"/>
                </a:endParaRPr>
              </a:p>
            </p:txBody>
          </p:sp>
        </mc:Choice>
        <mc:Fallback xmlns="">
          <p:sp>
            <p:nvSpPr>
              <p:cNvPr id="9" name="กล่องข้อความ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999" y="2827546"/>
                <a:ext cx="7288306" cy="124649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กล่องข้อความ 11"/>
          <p:cNvSpPr txBox="1"/>
          <p:nvPr/>
        </p:nvSpPr>
        <p:spPr>
          <a:xfrm>
            <a:off x="925999" y="1873745"/>
            <a:ext cx="72883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kern="0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	การ</a:t>
            </a:r>
            <a:r>
              <a:rPr lang="th-TH" sz="2800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คูณเลขยกกำลังที่มีฐานเป็นจำนวนเดียวกันและมีเลขชี้กำลังเป็นจำนวนเต็ม</a:t>
            </a:r>
            <a:r>
              <a:rPr lang="th-TH" sz="2800" kern="0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บวก เป็นไป</a:t>
            </a:r>
            <a:r>
              <a:rPr lang="th-TH" sz="2800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ตาม </a:t>
            </a:r>
            <a:r>
              <a:rPr lang="th-TH" sz="2800" b="1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สมบัติของการคูณเลขยกกำลัง</a:t>
            </a:r>
            <a:r>
              <a:rPr lang="th-TH" sz="2800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 ดังนี้</a:t>
            </a:r>
            <a:endParaRPr lang="th-TH" sz="2000" dirty="0">
              <a:latin typeface="TH SarabunPSK" pitchFamily="34" charset="-34"/>
              <a:ea typeface="CS PraJad" charset="0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592044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สี่เหลี่ยมผืนผ้า 10"/>
          <p:cNvSpPr/>
          <p:nvPr/>
        </p:nvSpPr>
        <p:spPr>
          <a:xfrm>
            <a:off x="452176" y="1089961"/>
            <a:ext cx="8410470" cy="4285727"/>
          </a:xfrm>
          <a:prstGeom prst="rect">
            <a:avLst/>
          </a:prstGeom>
          <a:solidFill>
            <a:schemeClr val="bg1">
              <a:alpha val="94000"/>
            </a:schemeClr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Rectangle 2"/>
          <p:cNvSpPr/>
          <p:nvPr/>
        </p:nvSpPr>
        <p:spPr>
          <a:xfrm>
            <a:off x="452176" y="471186"/>
            <a:ext cx="8410470" cy="618775"/>
          </a:xfrm>
          <a:prstGeom prst="rect">
            <a:avLst/>
          </a:prstGeom>
          <a:solidFill>
            <a:schemeClr val="accent6">
              <a:alpha val="9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riangle 3"/>
          <p:cNvSpPr/>
          <p:nvPr/>
        </p:nvSpPr>
        <p:spPr>
          <a:xfrm>
            <a:off x="1312581" y="5120281"/>
            <a:ext cx="426251" cy="267525"/>
          </a:xfrm>
          <a:prstGeom prst="triangle">
            <a:avLst>
              <a:gd name="adj" fmla="val 47222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2176" y="5126375"/>
            <a:ext cx="1073531" cy="26143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15093" y="5072093"/>
            <a:ext cx="947696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1" dirty="0" smtClean="0">
                <a:ln w="0"/>
                <a:solidFill>
                  <a:schemeClr val="bg1"/>
                </a:solidFill>
                <a:latin typeface="TH SarabunPSK" pitchFamily="34" charset="-34"/>
                <a:ea typeface="CS PraJad" charset="0"/>
                <a:cs typeface="TH SarabunPSK" pitchFamily="34" charset="-34"/>
              </a:rPr>
              <a:t>Math 21101</a:t>
            </a:r>
            <a:endParaRPr lang="th-TH" sz="1600" b="1" cap="none" spc="0" dirty="0">
              <a:ln w="0"/>
              <a:solidFill>
                <a:schemeClr val="bg1"/>
              </a:solidFill>
              <a:latin typeface="TH SarabunPSK" pitchFamily="34" charset="-34"/>
              <a:ea typeface="CS PraJad" charset="0"/>
              <a:cs typeface="TH SarabunPSK" pitchFamily="34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0075" y="476354"/>
            <a:ext cx="826257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3200" b="1" kern="0" dirty="0">
                <a:solidFill>
                  <a:prstClr val="black"/>
                </a:solidFill>
                <a:latin typeface="Calibri Light"/>
                <a:ea typeface="Calibri"/>
                <a:cs typeface="TH SarabunPSK"/>
              </a:rPr>
              <a:t>สมบัติ</a:t>
            </a:r>
            <a:r>
              <a:rPr lang="th-TH" sz="3200" b="1" kern="0" dirty="0" smtClean="0">
                <a:latin typeface="Calibri Light"/>
                <a:ea typeface="Calibri"/>
                <a:cs typeface="TH SarabunPSK"/>
              </a:rPr>
              <a:t>ของ</a:t>
            </a:r>
            <a:r>
              <a:rPr lang="th-TH" sz="3200" b="1" kern="0" dirty="0">
                <a:latin typeface="Calibri Light"/>
                <a:ea typeface="Calibri"/>
                <a:cs typeface="TH SarabunPSK"/>
              </a:rPr>
              <a:t>เลขยก</a:t>
            </a:r>
            <a:r>
              <a:rPr lang="th-TH" sz="3200" b="1" kern="0" dirty="0" smtClean="0">
                <a:latin typeface="Calibri Light"/>
                <a:ea typeface="Calibri"/>
                <a:cs typeface="TH SarabunPSK"/>
              </a:rPr>
              <a:t>กำลัง(</a:t>
            </a:r>
            <a:r>
              <a:rPr lang="en-US" sz="3200" b="1" kern="0" dirty="0">
                <a:latin typeface="TH SarabunPSK" pitchFamily="34" charset="-34"/>
                <a:ea typeface="Calibri"/>
                <a:cs typeface="TH SarabunPSK" pitchFamily="34" charset="-34"/>
              </a:rPr>
              <a:t>Properties of Exponent</a:t>
            </a:r>
            <a:r>
              <a:rPr lang="th-TH" sz="3200" b="1" kern="0" dirty="0">
                <a:latin typeface="TH SarabunPSK" pitchFamily="34" charset="-34"/>
                <a:ea typeface="Calibri"/>
                <a:cs typeface="TH SarabunPSK" pitchFamily="34" charset="-34"/>
              </a:rPr>
              <a:t>)</a:t>
            </a:r>
            <a:endParaRPr lang="th-TH" sz="2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S PraJad" panose="02000503000000000000" pitchFamily="50" charset="-34"/>
              <a:ea typeface="CS PraJad" panose="02000503000000000000" pitchFamily="50" charset="-34"/>
              <a:cs typeface="CS PraJad" panose="02000503000000000000" pitchFamily="50" charset="-34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กล่องข้อความ 9"/>
              <p:cNvSpPr txBox="1"/>
              <p:nvPr/>
            </p:nvSpPr>
            <p:spPr>
              <a:xfrm>
                <a:off x="988941" y="1271672"/>
                <a:ext cx="7055367" cy="45781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u="sng" kern="0" dirty="0" smtClean="0">
                    <a:solidFill>
                      <a:srgbClr val="000000"/>
                    </a:solidFill>
                    <a:latin typeface="TH SarabunPSK" pitchFamily="34" charset="-34"/>
                    <a:ea typeface="+mj-ea"/>
                    <a:cs typeface="TH SarabunPSK" pitchFamily="34" charset="-34"/>
                  </a:rPr>
                  <a:t>Example</a:t>
                </a:r>
                <a:r>
                  <a:rPr lang="en-US" sz="2800" b="1" kern="0" dirty="0" smtClean="0">
                    <a:solidFill>
                      <a:srgbClr val="000000"/>
                    </a:solidFill>
                    <a:latin typeface="TH SarabunPSK" pitchFamily="34" charset="-34"/>
                    <a:ea typeface="+mj-ea"/>
                    <a:cs typeface="TH SarabunPSK" pitchFamily="34" charset="-34"/>
                  </a:rPr>
                  <a:t> :  	1. </a:t>
                </a:r>
                <a:r>
                  <a:rPr lang="th-TH" sz="2800" b="1" kern="0" dirty="0" smtClean="0">
                    <a:solidFill>
                      <a:srgbClr val="000000"/>
                    </a:solidFill>
                    <a:latin typeface="TH SarabunPSK" pitchFamily="34" charset="-34"/>
                    <a:ea typeface="+mj-ea"/>
                    <a:cs typeface="TH SarabunPSK" pitchFamily="34" charset="-34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h-TH" sz="2000" i="1">
                            <a:solidFill>
                              <a:prstClr val="black"/>
                            </a:solidFill>
                            <a:latin typeface="Cambria Math"/>
                            <a:ea typeface="CS PraJad" charset="0"/>
                            <a:cs typeface="TH SarabunPSK" pitchFamily="34" charset="-34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/>
                            <a:ea typeface="CS PraJad" charset="0"/>
                            <a:cs typeface="TH SarabunPSK" pitchFamily="34" charset="-34"/>
                          </a:rPr>
                          <m:t>5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/>
                            <a:ea typeface="CS PraJad" charset="0"/>
                            <a:cs typeface="TH SarabunPSK" pitchFamily="34" charset="-34"/>
                          </a:rPr>
                          <m:t>3</m:t>
                        </m:r>
                      </m:sup>
                    </m:sSup>
                    <m:r>
                      <a:rPr lang="th-TH" sz="20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× </m:t>
                    </m:r>
                    <m:sSup>
                      <m:sSupPr>
                        <m:ctrlPr>
                          <a:rPr lang="th-TH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5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4</m:t>
                        </m:r>
                      </m:sup>
                    </m:sSup>
                  </m:oMath>
                </a14:m>
                <a:endParaRPr lang="th-TH" sz="2000" dirty="0" smtClean="0">
                  <a:solidFill>
                    <a:prstClr val="black"/>
                  </a:solidFill>
                  <a:latin typeface="TH SarabunPSK" pitchFamily="34" charset="-34"/>
                  <a:ea typeface="Cambria Math"/>
                  <a:cs typeface="TH SarabunPSK" pitchFamily="34" charset="-34"/>
                </a:endParaRPr>
              </a:p>
              <a:p>
                <a:r>
                  <a:rPr lang="th-TH" sz="2000" i="1" dirty="0" smtClean="0">
                    <a:solidFill>
                      <a:prstClr val="black"/>
                    </a:solidFill>
                    <a:latin typeface="TH SarabunPSK" pitchFamily="34" charset="-34"/>
                    <a:ea typeface="Cambria Math"/>
                    <a:cs typeface="TH SarabunPSK" pitchFamily="34" charset="-34"/>
                  </a:rPr>
                  <a:t>                                </a:t>
                </a:r>
                <a:r>
                  <a:rPr lang="en-US" sz="2400" b="1" u="sng" dirty="0" smtClean="0">
                    <a:solidFill>
                      <a:prstClr val="black"/>
                    </a:solidFill>
                    <a:latin typeface="TH SarabunPSK" pitchFamily="34" charset="-34"/>
                    <a:ea typeface="Cambria Math"/>
                    <a:cs typeface="TH SarabunPSK" pitchFamily="34" charset="-34"/>
                  </a:rPr>
                  <a:t>Solution</a:t>
                </a:r>
                <a:r>
                  <a:rPr lang="en-US" sz="2000" i="1" dirty="0" smtClean="0">
                    <a:solidFill>
                      <a:prstClr val="black"/>
                    </a:solidFill>
                    <a:latin typeface="TH SarabunPSK" pitchFamily="34" charset="-34"/>
                    <a:ea typeface="Cambria Math"/>
                    <a:cs typeface="TH SarabunPSK" pitchFamily="34" charset="-34"/>
                  </a:rPr>
                  <a:t>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h-TH" sz="2000" i="1">
                            <a:solidFill>
                              <a:prstClr val="black"/>
                            </a:solidFill>
                            <a:latin typeface="Cambria Math"/>
                            <a:ea typeface="CS PraJad" charset="0"/>
                            <a:cs typeface="TH SarabunPSK" pitchFamily="34" charset="-34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ea typeface="CS PraJad" charset="0"/>
                            <a:cs typeface="TH SarabunPSK" pitchFamily="34" charset="-34"/>
                          </a:rPr>
                          <m:t>5</m:t>
                        </m:r>
                      </m:e>
                      <m:sup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ea typeface="CS PraJad" charset="0"/>
                            <a:cs typeface="TH SarabunPSK" pitchFamily="34" charset="-34"/>
                          </a:rPr>
                          <m:t>3</m:t>
                        </m:r>
                      </m:sup>
                    </m:sSup>
                    <m:r>
                      <a:rPr lang="th-TH" sz="20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× </m:t>
                    </m:r>
                    <m:sSup>
                      <m:sSupPr>
                        <m:ctrlPr>
                          <a:rPr lang="th-TH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5</m:t>
                        </m:r>
                      </m:e>
                      <m:sup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4</m:t>
                        </m:r>
                      </m:sup>
                    </m:sSup>
                  </m:oMath>
                </a14:m>
                <a:r>
                  <a:rPr lang="th-TH" sz="2000" i="1" dirty="0" smtClean="0">
                    <a:solidFill>
                      <a:prstClr val="black"/>
                    </a:solidFill>
                    <a:latin typeface="TH SarabunPSK" pitchFamily="34" charset="-34"/>
                    <a:ea typeface="Cambria Math"/>
                    <a:cs typeface="TH SarabunPSK" pitchFamily="34" charset="-34"/>
                  </a:rPr>
                  <a:t>    </a:t>
                </a:r>
                <a14:m>
                  <m:oMath xmlns:m="http://schemas.openxmlformats.org/officeDocument/2006/math">
                    <m:r>
                      <a:rPr lang="th-TH" sz="20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=    </m:t>
                    </m:r>
                    <m:sSup>
                      <m:sSupPr>
                        <m:ctrlPr>
                          <a:rPr lang="th-TH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</m:ctrlPr>
                      </m:sSupPr>
                      <m:e>
                        <m:r>
                          <a:rPr lang="th-TH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5</m:t>
                        </m:r>
                      </m:e>
                      <m:sup>
                        <m:r>
                          <a:rPr lang="th-TH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3</m:t>
                        </m:r>
                        <m:r>
                          <a:rPr lang="th-TH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+</m:t>
                        </m:r>
                        <m:r>
                          <a:rPr lang="th-TH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2800" dirty="0" smtClean="0">
                    <a:latin typeface="TH SarabunPSK" pitchFamily="34" charset="-34"/>
                    <a:ea typeface="CS PraJad" charset="0"/>
                    <a:cs typeface="TH SarabunPSK" pitchFamily="34" charset="-34"/>
                  </a:rPr>
                  <a:t> </a:t>
                </a:r>
                <a:endParaRPr lang="th-TH" sz="2800" dirty="0" smtClean="0">
                  <a:latin typeface="TH SarabunPSK" pitchFamily="34" charset="-34"/>
                  <a:ea typeface="CS PraJad" charset="0"/>
                  <a:cs typeface="TH SarabunPSK" pitchFamily="34" charset="-34"/>
                </a:endParaRPr>
              </a:p>
              <a:p>
                <a:r>
                  <a:rPr lang="th-TH" sz="2800" dirty="0">
                    <a:latin typeface="TH SarabunPSK" pitchFamily="34" charset="-34"/>
                    <a:ea typeface="CS PraJad" charset="0"/>
                    <a:cs typeface="TH SarabunPSK" pitchFamily="34" charset="-34"/>
                  </a:rPr>
                  <a:t> </a:t>
                </a:r>
                <a:r>
                  <a:rPr lang="th-TH" sz="2800" dirty="0" smtClean="0">
                    <a:latin typeface="TH SarabunPSK" pitchFamily="34" charset="-34"/>
                    <a:ea typeface="CS PraJad" charset="0"/>
                    <a:cs typeface="TH SarabunPSK" pitchFamily="34" charset="-34"/>
                  </a:rPr>
                  <a:t>                                    </a:t>
                </a:r>
                <a:r>
                  <a:rPr lang="en-US" sz="2800" dirty="0" smtClean="0">
                    <a:latin typeface="TH SarabunPSK" pitchFamily="34" charset="-34"/>
                    <a:ea typeface="CS PraJad" charset="0"/>
                    <a:cs typeface="TH SarabunPSK" pitchFamily="34" charset="-34"/>
                  </a:rPr>
                  <a:t>             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  <a:ea typeface="CS PraJad" charset="0"/>
                        <a:cs typeface="TH SarabunPSK" pitchFamily="34" charset="-34"/>
                      </a:rPr>
                      <m:t>=    </m:t>
                    </m:r>
                    <m:sSup>
                      <m:sSupPr>
                        <m:ctrlPr>
                          <a:rPr lang="en-US" sz="2000" b="0" i="1" smtClean="0">
                            <a:latin typeface="Cambria Math"/>
                            <a:ea typeface="CS PraJad" charset="0"/>
                            <a:cs typeface="TH SarabunPSK" pitchFamily="34" charset="-34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  <a:ea typeface="CS PraJad" charset="0"/>
                            <a:cs typeface="TH SarabunPSK" pitchFamily="34" charset="-34"/>
                          </a:rPr>
                          <m:t>5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  <a:ea typeface="CS PraJad" charset="0"/>
                            <a:cs typeface="TH SarabunPSK" pitchFamily="34" charset="-34"/>
                          </a:rPr>
                          <m:t>7</m:t>
                        </m:r>
                      </m:sup>
                    </m:sSup>
                  </m:oMath>
                </a14:m>
                <a:r>
                  <a:rPr lang="th-TH" sz="3200" b="1" dirty="0">
                    <a:solidFill>
                      <a:srgbClr val="FF0000"/>
                    </a:solidFill>
                    <a:latin typeface="TH SarabunPSK" pitchFamily="34" charset="-34"/>
                    <a:ea typeface="CS PraJad" charset="0"/>
                    <a:cs typeface="TH SarabunPSK" pitchFamily="34" charset="-34"/>
                  </a:rPr>
                  <a:t> </a:t>
                </a:r>
                <a:r>
                  <a:rPr lang="th-TH" sz="3200" b="1" dirty="0" smtClean="0">
                    <a:solidFill>
                      <a:srgbClr val="FF0000"/>
                    </a:solidFill>
                    <a:latin typeface="TH SarabunPSK" pitchFamily="34" charset="-34"/>
                    <a:ea typeface="CS PraJad" charset="0"/>
                    <a:cs typeface="TH SarabunPSK" pitchFamily="34" charset="-34"/>
                  </a:rPr>
                  <a:t>		#</a:t>
                </a:r>
                <a:endParaRPr lang="th-TH" sz="2000" dirty="0" smtClean="0">
                  <a:latin typeface="TH SarabunPSK" pitchFamily="34" charset="-34"/>
                  <a:ea typeface="CS PraJad" charset="0"/>
                  <a:cs typeface="TH SarabunPSK" pitchFamily="34" charset="-34"/>
                </a:endParaRPr>
              </a:p>
              <a:p>
                <a:pPr>
                  <a:lnSpc>
                    <a:spcPct val="200000"/>
                  </a:lnSpc>
                  <a:spcBef>
                    <a:spcPts val="105"/>
                  </a:spcBef>
                  <a:spcAft>
                    <a:spcPts val="105"/>
                  </a:spcAft>
                </a:pPr>
                <a:r>
                  <a:rPr lang="th-TH" sz="2800" dirty="0" smtClean="0">
                    <a:latin typeface="TH SarabunPSK" pitchFamily="34" charset="-34"/>
                    <a:ea typeface="CS PraJad" charset="0"/>
                    <a:cs typeface="TH SarabunPSK" pitchFamily="34" charset="-34"/>
                  </a:rPr>
                  <a:t>		</a:t>
                </a:r>
                <a:r>
                  <a:rPr lang="th-TH" sz="2800" b="1" dirty="0" smtClean="0">
                    <a:latin typeface="TH SarabunPSK" pitchFamily="34" charset="-34"/>
                    <a:ea typeface="CS PraJad" charset="0"/>
                    <a:cs typeface="TH SarabunPSK" pitchFamily="34" charset="-34"/>
                  </a:rPr>
                  <a:t>2.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h-TH" sz="2000" i="1" smtClean="0">
                            <a:solidFill>
                              <a:prstClr val="black"/>
                            </a:solidFill>
                            <a:latin typeface="Cambria Math"/>
                            <a:ea typeface="CS PraJad" charset="0"/>
                            <a:cs typeface="TH SarabunPSK" pitchFamily="34" charset="-34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th-TH" sz="200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S PraJad" charset="0"/>
                                <a:cs typeface="TH SarabunPSK" pitchFamily="34" charset="-34"/>
                              </a:rPr>
                            </m:ctrlPr>
                          </m:dPr>
                          <m:e>
                            <m:r>
                              <a:rPr lang="th-TH" sz="20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S PraJad" charset="0"/>
                                <a:cs typeface="TH SarabunPSK" pitchFamily="34" charset="-34"/>
                              </a:rPr>
                              <m:t>−</m:t>
                            </m:r>
                            <m:r>
                              <a:rPr lang="th-TH" sz="20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S PraJad" charset="0"/>
                                <a:cs typeface="TH SarabunPSK" pitchFamily="34" charset="-34"/>
                              </a:rPr>
                              <m:t>2</m:t>
                            </m:r>
                          </m:e>
                        </m:d>
                      </m:e>
                      <m:sup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/>
                            <a:ea typeface="CS PraJad" charset="0"/>
                            <a:cs typeface="TH SarabunPSK" pitchFamily="34" charset="-34"/>
                          </a:rPr>
                          <m:t>5</m:t>
                        </m:r>
                      </m:sup>
                    </m:sSup>
                    <m:r>
                      <a:rPr lang="th-TH" sz="20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× </m:t>
                    </m:r>
                    <m:sSup>
                      <m:sSupPr>
                        <m:ctrlPr>
                          <a:rPr lang="th-TH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th-TH" sz="200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  <a:cs typeface="TH SarabunPSK" pitchFamily="34" charset="-34"/>
                              </a:rPr>
                            </m:ctrlPr>
                          </m:dPr>
                          <m:e>
                            <m:r>
                              <a:rPr lang="th-TH" sz="20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  <a:cs typeface="TH SarabunPSK" pitchFamily="34" charset="-34"/>
                              </a:rPr>
                              <m:t>−</m:t>
                            </m:r>
                            <m:r>
                              <a:rPr lang="th-TH" sz="20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  <a:cs typeface="TH SarabunPSK" pitchFamily="34" charset="-34"/>
                              </a:rPr>
                              <m:t>2</m:t>
                            </m:r>
                          </m:e>
                        </m:d>
                      </m:e>
                      <m:sup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8</m:t>
                        </m:r>
                      </m:sup>
                    </m:sSup>
                  </m:oMath>
                </a14:m>
                <a:endParaRPr lang="th-TH" sz="2800" dirty="0" smtClean="0">
                  <a:latin typeface="TH SarabunPSK" pitchFamily="34" charset="-34"/>
                  <a:ea typeface="CS PraJad" charset="0"/>
                  <a:cs typeface="TH SarabunPSK" pitchFamily="34" charset="-34"/>
                </a:endParaRPr>
              </a:p>
              <a:p>
                <a:pPr>
                  <a:spcBef>
                    <a:spcPts val="105"/>
                  </a:spcBef>
                  <a:spcAft>
                    <a:spcPts val="105"/>
                  </a:spcAft>
                </a:pPr>
                <a:r>
                  <a:rPr lang="th-TH" sz="2000" dirty="0" smtClean="0">
                    <a:solidFill>
                      <a:prstClr val="black"/>
                    </a:solidFill>
                    <a:latin typeface="TH SarabunPSK" pitchFamily="34" charset="-34"/>
                    <a:ea typeface="Cambria Math"/>
                    <a:cs typeface="TH SarabunPSK" pitchFamily="34" charset="-34"/>
                  </a:rPr>
                  <a:t>                                 </a:t>
                </a:r>
                <a:r>
                  <a:rPr lang="en-US" sz="2400" b="1" u="sng" dirty="0">
                    <a:solidFill>
                      <a:prstClr val="black"/>
                    </a:solidFill>
                    <a:latin typeface="TH SarabunPSK" pitchFamily="34" charset="-34"/>
                    <a:ea typeface="Cambria Math"/>
                    <a:cs typeface="TH SarabunPSK" pitchFamily="34" charset="-34"/>
                  </a:rPr>
                  <a:t>Solution</a:t>
                </a:r>
                <a:r>
                  <a:rPr lang="th-TH" sz="2000" dirty="0" smtClean="0">
                    <a:solidFill>
                      <a:prstClr val="black"/>
                    </a:solidFill>
                    <a:latin typeface="TH SarabunPSK" pitchFamily="34" charset="-34"/>
                    <a:ea typeface="Cambria Math"/>
                    <a:cs typeface="TH SarabunPSK" pitchFamily="34" charset="-34"/>
                  </a:rPr>
                  <a:t>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h-TH" sz="2000" i="1">
                            <a:solidFill>
                              <a:prstClr val="black"/>
                            </a:solidFill>
                            <a:latin typeface="Cambria Math"/>
                            <a:ea typeface="CS PraJad" charset="0"/>
                            <a:cs typeface="TH SarabunPSK" pitchFamily="34" charset="-34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th-TH" sz="2000" i="1">
                                <a:solidFill>
                                  <a:prstClr val="black"/>
                                </a:solidFill>
                                <a:latin typeface="Cambria Math"/>
                                <a:ea typeface="CS PraJad" charset="0"/>
                                <a:cs typeface="TH SarabunPSK" pitchFamily="34" charset="-34"/>
                              </a:rPr>
                            </m:ctrlPr>
                          </m:dPr>
                          <m:e>
                            <m:r>
                              <a:rPr lang="th-TH" sz="2000" i="1">
                                <a:solidFill>
                                  <a:prstClr val="black"/>
                                </a:solidFill>
                                <a:latin typeface="Cambria Math"/>
                                <a:ea typeface="CS PraJad" charset="0"/>
                                <a:cs typeface="TH SarabunPSK" pitchFamily="34" charset="-34"/>
                              </a:rPr>
                              <m:t>−</m:t>
                            </m:r>
                            <m:r>
                              <a:rPr lang="th-TH" sz="2000" i="1">
                                <a:solidFill>
                                  <a:prstClr val="black"/>
                                </a:solidFill>
                                <a:latin typeface="Cambria Math"/>
                                <a:ea typeface="CS PraJad" charset="0"/>
                                <a:cs typeface="TH SarabunPSK" pitchFamily="34" charset="-34"/>
                              </a:rPr>
                              <m:t>2</m:t>
                            </m:r>
                          </m:e>
                        </m:d>
                      </m:e>
                      <m:sup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ea typeface="CS PraJad" charset="0"/>
                            <a:cs typeface="TH SarabunPSK" pitchFamily="34" charset="-34"/>
                          </a:rPr>
                          <m:t>5</m:t>
                        </m:r>
                      </m:sup>
                    </m:sSup>
                    <m:r>
                      <a:rPr lang="th-TH" sz="20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× </m:t>
                    </m:r>
                    <m:sSup>
                      <m:sSupPr>
                        <m:ctrlPr>
                          <a:rPr lang="th-TH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th-TH" sz="20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  <a:cs typeface="TH SarabunPSK" pitchFamily="34" charset="-34"/>
                              </a:rPr>
                            </m:ctrlPr>
                          </m:dPr>
                          <m:e>
                            <m:r>
                              <a:rPr lang="th-TH" sz="20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  <a:cs typeface="TH SarabunPSK" pitchFamily="34" charset="-34"/>
                              </a:rPr>
                              <m:t>−</m:t>
                            </m:r>
                            <m:r>
                              <a:rPr lang="th-TH" sz="20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  <a:cs typeface="TH SarabunPSK" pitchFamily="34" charset="-34"/>
                              </a:rPr>
                              <m:t>2</m:t>
                            </m:r>
                          </m:e>
                        </m:d>
                      </m:e>
                      <m:sup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8</m:t>
                        </m:r>
                      </m:sup>
                    </m:sSup>
                  </m:oMath>
                </a14:m>
                <a:r>
                  <a:rPr lang="th-TH" sz="2000" dirty="0" smtClean="0">
                    <a:solidFill>
                      <a:prstClr val="black"/>
                    </a:solidFill>
                    <a:latin typeface="TH SarabunPSK" pitchFamily="34" charset="-34"/>
                    <a:ea typeface="Cambria Math"/>
                    <a:cs typeface="TH SarabunPSK" pitchFamily="34" charset="-34"/>
                  </a:rPr>
                  <a:t>     </a:t>
                </a:r>
                <a14:m>
                  <m:oMath xmlns:m="http://schemas.openxmlformats.org/officeDocument/2006/math">
                    <m:r>
                      <a:rPr lang="th-TH" sz="20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=   </m:t>
                    </m:r>
                    <m:sSup>
                      <m:sSupPr>
                        <m:ctrlPr>
                          <a:rPr lang="th-TH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th-TH" sz="20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  <a:cs typeface="TH SarabunPSK" pitchFamily="34" charset="-34"/>
                              </a:rPr>
                            </m:ctrlPr>
                          </m:dPr>
                          <m:e>
                            <m:r>
                              <a:rPr lang="th-TH" sz="20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  <a:cs typeface="TH SarabunPSK" pitchFamily="34" charset="-34"/>
                              </a:rPr>
                              <m:t>−</m:t>
                            </m:r>
                            <m:r>
                              <a:rPr lang="th-TH" sz="20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  <a:cs typeface="TH SarabunPSK" pitchFamily="34" charset="-34"/>
                              </a:rPr>
                              <m:t>2</m:t>
                            </m:r>
                          </m:e>
                        </m:d>
                      </m:e>
                      <m:sup>
                        <m:r>
                          <a:rPr lang="th-TH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5</m:t>
                        </m:r>
                        <m:r>
                          <a:rPr lang="th-TH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+</m:t>
                        </m:r>
                        <m:r>
                          <a:rPr lang="th-TH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8</m:t>
                        </m:r>
                      </m:sup>
                    </m:sSup>
                  </m:oMath>
                </a14:m>
                <a:endParaRPr lang="th-TH" sz="2000" dirty="0" smtClean="0">
                  <a:solidFill>
                    <a:prstClr val="black"/>
                  </a:solidFill>
                  <a:latin typeface="TH SarabunPSK" pitchFamily="34" charset="-34"/>
                  <a:ea typeface="Cambria Math"/>
                  <a:cs typeface="TH SarabunPSK" pitchFamily="34" charset="-34"/>
                </a:endParaRPr>
              </a:p>
              <a:p>
                <a:pPr>
                  <a:spcBef>
                    <a:spcPts val="105"/>
                  </a:spcBef>
                  <a:spcAft>
                    <a:spcPts val="105"/>
                  </a:spcAft>
                </a:pPr>
                <a:r>
                  <a:rPr lang="th-TH" sz="2000" dirty="0" smtClean="0">
                    <a:solidFill>
                      <a:prstClr val="black"/>
                    </a:solidFill>
                    <a:latin typeface="TH SarabunPSK" pitchFamily="34" charset="-34"/>
                    <a:ea typeface="Cambria Math"/>
                    <a:cs typeface="TH SarabunPSK" pitchFamily="34" charset="-34"/>
                  </a:rPr>
                  <a:t>                                                                                         </a:t>
                </a:r>
                <a14:m>
                  <m:oMath xmlns:m="http://schemas.openxmlformats.org/officeDocument/2006/math">
                    <m:r>
                      <a:rPr lang="th-TH" sz="20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=  </m:t>
                    </m:r>
                    <m:r>
                      <a:rPr lang="th-TH" sz="20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 </m:t>
                    </m:r>
                    <m:sSup>
                      <m:sSupPr>
                        <m:ctrlPr>
                          <a:rPr lang="th-TH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th-TH" sz="20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  <a:cs typeface="TH SarabunPSK" pitchFamily="34" charset="-34"/>
                              </a:rPr>
                            </m:ctrlPr>
                          </m:dPr>
                          <m:e>
                            <m:r>
                              <a:rPr lang="th-TH" sz="20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  <a:cs typeface="TH SarabunPSK" pitchFamily="34" charset="-34"/>
                              </a:rPr>
                              <m:t>−</m:t>
                            </m:r>
                            <m:r>
                              <a:rPr lang="th-TH" sz="20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  <a:cs typeface="TH SarabunPSK" pitchFamily="34" charset="-34"/>
                              </a:rPr>
                              <m:t>2</m:t>
                            </m:r>
                          </m:e>
                        </m:d>
                      </m:e>
                      <m:sup>
                        <m:r>
                          <a:rPr lang="th-TH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13</m:t>
                        </m:r>
                      </m:sup>
                    </m:sSup>
                  </m:oMath>
                </a14:m>
                <a:r>
                  <a:rPr lang="th-TH" sz="2800" dirty="0" smtClean="0">
                    <a:latin typeface="TH SarabunPSK" pitchFamily="34" charset="-34"/>
                    <a:ea typeface="CS PraJad" charset="0"/>
                    <a:cs typeface="TH SarabunPSK" pitchFamily="34" charset="-34"/>
                  </a:rPr>
                  <a:t>	</a:t>
                </a:r>
                <a:r>
                  <a:rPr lang="th-TH" sz="3200" b="1" dirty="0">
                    <a:solidFill>
                      <a:srgbClr val="FF0000"/>
                    </a:solidFill>
                    <a:latin typeface="TH SarabunPSK" pitchFamily="34" charset="-34"/>
                    <a:ea typeface="CS PraJad" charset="0"/>
                    <a:cs typeface="TH SarabunPSK" pitchFamily="34" charset="-34"/>
                  </a:rPr>
                  <a:t> #</a:t>
                </a:r>
                <a:endParaRPr lang="th-TH" sz="2800" dirty="0" smtClean="0">
                  <a:latin typeface="TH SarabunPSK" pitchFamily="34" charset="-34"/>
                  <a:ea typeface="CS PraJad" charset="0"/>
                  <a:cs typeface="TH SarabunPSK" pitchFamily="34" charset="-34"/>
                </a:endParaRPr>
              </a:p>
              <a:p>
                <a:pPr>
                  <a:lnSpc>
                    <a:spcPct val="150000"/>
                  </a:lnSpc>
                  <a:spcBef>
                    <a:spcPts val="105"/>
                  </a:spcBef>
                  <a:spcAft>
                    <a:spcPts val="105"/>
                  </a:spcAft>
                </a:pPr>
                <a:r>
                  <a:rPr lang="th-TH" sz="2800" dirty="0" smtClean="0">
                    <a:latin typeface="TH SarabunPSK" pitchFamily="34" charset="-34"/>
                    <a:ea typeface="CS PraJad" charset="0"/>
                    <a:cs typeface="TH SarabunPSK" pitchFamily="34" charset="-34"/>
                  </a:rPr>
                  <a:t>		</a:t>
                </a:r>
                <a:endParaRPr lang="en-US" sz="2800" dirty="0" smtClean="0">
                  <a:latin typeface="TH SarabunPSK" pitchFamily="34" charset="-34"/>
                  <a:ea typeface="CS PraJad" charset="0"/>
                  <a:cs typeface="TH SarabunPSK" pitchFamily="34" charset="-34"/>
                </a:endParaRPr>
              </a:p>
              <a:p>
                <a:pPr>
                  <a:lnSpc>
                    <a:spcPct val="150000"/>
                  </a:lnSpc>
                  <a:spcBef>
                    <a:spcPts val="105"/>
                  </a:spcBef>
                  <a:spcAft>
                    <a:spcPts val="105"/>
                  </a:spcAft>
                </a:pPr>
                <a:r>
                  <a:rPr lang="en-US" sz="2800" dirty="0">
                    <a:latin typeface="TH SarabunPSK" pitchFamily="34" charset="-34"/>
                    <a:ea typeface="CS PraJad" charset="0"/>
                    <a:cs typeface="TH SarabunPSK" pitchFamily="34" charset="-34"/>
                  </a:rPr>
                  <a:t>	</a:t>
                </a:r>
                <a:r>
                  <a:rPr lang="en-US" sz="2800" dirty="0" smtClean="0">
                    <a:latin typeface="TH SarabunPSK" pitchFamily="34" charset="-34"/>
                    <a:ea typeface="CS PraJad" charset="0"/>
                    <a:cs typeface="TH SarabunPSK" pitchFamily="34" charset="-34"/>
                  </a:rPr>
                  <a:t>			</a:t>
                </a:r>
                <a:endParaRPr lang="th-TH" sz="2800" dirty="0">
                  <a:latin typeface="TH SarabunPSK" pitchFamily="34" charset="-34"/>
                  <a:ea typeface="CS PraJad" charset="0"/>
                  <a:cs typeface="TH SarabunPSK" pitchFamily="34" charset="-34"/>
                </a:endParaRPr>
              </a:p>
            </p:txBody>
          </p:sp>
        </mc:Choice>
        <mc:Fallback>
          <p:sp>
            <p:nvSpPr>
              <p:cNvPr id="8" name="กล่องข้อความ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941" y="1271672"/>
                <a:ext cx="7055367" cy="4578176"/>
              </a:xfrm>
              <a:prstGeom prst="rect">
                <a:avLst/>
              </a:prstGeom>
              <a:blipFill rotWithShape="1">
                <a:blip r:embed="rId2"/>
                <a:stretch>
                  <a:fillRect l="-1727" t="-1332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62512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สี่เหลี่ยมผืนผ้า 10"/>
          <p:cNvSpPr/>
          <p:nvPr/>
        </p:nvSpPr>
        <p:spPr>
          <a:xfrm>
            <a:off x="452176" y="1089961"/>
            <a:ext cx="8410470" cy="4285727"/>
          </a:xfrm>
          <a:prstGeom prst="rect">
            <a:avLst/>
          </a:prstGeom>
          <a:solidFill>
            <a:schemeClr val="bg1">
              <a:alpha val="94000"/>
            </a:schemeClr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Rectangle 2"/>
          <p:cNvSpPr/>
          <p:nvPr/>
        </p:nvSpPr>
        <p:spPr>
          <a:xfrm>
            <a:off x="452176" y="471186"/>
            <a:ext cx="8410470" cy="618775"/>
          </a:xfrm>
          <a:prstGeom prst="rect">
            <a:avLst/>
          </a:prstGeom>
          <a:solidFill>
            <a:schemeClr val="accent6">
              <a:alpha val="9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riangle 3"/>
          <p:cNvSpPr/>
          <p:nvPr/>
        </p:nvSpPr>
        <p:spPr>
          <a:xfrm>
            <a:off x="1312581" y="5120281"/>
            <a:ext cx="426251" cy="267525"/>
          </a:xfrm>
          <a:prstGeom prst="triangle">
            <a:avLst>
              <a:gd name="adj" fmla="val 47222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2176" y="5126375"/>
            <a:ext cx="1073531" cy="26143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15093" y="5072093"/>
            <a:ext cx="947696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1" dirty="0" smtClean="0">
                <a:ln w="0"/>
                <a:solidFill>
                  <a:schemeClr val="bg1"/>
                </a:solidFill>
                <a:latin typeface="TH SarabunPSK" pitchFamily="34" charset="-34"/>
                <a:ea typeface="CS PraJad" charset="0"/>
                <a:cs typeface="TH SarabunPSK" pitchFamily="34" charset="-34"/>
              </a:rPr>
              <a:t>Math 21101</a:t>
            </a:r>
            <a:endParaRPr lang="th-TH" sz="1600" b="1" cap="none" spc="0" dirty="0">
              <a:ln w="0"/>
              <a:solidFill>
                <a:schemeClr val="bg1"/>
              </a:solidFill>
              <a:latin typeface="TH SarabunPSK" pitchFamily="34" charset="-34"/>
              <a:ea typeface="CS PraJad" charset="0"/>
              <a:cs typeface="TH SarabunPSK" pitchFamily="34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0075" y="476354"/>
            <a:ext cx="826257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3200" b="1" kern="0" dirty="0">
                <a:solidFill>
                  <a:prstClr val="black"/>
                </a:solidFill>
                <a:latin typeface="Calibri Light"/>
                <a:ea typeface="Calibri"/>
                <a:cs typeface="TH SarabunPSK"/>
              </a:rPr>
              <a:t>สมบัติ</a:t>
            </a:r>
            <a:r>
              <a:rPr lang="th-TH" sz="3200" b="1" kern="0" dirty="0" smtClean="0">
                <a:latin typeface="Calibri Light"/>
                <a:ea typeface="Calibri"/>
                <a:cs typeface="TH SarabunPSK"/>
              </a:rPr>
              <a:t>ของ</a:t>
            </a:r>
            <a:r>
              <a:rPr lang="th-TH" sz="3200" b="1" kern="0" dirty="0">
                <a:latin typeface="Calibri Light"/>
                <a:ea typeface="Calibri"/>
                <a:cs typeface="TH SarabunPSK"/>
              </a:rPr>
              <a:t>เลขยก</a:t>
            </a:r>
            <a:r>
              <a:rPr lang="th-TH" sz="3200" b="1" kern="0" dirty="0" smtClean="0">
                <a:latin typeface="Calibri Light"/>
                <a:ea typeface="Calibri"/>
                <a:cs typeface="TH SarabunPSK"/>
              </a:rPr>
              <a:t>กำลัง(</a:t>
            </a:r>
            <a:r>
              <a:rPr lang="en-US" sz="3200" b="1" kern="0" dirty="0">
                <a:latin typeface="TH SarabunPSK" pitchFamily="34" charset="-34"/>
                <a:ea typeface="Calibri"/>
                <a:cs typeface="TH SarabunPSK" pitchFamily="34" charset="-34"/>
              </a:rPr>
              <a:t>Properties of Exponent</a:t>
            </a:r>
            <a:r>
              <a:rPr lang="th-TH" sz="3200" b="1" kern="0" dirty="0">
                <a:latin typeface="TH SarabunPSK" pitchFamily="34" charset="-34"/>
                <a:ea typeface="Calibri"/>
                <a:cs typeface="TH SarabunPSK" pitchFamily="34" charset="-34"/>
              </a:rPr>
              <a:t>)</a:t>
            </a:r>
            <a:endParaRPr lang="th-TH" sz="2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S PraJad" panose="02000503000000000000" pitchFamily="50" charset="-34"/>
              <a:ea typeface="CS PraJad" panose="02000503000000000000" pitchFamily="50" charset="-34"/>
              <a:cs typeface="CS PraJad" panose="02000503000000000000" pitchFamily="50" charset="-34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กล่องข้อความ 9"/>
              <p:cNvSpPr txBox="1"/>
              <p:nvPr/>
            </p:nvSpPr>
            <p:spPr>
              <a:xfrm>
                <a:off x="600075" y="1178092"/>
                <a:ext cx="8115301" cy="46910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u="sng" kern="0" dirty="0" smtClean="0">
                    <a:solidFill>
                      <a:srgbClr val="000000"/>
                    </a:solidFill>
                    <a:latin typeface="TH SarabunPSK" pitchFamily="34" charset="-34"/>
                    <a:ea typeface="+mj-ea"/>
                    <a:cs typeface="TH SarabunPSK" pitchFamily="34" charset="-34"/>
                  </a:rPr>
                  <a:t>Example</a:t>
                </a:r>
                <a:r>
                  <a:rPr lang="en-US" sz="2800" b="1" kern="0" dirty="0" smtClean="0">
                    <a:solidFill>
                      <a:srgbClr val="000000"/>
                    </a:solidFill>
                    <a:latin typeface="TH SarabunPSK" pitchFamily="34" charset="-34"/>
                    <a:ea typeface="+mj-ea"/>
                    <a:cs typeface="TH SarabunPSK" pitchFamily="34" charset="-34"/>
                  </a:rPr>
                  <a:t> :  	</a:t>
                </a:r>
                <a:r>
                  <a:rPr lang="th-TH" sz="2800" b="1" dirty="0" smtClean="0">
                    <a:latin typeface="TH SarabunPSK" pitchFamily="34" charset="-34"/>
                    <a:ea typeface="CS PraJad" charset="0"/>
                    <a:cs typeface="TH SarabunPSK" pitchFamily="34" charset="-34"/>
                  </a:rPr>
                  <a:t>3.  </a:t>
                </a:r>
                <a:r>
                  <a:rPr lang="th-TH" sz="2800" dirty="0" smtClean="0">
                    <a:latin typeface="TH SarabunPSK" pitchFamily="34" charset="-34"/>
                    <a:ea typeface="CS PraJad" charset="0"/>
                    <a:cs typeface="TH SarabunPSK" pitchFamily="34" charset="-34"/>
                  </a:rPr>
                  <a:t> </a:t>
                </a:r>
                <a14:m>
                  <m:oMath xmlns:m="http://schemas.openxmlformats.org/officeDocument/2006/math">
                    <m:r>
                      <a:rPr lang="th-TH" sz="2000" b="0" i="1" smtClean="0">
                        <a:latin typeface="Cambria Math"/>
                        <a:ea typeface="CS PraJad" charset="0"/>
                        <a:cs typeface="TH SarabunPSK" pitchFamily="34" charset="-34"/>
                      </a:rPr>
                      <m:t>121</m:t>
                    </m:r>
                    <m:r>
                      <a:rPr lang="th-TH" sz="2000" b="0" i="1" smtClean="0">
                        <a:latin typeface="Cambria Math"/>
                        <a:ea typeface="Cambria Math"/>
                        <a:cs typeface="TH SarabunPSK" pitchFamily="34" charset="-34"/>
                      </a:rPr>
                      <m:t>×</m:t>
                    </m:r>
                    <m:sSup>
                      <m:sSupPr>
                        <m:ctrlPr>
                          <a:rPr lang="th-TH" sz="2000" b="0" i="1" smtClean="0">
                            <a:latin typeface="Cambria Math"/>
                            <a:ea typeface="Cambria Math"/>
                            <a:cs typeface="TH SarabunPSK" pitchFamily="34" charset="-34"/>
                          </a:rPr>
                        </m:ctrlPr>
                      </m:sSupPr>
                      <m:e>
                        <m:r>
                          <a:rPr lang="th-TH" sz="2000" b="0" i="1" smtClean="0"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11</m:t>
                        </m:r>
                      </m:e>
                      <m:sup>
                        <m:r>
                          <a:rPr lang="th-TH" sz="2000" b="0" i="1" smtClean="0"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6</m:t>
                        </m:r>
                      </m:sup>
                    </m:sSup>
                  </m:oMath>
                </a14:m>
                <a:endParaRPr lang="th-TH" sz="2800" dirty="0" smtClean="0">
                  <a:latin typeface="TH SarabunPSK" pitchFamily="34" charset="-34"/>
                  <a:ea typeface="CS PraJad" charset="0"/>
                  <a:cs typeface="TH SarabunPSK" pitchFamily="34" charset="-34"/>
                </a:endParaRPr>
              </a:p>
              <a:p>
                <a:r>
                  <a:rPr lang="th-TH" sz="2800" dirty="0">
                    <a:latin typeface="TH SarabunPSK" pitchFamily="34" charset="-34"/>
                    <a:ea typeface="CS PraJad" charset="0"/>
                    <a:cs typeface="TH SarabunPSK" pitchFamily="34" charset="-34"/>
                  </a:rPr>
                  <a:t> </a:t>
                </a:r>
                <a:r>
                  <a:rPr lang="en-US" sz="2800" dirty="0" smtClean="0">
                    <a:latin typeface="TH SarabunPSK" pitchFamily="34" charset="-34"/>
                    <a:ea typeface="CS PraJad" charset="0"/>
                    <a:cs typeface="TH SarabunPSK" pitchFamily="34" charset="-34"/>
                  </a:rPr>
                  <a:t>                        </a:t>
                </a:r>
                <a:r>
                  <a:rPr lang="en-US" sz="2400" b="1" u="sng" dirty="0" smtClean="0">
                    <a:solidFill>
                      <a:prstClr val="black"/>
                    </a:solidFill>
                    <a:latin typeface="TH SarabunPSK" pitchFamily="34" charset="-34"/>
                    <a:ea typeface="Cambria Math"/>
                    <a:cs typeface="TH SarabunPSK" pitchFamily="34" charset="-34"/>
                  </a:rPr>
                  <a:t>Solution</a:t>
                </a:r>
                <a:r>
                  <a:rPr lang="en-US" sz="2800" dirty="0" smtClean="0">
                    <a:latin typeface="TH SarabunPSK" pitchFamily="34" charset="-34"/>
                    <a:ea typeface="CS PraJad" charset="0"/>
                    <a:cs typeface="TH SarabunPSK" pitchFamily="34" charset="-34"/>
                  </a:rPr>
                  <a:t> </a:t>
                </a:r>
                <a:r>
                  <a:rPr lang="th-TH" sz="2800" dirty="0" smtClean="0">
                    <a:latin typeface="TH SarabunPSK" pitchFamily="34" charset="-34"/>
                    <a:ea typeface="CS PraJad" charset="0"/>
                    <a:cs typeface="TH SarabunPSK" pitchFamily="34" charset="-34"/>
                  </a:rPr>
                  <a:t>     </a:t>
                </a:r>
                <a14:m>
                  <m:oMath xmlns:m="http://schemas.openxmlformats.org/officeDocument/2006/math">
                    <m:r>
                      <a:rPr lang="th-TH" sz="2000" i="1">
                        <a:solidFill>
                          <a:prstClr val="black"/>
                        </a:solidFill>
                        <a:latin typeface="Cambria Math"/>
                        <a:ea typeface="CS PraJad" charset="0"/>
                        <a:cs typeface="TH SarabunPSK" pitchFamily="34" charset="-34"/>
                      </a:rPr>
                      <m:t>121</m:t>
                    </m:r>
                    <m:r>
                      <a:rPr lang="th-TH" sz="20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×</m:t>
                    </m:r>
                    <m:sSup>
                      <m:sSupPr>
                        <m:ctrlPr>
                          <a:rPr lang="th-TH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</m:ctrlPr>
                      </m:sSupPr>
                      <m:e>
                        <m:r>
                          <a:rPr lang="th-TH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11</m:t>
                        </m:r>
                      </m:e>
                      <m:sup>
                        <m:r>
                          <a:rPr lang="th-TH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US" sz="2800" dirty="0" smtClean="0">
                    <a:latin typeface="TH SarabunPSK" pitchFamily="34" charset="-34"/>
                    <a:ea typeface="CS PraJad" charset="0"/>
                    <a:cs typeface="TH SarabunPSK" pitchFamily="34" charset="-34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=  </m:t>
                    </m:r>
                    <m:sSup>
                      <m:sSup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11</m:t>
                        </m:r>
                      </m:e>
                      <m:sup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×</m:t>
                    </m:r>
                    <m:sSup>
                      <m:sSup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11</m:t>
                        </m:r>
                      </m:e>
                      <m:sup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6</m:t>
                        </m:r>
                      </m:sup>
                    </m:sSup>
                  </m:oMath>
                </a14:m>
                <a:endParaRPr lang="en-US" sz="2800" dirty="0" smtClean="0">
                  <a:latin typeface="TH SarabunPSK" pitchFamily="34" charset="-34"/>
                  <a:ea typeface="CS PraJad" charset="0"/>
                  <a:cs typeface="TH SarabunPSK" pitchFamily="34" charset="-34"/>
                </a:endParaRPr>
              </a:p>
              <a:p>
                <a:pPr>
                  <a:lnSpc>
                    <a:spcPct val="150000"/>
                  </a:lnSpc>
                  <a:spcBef>
                    <a:spcPts val="105"/>
                  </a:spcBef>
                  <a:spcAft>
                    <a:spcPts val="105"/>
                  </a:spcAft>
                </a:pPr>
                <a:r>
                  <a:rPr lang="en-US" sz="2000" dirty="0" smtClean="0">
                    <a:solidFill>
                      <a:prstClr val="black"/>
                    </a:solidFill>
                    <a:ea typeface="Cambria Math"/>
                    <a:cs typeface="TH SarabunPSK" pitchFamily="34" charset="-34"/>
                  </a:rPr>
                  <a:t>                                                                            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=  </m:t>
                    </m:r>
                    <m:sSup>
                      <m:sSup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11</m:t>
                        </m:r>
                      </m:e>
                      <m:sup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2</m:t>
                        </m:r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+</m:t>
                        </m:r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US" sz="2000" dirty="0" smtClean="0">
                    <a:solidFill>
                      <a:prstClr val="black"/>
                    </a:solidFill>
                    <a:ea typeface="Cambria Math"/>
                    <a:cs typeface="TH SarabunPSK" pitchFamily="34" charset="-34"/>
                  </a:rPr>
                  <a:t>     </a:t>
                </a:r>
              </a:p>
              <a:p>
                <a:pPr>
                  <a:spcBef>
                    <a:spcPts val="105"/>
                  </a:spcBef>
                  <a:spcAft>
                    <a:spcPts val="105"/>
                  </a:spcAft>
                </a:pPr>
                <a:r>
                  <a:rPr lang="en-US" sz="2000" dirty="0" smtClean="0">
                    <a:solidFill>
                      <a:prstClr val="black"/>
                    </a:solidFill>
                    <a:ea typeface="Cambria Math"/>
                    <a:cs typeface="TH SarabunPSK" pitchFamily="34" charset="-34"/>
                  </a:rPr>
                  <a:t>                                                                              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=  </m:t>
                    </m:r>
                    <m:sSup>
                      <m:sSup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11</m:t>
                        </m:r>
                      </m:e>
                      <m:sup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8</m:t>
                        </m:r>
                      </m:sup>
                    </m:sSup>
                  </m:oMath>
                </a14:m>
                <a:r>
                  <a:rPr lang="th-TH" sz="3200" b="1" dirty="0">
                    <a:solidFill>
                      <a:srgbClr val="FF0000"/>
                    </a:solidFill>
                    <a:latin typeface="TH SarabunPSK" pitchFamily="34" charset="-34"/>
                    <a:ea typeface="CS PraJad" charset="0"/>
                    <a:cs typeface="TH SarabunPSK" pitchFamily="34" charset="-34"/>
                  </a:rPr>
                  <a:t> </a:t>
                </a:r>
                <a:r>
                  <a:rPr lang="th-TH" sz="3200" b="1" dirty="0" smtClean="0">
                    <a:solidFill>
                      <a:srgbClr val="FF0000"/>
                    </a:solidFill>
                    <a:latin typeface="TH SarabunPSK" pitchFamily="34" charset="-34"/>
                    <a:ea typeface="CS PraJad" charset="0"/>
                    <a:cs typeface="TH SarabunPSK" pitchFamily="34" charset="-34"/>
                  </a:rPr>
                  <a:t>       #</a:t>
                </a:r>
                <a:endParaRPr lang="en-US" sz="2800" dirty="0" smtClean="0">
                  <a:latin typeface="TH SarabunPSK" pitchFamily="34" charset="-34"/>
                  <a:ea typeface="CS PraJad" charset="0"/>
                  <a:cs typeface="TH SarabunPSK" pitchFamily="34" charset="-34"/>
                </a:endParaRPr>
              </a:p>
              <a:p>
                <a:pPr>
                  <a:lnSpc>
                    <a:spcPct val="150000"/>
                  </a:lnSpc>
                  <a:spcBef>
                    <a:spcPts val="105"/>
                  </a:spcBef>
                  <a:spcAft>
                    <a:spcPts val="105"/>
                  </a:spcAft>
                </a:pPr>
                <a:r>
                  <a:rPr lang="en-US" sz="2800" dirty="0">
                    <a:latin typeface="TH SarabunPSK" pitchFamily="34" charset="-34"/>
                    <a:ea typeface="CS PraJad" charset="0"/>
                    <a:cs typeface="TH SarabunPSK" pitchFamily="34" charset="-34"/>
                  </a:rPr>
                  <a:t>	</a:t>
                </a:r>
                <a:r>
                  <a:rPr lang="en-US" sz="2800" dirty="0" smtClean="0">
                    <a:latin typeface="TH SarabunPSK" pitchFamily="34" charset="-34"/>
                    <a:ea typeface="CS PraJad" charset="0"/>
                    <a:cs typeface="TH SarabunPSK" pitchFamily="34" charset="-34"/>
                  </a:rPr>
                  <a:t>	</a:t>
                </a:r>
                <a:r>
                  <a:rPr lang="en-US" sz="2800" b="1" dirty="0" smtClean="0">
                    <a:latin typeface="TH SarabunPSK" pitchFamily="34" charset="-34"/>
                    <a:ea typeface="CS PraJad" charset="0"/>
                    <a:cs typeface="TH SarabunPSK" pitchFamily="34" charset="-34"/>
                  </a:rPr>
                  <a:t>4.</a:t>
                </a:r>
                <a:r>
                  <a:rPr lang="en-US" sz="2800" dirty="0" smtClean="0">
                    <a:latin typeface="TH SarabunPSK" pitchFamily="34" charset="-34"/>
                    <a:ea typeface="CS PraJad" charset="0"/>
                    <a:cs typeface="TH SarabunPSK" pitchFamily="34" charset="-34"/>
                  </a:rPr>
                  <a:t> </a:t>
                </a:r>
                <a:r>
                  <a:rPr lang="th-TH" sz="2800" dirty="0" smtClean="0">
                    <a:latin typeface="TH SarabunPSK" pitchFamily="34" charset="-34"/>
                    <a:ea typeface="CS PraJad" charset="0"/>
                    <a:cs typeface="TH SarabunPSK" pitchFamily="34" charset="-34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h-TH" sz="200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th-TH" sz="200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  <a:cs typeface="TH SarabunPSK" pitchFamily="34" charset="-34"/>
                              </a:rPr>
                            </m:ctrlPr>
                          </m:dPr>
                          <m:e>
                            <m:r>
                              <a:rPr lang="th-TH" sz="20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  <a:cs typeface="TH SarabunPSK" pitchFamily="34" charset="-34"/>
                              </a:rPr>
                              <m:t>−</m:t>
                            </m:r>
                            <m:r>
                              <a:rPr lang="th-TH" sz="20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  <a:cs typeface="TH SarabunPSK" pitchFamily="34" charset="-34"/>
                              </a:rPr>
                              <m:t>12</m:t>
                            </m:r>
                          </m:e>
                        </m:d>
                      </m:e>
                      <m:sup>
                        <m:r>
                          <a:rPr lang="th-TH" sz="20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10</m:t>
                        </m:r>
                      </m:sup>
                    </m:sSup>
                    <m:r>
                      <a:rPr lang="th-TH" sz="20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×</m:t>
                    </m:r>
                    <m:sSup>
                      <m:sSupPr>
                        <m:ctrlPr>
                          <a:rPr lang="th-TH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</m:ctrlPr>
                      </m:sSupPr>
                      <m:e>
                        <m:r>
                          <a:rPr lang="th-TH" sz="20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12</m:t>
                        </m:r>
                      </m:e>
                      <m:sup>
                        <m:r>
                          <a:rPr lang="th-TH" sz="20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9</m:t>
                        </m:r>
                      </m:sup>
                    </m:sSup>
                  </m:oMath>
                </a14:m>
                <a:endParaRPr lang="th-TH" sz="2800" dirty="0" smtClean="0">
                  <a:latin typeface="TH SarabunPSK" pitchFamily="34" charset="-34"/>
                  <a:ea typeface="CS PraJad" charset="0"/>
                  <a:cs typeface="TH SarabunPSK" pitchFamily="34" charset="-34"/>
                </a:endParaRPr>
              </a:p>
              <a:p>
                <a:pPr>
                  <a:spcBef>
                    <a:spcPts val="105"/>
                  </a:spcBef>
                  <a:spcAft>
                    <a:spcPts val="105"/>
                  </a:spcAft>
                </a:pPr>
                <a:r>
                  <a:rPr lang="en-US" sz="2000" dirty="0" smtClean="0">
                    <a:solidFill>
                      <a:prstClr val="black"/>
                    </a:solidFill>
                    <a:ea typeface="Cambria Math"/>
                    <a:cs typeface="TH SarabunPSK" pitchFamily="34" charset="-34"/>
                  </a:rPr>
                  <a:t>                                </a:t>
                </a:r>
                <a:r>
                  <a:rPr lang="en-US" sz="2400" b="1" u="sng" dirty="0" smtClean="0">
                    <a:solidFill>
                      <a:prstClr val="black"/>
                    </a:solidFill>
                    <a:latin typeface="TH SarabunPSK" pitchFamily="34" charset="-34"/>
                    <a:ea typeface="Cambria Math"/>
                    <a:cs typeface="TH SarabunPSK" pitchFamily="34" charset="-34"/>
                  </a:rPr>
                  <a:t>Solution</a:t>
                </a:r>
                <a:r>
                  <a:rPr lang="en-US" sz="2000" dirty="0" smtClean="0">
                    <a:solidFill>
                      <a:prstClr val="black"/>
                    </a:solidFill>
                    <a:ea typeface="Cambria Math"/>
                    <a:cs typeface="TH SarabunPSK" pitchFamily="34" charset="-34"/>
                  </a:rPr>
                  <a:t> </a:t>
                </a:r>
                <a:r>
                  <a:rPr lang="th-TH" sz="2000" dirty="0" smtClean="0">
                    <a:solidFill>
                      <a:prstClr val="black"/>
                    </a:solidFill>
                    <a:ea typeface="Cambria Math"/>
                    <a:cs typeface="TH SarabunPSK" pitchFamily="34" charset="-34"/>
                  </a:rPr>
                  <a:t>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h-TH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th-TH" sz="20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  <a:cs typeface="TH SarabunPSK" pitchFamily="34" charset="-34"/>
                              </a:rPr>
                            </m:ctrlPr>
                          </m:dPr>
                          <m:e>
                            <m:r>
                              <a:rPr lang="th-TH" sz="20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  <a:cs typeface="TH SarabunPSK" pitchFamily="34" charset="-34"/>
                              </a:rPr>
                              <m:t>−</m:t>
                            </m:r>
                            <m:r>
                              <a:rPr lang="th-TH" sz="20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  <a:cs typeface="TH SarabunPSK" pitchFamily="34" charset="-34"/>
                              </a:rPr>
                              <m:t>12</m:t>
                            </m:r>
                          </m:e>
                        </m:d>
                      </m:e>
                      <m:sup>
                        <m:r>
                          <a:rPr lang="th-TH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10</m:t>
                        </m:r>
                      </m:sup>
                    </m:sSup>
                    <m:r>
                      <a:rPr lang="th-TH" sz="20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×</m:t>
                    </m:r>
                    <m:sSup>
                      <m:sSupPr>
                        <m:ctrlPr>
                          <a:rPr lang="th-TH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</m:ctrlPr>
                      </m:sSupPr>
                      <m:e>
                        <m:r>
                          <a:rPr lang="th-TH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12</m:t>
                        </m:r>
                      </m:e>
                      <m:sup>
                        <m:r>
                          <a:rPr lang="th-TH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9</m:t>
                        </m:r>
                      </m:sup>
                    </m:sSup>
                  </m:oMath>
                </a14:m>
                <a:r>
                  <a:rPr lang="en-US" sz="2000" dirty="0" smtClean="0">
                    <a:solidFill>
                      <a:prstClr val="black"/>
                    </a:solidFill>
                    <a:ea typeface="Cambria Math"/>
                    <a:cs typeface="TH SarabunPSK" pitchFamily="34" charset="-34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=  </m:t>
                    </m:r>
                    <m:sSup>
                      <m:sSup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12</m:t>
                        </m:r>
                      </m:e>
                      <m:sup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10</m:t>
                        </m:r>
                      </m:sup>
                    </m:sSup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×</m:t>
                    </m:r>
                    <m:sSup>
                      <m:sSup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12</m:t>
                        </m:r>
                      </m:e>
                      <m:sup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9</m:t>
                        </m:r>
                      </m:sup>
                    </m:sSup>
                  </m:oMath>
                </a14:m>
                <a:endParaRPr lang="en-US" sz="2800" dirty="0" smtClean="0">
                  <a:latin typeface="TH SarabunPSK" pitchFamily="34" charset="-34"/>
                  <a:ea typeface="CS PraJad" charset="0"/>
                  <a:cs typeface="TH SarabunPSK" pitchFamily="34" charset="-34"/>
                </a:endParaRPr>
              </a:p>
              <a:p>
                <a:pPr>
                  <a:lnSpc>
                    <a:spcPct val="150000"/>
                  </a:lnSpc>
                  <a:spcBef>
                    <a:spcPts val="105"/>
                  </a:spcBef>
                  <a:spcAft>
                    <a:spcPts val="105"/>
                  </a:spcAft>
                </a:pPr>
                <a:r>
                  <a:rPr lang="en-US" sz="2000" dirty="0" smtClean="0">
                    <a:solidFill>
                      <a:prstClr val="black"/>
                    </a:solidFill>
                    <a:ea typeface="Cambria Math"/>
                    <a:cs typeface="TH SarabunPSK" pitchFamily="34" charset="-34"/>
                  </a:rPr>
                  <a:t>                                                                                  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=</m:t>
                    </m:r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  </m:t>
                    </m:r>
                    <m:sSup>
                      <m:sSup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12</m:t>
                        </m:r>
                      </m:e>
                      <m:sup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10</m:t>
                        </m:r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+</m:t>
                        </m:r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9</m:t>
                        </m:r>
                      </m:sup>
                    </m:sSup>
                  </m:oMath>
                </a14:m>
                <a:endParaRPr lang="en-US" sz="2000" dirty="0" smtClean="0">
                  <a:solidFill>
                    <a:prstClr val="black"/>
                  </a:solidFill>
                  <a:ea typeface="Cambria Math"/>
                  <a:cs typeface="TH SarabunPSK" pitchFamily="34" charset="-34"/>
                </a:endParaRPr>
              </a:p>
              <a:p>
                <a:pPr>
                  <a:spcBef>
                    <a:spcPts val="105"/>
                  </a:spcBef>
                  <a:spcAft>
                    <a:spcPts val="105"/>
                  </a:spcAft>
                </a:pPr>
                <a:r>
                  <a:rPr lang="en-US" sz="2000" dirty="0" smtClean="0">
                    <a:solidFill>
                      <a:prstClr val="black"/>
                    </a:solidFill>
                    <a:ea typeface="Cambria Math"/>
                    <a:cs typeface="TH SarabunPSK" pitchFamily="34" charset="-34"/>
                  </a:rPr>
                  <a:t>                                                                                  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=  </m:t>
                    </m:r>
                    <m:sSup>
                      <m:sSup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12</m:t>
                        </m:r>
                      </m:e>
                      <m:sup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19</m:t>
                        </m:r>
                      </m:sup>
                    </m:sSup>
                  </m:oMath>
                </a14:m>
                <a:r>
                  <a:rPr lang="en-US" sz="2800" dirty="0" smtClean="0">
                    <a:latin typeface="TH SarabunPSK" pitchFamily="34" charset="-34"/>
                    <a:ea typeface="CS PraJad" charset="0"/>
                    <a:cs typeface="TH SarabunPSK" pitchFamily="34" charset="-34"/>
                  </a:rPr>
                  <a:t> </a:t>
                </a:r>
                <a:r>
                  <a:rPr lang="th-TH" sz="2800" dirty="0" smtClean="0">
                    <a:latin typeface="TH SarabunPSK" pitchFamily="34" charset="-34"/>
                    <a:ea typeface="CS PraJad" charset="0"/>
                    <a:cs typeface="TH SarabunPSK" pitchFamily="34" charset="-34"/>
                  </a:rPr>
                  <a:t>    </a:t>
                </a:r>
                <a:r>
                  <a:rPr lang="th-TH" sz="3200" b="1" dirty="0" smtClean="0">
                    <a:solidFill>
                      <a:srgbClr val="FF0000"/>
                    </a:solidFill>
                    <a:latin typeface="TH SarabunPSK" pitchFamily="34" charset="-34"/>
                    <a:ea typeface="CS PraJad" charset="0"/>
                    <a:cs typeface="TH SarabunPSK" pitchFamily="34" charset="-34"/>
                  </a:rPr>
                  <a:t>#</a:t>
                </a:r>
                <a:endParaRPr lang="en-US" sz="2800" dirty="0" smtClean="0">
                  <a:latin typeface="TH SarabunPSK" pitchFamily="34" charset="-34"/>
                  <a:ea typeface="CS PraJad" charset="0"/>
                  <a:cs typeface="TH SarabunPSK" pitchFamily="34" charset="-34"/>
                </a:endParaRPr>
              </a:p>
              <a:p>
                <a:pPr>
                  <a:lnSpc>
                    <a:spcPct val="150000"/>
                  </a:lnSpc>
                  <a:spcBef>
                    <a:spcPts val="105"/>
                  </a:spcBef>
                  <a:spcAft>
                    <a:spcPts val="105"/>
                  </a:spcAft>
                </a:pPr>
                <a:r>
                  <a:rPr lang="en-US" sz="2800" dirty="0" smtClean="0">
                    <a:latin typeface="TH SarabunPSK" pitchFamily="34" charset="-34"/>
                    <a:ea typeface="CS PraJad" charset="0"/>
                    <a:cs typeface="TH SarabunPSK" pitchFamily="34" charset="-34"/>
                  </a:rPr>
                  <a:t>		</a:t>
                </a:r>
                <a:endParaRPr lang="th-TH" sz="2800" dirty="0">
                  <a:latin typeface="TH SarabunPSK" pitchFamily="34" charset="-34"/>
                  <a:ea typeface="CS PraJad" charset="0"/>
                  <a:cs typeface="TH SarabunPSK" pitchFamily="34" charset="-34"/>
                </a:endParaRPr>
              </a:p>
            </p:txBody>
          </p:sp>
        </mc:Choice>
        <mc:Fallback>
          <p:sp>
            <p:nvSpPr>
              <p:cNvPr id="8" name="กล่องข้อความ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075" y="1178092"/>
                <a:ext cx="8115301" cy="4691028"/>
              </a:xfrm>
              <a:prstGeom prst="rect">
                <a:avLst/>
              </a:prstGeom>
              <a:blipFill rotWithShape="1">
                <a:blip r:embed="rId2"/>
                <a:stretch>
                  <a:fillRect l="-1502" t="-1299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88513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สี่เหลี่ยมผืนผ้า 10"/>
          <p:cNvSpPr/>
          <p:nvPr/>
        </p:nvSpPr>
        <p:spPr>
          <a:xfrm>
            <a:off x="452176" y="1089961"/>
            <a:ext cx="8410470" cy="4285727"/>
          </a:xfrm>
          <a:prstGeom prst="rect">
            <a:avLst/>
          </a:prstGeom>
          <a:solidFill>
            <a:schemeClr val="bg1">
              <a:alpha val="94000"/>
            </a:schemeClr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Rectangle 2"/>
          <p:cNvSpPr/>
          <p:nvPr/>
        </p:nvSpPr>
        <p:spPr>
          <a:xfrm>
            <a:off x="452176" y="471186"/>
            <a:ext cx="8410470" cy="618775"/>
          </a:xfrm>
          <a:prstGeom prst="rect">
            <a:avLst/>
          </a:prstGeom>
          <a:solidFill>
            <a:schemeClr val="accent6">
              <a:alpha val="9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riangle 3"/>
          <p:cNvSpPr/>
          <p:nvPr/>
        </p:nvSpPr>
        <p:spPr>
          <a:xfrm>
            <a:off x="1312581" y="5120281"/>
            <a:ext cx="426251" cy="267525"/>
          </a:xfrm>
          <a:prstGeom prst="triangle">
            <a:avLst>
              <a:gd name="adj" fmla="val 47222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2176" y="5126375"/>
            <a:ext cx="1073531" cy="26143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15093" y="5072093"/>
            <a:ext cx="947696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1" dirty="0" smtClean="0">
                <a:ln w="0"/>
                <a:solidFill>
                  <a:schemeClr val="bg1"/>
                </a:solidFill>
                <a:latin typeface="TH SarabunPSK" pitchFamily="34" charset="-34"/>
                <a:ea typeface="CS PraJad" charset="0"/>
                <a:cs typeface="TH SarabunPSK" pitchFamily="34" charset="-34"/>
              </a:rPr>
              <a:t>Math 21101</a:t>
            </a:r>
            <a:endParaRPr lang="th-TH" sz="1600" b="1" cap="none" spc="0" dirty="0">
              <a:ln w="0"/>
              <a:solidFill>
                <a:schemeClr val="bg1"/>
              </a:solidFill>
              <a:latin typeface="TH SarabunPSK" pitchFamily="34" charset="-34"/>
              <a:ea typeface="CS PraJad" charset="0"/>
              <a:cs typeface="TH SarabunPSK" pitchFamily="34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0075" y="476354"/>
            <a:ext cx="826257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3200" b="1" kern="0" dirty="0">
                <a:solidFill>
                  <a:prstClr val="black"/>
                </a:solidFill>
                <a:latin typeface="Calibri Light"/>
                <a:ea typeface="Calibri"/>
                <a:cs typeface="TH SarabunPSK"/>
              </a:rPr>
              <a:t>สมบัติ</a:t>
            </a:r>
            <a:r>
              <a:rPr lang="th-TH" sz="3200" b="1" kern="0" dirty="0" smtClean="0">
                <a:latin typeface="Calibri Light"/>
                <a:ea typeface="Calibri"/>
                <a:cs typeface="TH SarabunPSK"/>
              </a:rPr>
              <a:t>ของ</a:t>
            </a:r>
            <a:r>
              <a:rPr lang="th-TH" sz="3200" b="1" kern="0" dirty="0">
                <a:latin typeface="Calibri Light"/>
                <a:ea typeface="Calibri"/>
                <a:cs typeface="TH SarabunPSK"/>
              </a:rPr>
              <a:t>เลขยก</a:t>
            </a:r>
            <a:r>
              <a:rPr lang="th-TH" sz="3200" b="1" kern="0" dirty="0" smtClean="0">
                <a:latin typeface="Calibri Light"/>
                <a:ea typeface="Calibri"/>
                <a:cs typeface="TH SarabunPSK"/>
              </a:rPr>
              <a:t>กำลัง(</a:t>
            </a:r>
            <a:r>
              <a:rPr lang="en-US" sz="3200" b="1" kern="0" dirty="0">
                <a:latin typeface="TH SarabunPSK" pitchFamily="34" charset="-34"/>
                <a:ea typeface="Calibri"/>
                <a:cs typeface="TH SarabunPSK" pitchFamily="34" charset="-34"/>
              </a:rPr>
              <a:t>Properties of Exponent</a:t>
            </a:r>
            <a:r>
              <a:rPr lang="th-TH" sz="3200" b="1" kern="0" dirty="0">
                <a:latin typeface="TH SarabunPSK" pitchFamily="34" charset="-34"/>
                <a:ea typeface="Calibri"/>
                <a:cs typeface="TH SarabunPSK" pitchFamily="34" charset="-34"/>
              </a:rPr>
              <a:t>)</a:t>
            </a:r>
            <a:endParaRPr lang="th-TH" sz="2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S PraJad" panose="02000503000000000000" pitchFamily="50" charset="-34"/>
              <a:ea typeface="CS PraJad" panose="02000503000000000000" pitchFamily="50" charset="-34"/>
              <a:cs typeface="CS PraJad" panose="02000503000000000000" pitchFamily="50" charset="-34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กล่องข้อความ 9"/>
              <p:cNvSpPr txBox="1"/>
              <p:nvPr/>
            </p:nvSpPr>
            <p:spPr>
              <a:xfrm>
                <a:off x="599760" y="1104331"/>
                <a:ext cx="8115301" cy="40373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b="1" u="sng" kern="0" dirty="0" smtClean="0">
                    <a:solidFill>
                      <a:srgbClr val="000000"/>
                    </a:solidFill>
                    <a:latin typeface="TH SarabunPSK" pitchFamily="34" charset="-34"/>
                    <a:ea typeface="+mj-ea"/>
                    <a:cs typeface="TH SarabunPSK" pitchFamily="34" charset="-34"/>
                  </a:rPr>
                  <a:t>Exampl</a:t>
                </a:r>
                <a:r>
                  <a:rPr lang="en-US" sz="2800" b="1" kern="0" dirty="0" smtClean="0">
                    <a:solidFill>
                      <a:srgbClr val="000000"/>
                    </a:solidFill>
                    <a:latin typeface="TH SarabunPSK" pitchFamily="34" charset="-34"/>
                    <a:ea typeface="+mj-ea"/>
                    <a:cs typeface="TH SarabunPSK" pitchFamily="34" charset="-34"/>
                  </a:rPr>
                  <a:t>e :  	</a:t>
                </a:r>
                <a:r>
                  <a:rPr lang="en-US" sz="2800" b="1" dirty="0" smtClean="0">
                    <a:latin typeface="TH SarabunPSK" pitchFamily="34" charset="-34"/>
                    <a:ea typeface="CS PraJad" charset="0"/>
                    <a:cs typeface="TH SarabunPSK" pitchFamily="34" charset="-34"/>
                  </a:rPr>
                  <a:t>5.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 smtClean="0">
                            <a:latin typeface="Cambria Math"/>
                            <a:ea typeface="CS PraJad" charset="0"/>
                            <a:cs typeface="TH SarabunPSK" pitchFamily="34" charset="-34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  <a:ea typeface="CS PraJad" charset="0"/>
                            <a:cs typeface="TH SarabunPSK" pitchFamily="34" charset="-34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/>
                            <a:ea typeface="CS PraJad" charset="0"/>
                            <a:cs typeface="TH SarabunPSK" pitchFamily="34" charset="-34"/>
                          </a:rPr>
                          <m:t>25</m:t>
                        </m:r>
                      </m:e>
                    </m:d>
                    <m:r>
                      <a:rPr lang="en-US" sz="2000" i="1" smtClean="0">
                        <a:latin typeface="Cambria Math"/>
                        <a:ea typeface="Cambria Math"/>
                        <a:cs typeface="TH SarabunPSK" pitchFamily="34" charset="-34"/>
                      </a:rPr>
                      <m:t>×</m:t>
                    </m:r>
                    <m:sSup>
                      <m:sSupPr>
                        <m:ctrlPr>
                          <a:rPr lang="en-US" sz="2000" i="1" smtClean="0">
                            <a:latin typeface="Cambria Math"/>
                            <a:ea typeface="Cambria Math"/>
                            <a:cs typeface="TH SarabunPSK" pitchFamily="34" charset="-34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 smtClean="0">
                                <a:latin typeface="Cambria Math"/>
                                <a:ea typeface="Cambria Math"/>
                                <a:cs typeface="TH SarabunPSK" pitchFamily="34" charset="-34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  <a:cs typeface="TH SarabunPSK" pitchFamily="34" charset="-34"/>
                              </a:rPr>
                              <m:t>−</m:t>
                            </m:r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  <a:cs typeface="TH SarabunPSK" pitchFamily="34" charset="-34"/>
                              </a:rPr>
                              <m:t>5</m:t>
                            </m:r>
                          </m:e>
                        </m:d>
                      </m:e>
                      <m:sup>
                        <m:r>
                          <a:rPr lang="en-US" sz="2000" b="0" i="1" smtClean="0"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5</m:t>
                        </m:r>
                      </m:sup>
                    </m:sSup>
                    <m:r>
                      <a:rPr lang="en-US" sz="2000" i="1" smtClean="0">
                        <a:latin typeface="Cambria Math"/>
                        <a:ea typeface="Cambria Math"/>
                        <a:cs typeface="TH SarabunPSK" pitchFamily="34" charset="-34"/>
                      </a:rPr>
                      <m:t>×</m:t>
                    </m:r>
                    <m:sSup>
                      <m:sSupPr>
                        <m:ctrlPr>
                          <a:rPr lang="en-US" sz="2000" i="1" smtClean="0">
                            <a:latin typeface="Cambria Math"/>
                            <a:ea typeface="Cambria Math"/>
                            <a:cs typeface="TH SarabunPSK" pitchFamily="34" charset="-34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5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3</m:t>
                        </m:r>
                      </m:sup>
                    </m:sSup>
                  </m:oMath>
                </a14:m>
                <a:endParaRPr lang="en-US" sz="2000" b="0" dirty="0" smtClean="0">
                  <a:latin typeface="TH SarabunPSK" pitchFamily="34" charset="-34"/>
                  <a:ea typeface="Cambria Math"/>
                  <a:cs typeface="TH SarabunPSK" pitchFamily="34" charset="-34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000" dirty="0">
                    <a:latin typeface="TH SarabunPSK" pitchFamily="34" charset="-34"/>
                    <a:ea typeface="Cambria Math"/>
                    <a:cs typeface="TH SarabunPSK" pitchFamily="34" charset="-34"/>
                  </a:rPr>
                  <a:t> </a:t>
                </a:r>
                <a:r>
                  <a:rPr lang="en-US" sz="2400" b="1" u="sng" dirty="0">
                    <a:solidFill>
                      <a:prstClr val="black"/>
                    </a:solidFill>
                    <a:latin typeface="TH SarabunPSK" pitchFamily="34" charset="-34"/>
                    <a:ea typeface="Cambria Math"/>
                    <a:cs typeface="TH SarabunPSK" pitchFamily="34" charset="-34"/>
                  </a:rPr>
                  <a:t>Solution</a:t>
                </a:r>
                <a:r>
                  <a:rPr lang="en-US" sz="2400" b="1" dirty="0">
                    <a:solidFill>
                      <a:prstClr val="black"/>
                    </a:solidFill>
                    <a:latin typeface="TH SarabunPSK" pitchFamily="34" charset="-34"/>
                    <a:ea typeface="Cambria Math"/>
                    <a:cs typeface="TH SarabunPSK" pitchFamily="34" charset="-34"/>
                  </a:rPr>
                  <a:t> </a:t>
                </a:r>
                <a:r>
                  <a:rPr lang="en-US" sz="2400" b="1" dirty="0" smtClean="0">
                    <a:solidFill>
                      <a:prstClr val="black"/>
                    </a:solidFill>
                    <a:latin typeface="TH SarabunPSK" pitchFamily="34" charset="-34"/>
                    <a:ea typeface="Cambria Math"/>
                    <a:cs typeface="TH SarabunPSK" pitchFamily="34" charset="-34"/>
                  </a:rPr>
                  <a:t>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ea typeface="CS PraJad" charset="0"/>
                            <a:cs typeface="TH SarabunPSK" pitchFamily="34" charset="-34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ea typeface="CS PraJad" charset="0"/>
                            <a:cs typeface="TH SarabunPSK" pitchFamily="34" charset="-34"/>
                          </a:rPr>
                          <m:t>−</m:t>
                        </m:r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ea typeface="CS PraJad" charset="0"/>
                            <a:cs typeface="TH SarabunPSK" pitchFamily="34" charset="-34"/>
                          </a:rPr>
                          <m:t>25</m:t>
                        </m:r>
                      </m:e>
                    </m:d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×</m:t>
                    </m:r>
                    <m:sSup>
                      <m:sSup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  <a:cs typeface="TH SarabunPSK" pitchFamily="34" charset="-34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  <a:cs typeface="TH SarabunPSK" pitchFamily="34" charset="-34"/>
                              </a:rPr>
                              <m:t>−</m:t>
                            </m:r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  <a:cs typeface="TH SarabunPSK" pitchFamily="34" charset="-34"/>
                              </a:rPr>
                              <m:t>5</m:t>
                            </m:r>
                          </m:e>
                        </m:d>
                      </m:e>
                      <m:sup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5</m:t>
                        </m:r>
                      </m:sup>
                    </m:sSup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×</m:t>
                    </m:r>
                    <m:sSup>
                      <m:sSup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5</m:t>
                        </m:r>
                      </m:e>
                      <m:sup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400" b="1" dirty="0" smtClean="0">
                    <a:solidFill>
                      <a:prstClr val="black"/>
                    </a:solidFill>
                    <a:latin typeface="TH SarabunPSK" pitchFamily="34" charset="-34"/>
                    <a:ea typeface="Cambria Math"/>
                    <a:cs typeface="TH SarabunPSK" pitchFamily="34" charset="-34"/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 </m:t>
                    </m:r>
                    <m:r>
                      <a:rPr lang="en-US" sz="200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= </m:t>
                    </m:r>
                    <m:r>
                      <a:rPr lang="en-US" sz="2000" b="0" i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   </m:t>
                    </m:r>
                    <m:r>
                      <a:rPr lang="en-US" sz="200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−</m:t>
                    </m:r>
                    <m:sSup>
                      <m:sSup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  <a:cs typeface="TH SarabunPSK" pitchFamily="34" charset="-34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  <a:cs typeface="TH SarabunPSK" pitchFamily="34" charset="-34"/>
                              </a:rPr>
                              <m:t>5</m:t>
                            </m:r>
                          </m:e>
                        </m:d>
                      </m:e>
                      <m:sup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×−</m:t>
                    </m:r>
                    <m:sSup>
                      <m:sSup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  <a:cs typeface="TH SarabunPSK" pitchFamily="34" charset="-34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  <a:cs typeface="TH SarabunPSK" pitchFamily="34" charset="-34"/>
                              </a:rPr>
                              <m:t>5</m:t>
                            </m:r>
                          </m:e>
                        </m:d>
                      </m:e>
                      <m:sup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5</m:t>
                        </m:r>
                      </m:sup>
                    </m:sSup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×</m:t>
                    </m:r>
                    <m:sSup>
                      <m:sSup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5</m:t>
                        </m:r>
                      </m:e>
                      <m:sup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3</m:t>
                        </m:r>
                      </m:sup>
                    </m:sSup>
                  </m:oMath>
                </a14:m>
                <a:endParaRPr lang="en-US" sz="2000" b="0" dirty="0" smtClean="0">
                  <a:latin typeface="TH SarabunPSK" pitchFamily="34" charset="-34"/>
                  <a:ea typeface="Cambria Math"/>
                  <a:cs typeface="TH SarabunPSK" pitchFamily="34" charset="-34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>
                    <a:latin typeface="TH SarabunPSK" pitchFamily="34" charset="-34"/>
                    <a:ea typeface="CS PraJad" charset="0"/>
                    <a:cs typeface="TH SarabunPSK" pitchFamily="34" charset="-34"/>
                  </a:rPr>
                  <a:t>					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  <a:ea typeface="CS PraJad" charset="0"/>
                        <a:cs typeface="TH SarabunPSK" pitchFamily="34" charset="-34"/>
                      </a:rPr>
                      <m:t>=    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  <a:ea typeface="CS PraJad" charset="0"/>
                            <a:cs typeface="TH SarabunPSK" pitchFamily="34" charset="-34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  <a:ea typeface="CS PraJad" charset="0"/>
                            <a:cs typeface="TH SarabunPSK" pitchFamily="34" charset="-34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/>
                            <a:ea typeface="CS PraJad" charset="0"/>
                            <a:cs typeface="TH SarabunPSK" pitchFamily="34" charset="-34"/>
                          </a:rPr>
                          <m:t>1</m:t>
                        </m:r>
                      </m:e>
                    </m:d>
                    <m:sSup>
                      <m:sSup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5</m:t>
                        </m:r>
                      </m:e>
                      <m:sup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×</m:t>
                    </m:r>
                    <m:d>
                      <m:dPr>
                        <m:ctrlPr>
                          <a:rPr lang="en-US" sz="200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−</m:t>
                        </m:r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1</m:t>
                        </m:r>
                      </m:e>
                    </m:d>
                    <m:sSup>
                      <m:sSup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5</m:t>
                        </m:r>
                      </m:e>
                      <m:sup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5</m:t>
                        </m:r>
                      </m:sup>
                    </m:sSup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×</m:t>
                    </m:r>
                    <m:sSup>
                      <m:sSup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5</m:t>
                        </m:r>
                      </m:e>
                      <m:sup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3</m:t>
                        </m:r>
                      </m:sup>
                    </m:sSup>
                  </m:oMath>
                </a14:m>
                <a:endParaRPr lang="en-US" sz="2800" dirty="0" smtClean="0">
                  <a:latin typeface="TH SarabunPSK" pitchFamily="34" charset="-34"/>
                  <a:ea typeface="CS PraJad" charset="0"/>
                  <a:cs typeface="TH SarabunPSK" pitchFamily="34" charset="-34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800" dirty="0">
                    <a:latin typeface="TH SarabunPSK" pitchFamily="34" charset="-34"/>
                    <a:ea typeface="CS PraJad" charset="0"/>
                    <a:cs typeface="TH SarabunPSK" pitchFamily="34" charset="-34"/>
                  </a:rPr>
                  <a:t>	</a:t>
                </a:r>
                <a:r>
                  <a:rPr lang="en-US" sz="2800" dirty="0" smtClean="0">
                    <a:latin typeface="TH SarabunPSK" pitchFamily="34" charset="-34"/>
                    <a:ea typeface="CS PraJad" charset="0"/>
                    <a:cs typeface="TH SarabunPSK" pitchFamily="34" charset="-34"/>
                  </a:rPr>
                  <a:t>				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  <a:ea typeface="CS PraJad" charset="0"/>
                        <a:cs typeface="TH SarabunPSK" pitchFamily="34" charset="-34"/>
                      </a:rPr>
                      <m:t>=   </m:t>
                    </m:r>
                  </m:oMath>
                </a14:m>
                <a:r>
                  <a:rPr lang="en-US" sz="2000" dirty="0" smtClean="0">
                    <a:latin typeface="TH SarabunPSK" pitchFamily="34" charset="-34"/>
                    <a:ea typeface="CS PraJad" charset="0"/>
                    <a:cs typeface="TH SarabunPSK" pitchFamily="34" charset="-34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 dirty="0" smtClean="0">
                            <a:latin typeface="Cambria Math"/>
                            <a:ea typeface="CS PraJad" charset="0"/>
                            <a:cs typeface="TH SarabunPSK" pitchFamily="34" charset="-34"/>
                          </a:rPr>
                        </m:ctrlPr>
                      </m:dPr>
                      <m:e>
                        <m:r>
                          <a:rPr lang="en-US" sz="2000" b="0" i="1" dirty="0" smtClean="0">
                            <a:latin typeface="Cambria Math"/>
                            <a:ea typeface="CS PraJad" charset="0"/>
                            <a:cs typeface="TH SarabunPSK" pitchFamily="34" charset="-34"/>
                          </a:rPr>
                          <m:t>−</m:t>
                        </m:r>
                        <m:r>
                          <a:rPr lang="en-US" sz="2000" b="0" i="1" dirty="0" smtClean="0">
                            <a:latin typeface="Cambria Math"/>
                            <a:ea typeface="CS PraJad" charset="0"/>
                            <a:cs typeface="TH SarabunPSK" pitchFamily="34" charset="-34"/>
                          </a:rPr>
                          <m:t>1</m:t>
                        </m:r>
                      </m:e>
                    </m:d>
                    <m:d>
                      <m:dPr>
                        <m:ctrlPr>
                          <a:rPr lang="en-US" sz="2000" i="1" dirty="0" smtClean="0">
                            <a:latin typeface="Cambria Math"/>
                            <a:ea typeface="CS PraJad" charset="0"/>
                            <a:cs typeface="TH SarabunPSK" pitchFamily="34" charset="-34"/>
                          </a:rPr>
                        </m:ctrlPr>
                      </m:dPr>
                      <m:e>
                        <m:r>
                          <a:rPr lang="en-US" sz="2000" b="0" i="1" dirty="0" smtClean="0">
                            <a:latin typeface="Cambria Math"/>
                            <a:ea typeface="CS PraJad" charset="0"/>
                            <a:cs typeface="TH SarabunPSK" pitchFamily="34" charset="-34"/>
                          </a:rPr>
                          <m:t>−</m:t>
                        </m:r>
                        <m:r>
                          <a:rPr lang="en-US" sz="2000" b="0" i="1" dirty="0" smtClean="0">
                            <a:latin typeface="Cambria Math"/>
                            <a:ea typeface="CS PraJad" charset="0"/>
                            <a:cs typeface="TH SarabunPSK" pitchFamily="34" charset="-34"/>
                          </a:rPr>
                          <m:t>1</m:t>
                        </m:r>
                      </m:e>
                    </m:d>
                    <m:r>
                      <a:rPr lang="en-US" sz="2000" i="1" dirty="0">
                        <a:latin typeface="Cambria Math"/>
                        <a:ea typeface="CS PraJad" charset="0"/>
                        <a:cs typeface="TH SarabunPSK" pitchFamily="34" charset="-34"/>
                      </a:rPr>
                      <m:t>×</m:t>
                    </m:r>
                    <m:sSup>
                      <m:sSup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5</m:t>
                        </m:r>
                      </m:e>
                      <m:sup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×</m:t>
                    </m:r>
                    <m:sSup>
                      <m:sSup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5</m:t>
                        </m:r>
                      </m:e>
                      <m:sup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5</m:t>
                        </m:r>
                      </m:sup>
                    </m:sSup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×</m:t>
                    </m:r>
                    <m:sSup>
                      <m:sSup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5</m:t>
                        </m:r>
                      </m:e>
                      <m:sup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3</m:t>
                        </m:r>
                      </m:sup>
                    </m:sSup>
                  </m:oMath>
                </a14:m>
                <a:endParaRPr lang="en-US" sz="2000" dirty="0" smtClean="0">
                  <a:latin typeface="TH SarabunPSK" pitchFamily="34" charset="-34"/>
                  <a:ea typeface="CS PraJad" charset="0"/>
                  <a:cs typeface="TH SarabunPSK" pitchFamily="34" charset="-34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000" b="0" dirty="0" smtClean="0">
                    <a:ea typeface="CS PraJad" charset="0"/>
                    <a:cs typeface="TH SarabunPSK" pitchFamily="34" charset="-34"/>
                  </a:rPr>
                  <a:t>                                                                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  <a:ea typeface="CS PraJad" charset="0"/>
                        <a:cs typeface="TH SarabunPSK" pitchFamily="34" charset="-34"/>
                      </a:rPr>
                      <m:t>=  </m:t>
                    </m:r>
                  </m:oMath>
                </a14:m>
                <a:r>
                  <a:rPr lang="en-US" sz="2000" dirty="0" smtClean="0">
                    <a:latin typeface="TH SarabunPSK" pitchFamily="34" charset="-34"/>
                    <a:ea typeface="CS PraJad" charset="0"/>
                    <a:cs typeface="TH SarabunPSK" pitchFamily="34" charset="-34"/>
                  </a:rPr>
                  <a:t>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5</m:t>
                        </m:r>
                      </m:e>
                      <m:sup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×</m:t>
                    </m:r>
                    <m:sSup>
                      <m:sSup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5</m:t>
                        </m:r>
                      </m:e>
                      <m:sup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5</m:t>
                        </m:r>
                      </m:sup>
                    </m:sSup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×</m:t>
                    </m:r>
                    <m:sSup>
                      <m:sSup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5</m:t>
                        </m:r>
                      </m:e>
                      <m:sup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3</m:t>
                        </m:r>
                      </m:sup>
                    </m:sSup>
                  </m:oMath>
                </a14:m>
                <a:endParaRPr lang="en-US" sz="2000" dirty="0" smtClean="0">
                  <a:latin typeface="TH SarabunPSK" pitchFamily="34" charset="-34"/>
                  <a:ea typeface="CS PraJad" charset="0"/>
                  <a:cs typeface="TH SarabunPSK" pitchFamily="34" charset="-34"/>
                </a:endParaRPr>
              </a:p>
              <a:p>
                <a:pPr>
                  <a:lnSpc>
                    <a:spcPct val="150000"/>
                  </a:lnSpc>
                  <a:spcBef>
                    <a:spcPts val="105"/>
                  </a:spcBef>
                  <a:spcAft>
                    <a:spcPts val="105"/>
                  </a:spcAft>
                </a:pPr>
                <a:r>
                  <a:rPr lang="en-US" sz="2000" dirty="0">
                    <a:latin typeface="TH SarabunPSK" pitchFamily="34" charset="-34"/>
                    <a:ea typeface="CS PraJad" charset="0"/>
                    <a:cs typeface="TH SarabunPSK" pitchFamily="34" charset="-34"/>
                  </a:rPr>
                  <a:t> </a:t>
                </a:r>
                <a:r>
                  <a:rPr lang="en-US" sz="2000" dirty="0" smtClean="0">
                    <a:latin typeface="TH SarabunPSK" pitchFamily="34" charset="-34"/>
                    <a:ea typeface="CS PraJad" charset="0"/>
                    <a:cs typeface="TH SarabunPSK" pitchFamily="34" charset="-34"/>
                  </a:rPr>
                  <a:t>                                                                 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  <a:ea typeface="CS PraJad" charset="0"/>
                        <a:cs typeface="TH SarabunPSK" pitchFamily="34" charset="-34"/>
                      </a:rPr>
                      <m:t>=    </m:t>
                    </m:r>
                    <m:sSup>
                      <m:sSupPr>
                        <m:ctrlPr>
                          <a:rPr lang="en-US" sz="2000" b="0" i="1" smtClean="0">
                            <a:latin typeface="Cambria Math"/>
                            <a:ea typeface="CS PraJad" charset="0"/>
                            <a:cs typeface="TH SarabunPSK" pitchFamily="34" charset="-34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  <a:ea typeface="CS PraJad" charset="0"/>
                            <a:cs typeface="TH SarabunPSK" pitchFamily="34" charset="-34"/>
                          </a:rPr>
                          <m:t>5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  <a:ea typeface="CS PraJad" charset="0"/>
                            <a:cs typeface="TH SarabunPSK" pitchFamily="34" charset="-34"/>
                          </a:rPr>
                          <m:t>2</m:t>
                        </m:r>
                        <m:r>
                          <a:rPr lang="en-US" sz="2000" b="0" i="1" smtClean="0">
                            <a:latin typeface="Cambria Math"/>
                            <a:ea typeface="CS PraJad" charset="0"/>
                            <a:cs typeface="TH SarabunPSK" pitchFamily="34" charset="-34"/>
                          </a:rPr>
                          <m:t>+</m:t>
                        </m:r>
                        <m:r>
                          <a:rPr lang="en-US" sz="2000" b="0" i="1" smtClean="0">
                            <a:latin typeface="Cambria Math"/>
                            <a:ea typeface="CS PraJad" charset="0"/>
                            <a:cs typeface="TH SarabunPSK" pitchFamily="34" charset="-34"/>
                          </a:rPr>
                          <m:t>5</m:t>
                        </m:r>
                        <m:r>
                          <a:rPr lang="en-US" sz="2000" b="0" i="1" smtClean="0">
                            <a:latin typeface="Cambria Math"/>
                            <a:ea typeface="CS PraJad" charset="0"/>
                            <a:cs typeface="TH SarabunPSK" pitchFamily="34" charset="-34"/>
                          </a:rPr>
                          <m:t>+</m:t>
                        </m:r>
                        <m:r>
                          <a:rPr lang="en-US" sz="2000" b="0" i="1" smtClean="0">
                            <a:latin typeface="Cambria Math"/>
                            <a:ea typeface="CS PraJad" charset="0"/>
                            <a:cs typeface="TH SarabunPSK" pitchFamily="34" charset="-34"/>
                          </a:rPr>
                          <m:t>3</m:t>
                        </m:r>
                      </m:sup>
                    </m:sSup>
                  </m:oMath>
                </a14:m>
                <a:endParaRPr lang="en-US" sz="2000" dirty="0" smtClean="0">
                  <a:latin typeface="TH SarabunPSK" pitchFamily="34" charset="-34"/>
                  <a:ea typeface="CS PraJad" charset="0"/>
                  <a:cs typeface="TH SarabunPSK" pitchFamily="34" charset="-34"/>
                </a:endParaRPr>
              </a:p>
              <a:p>
                <a:r>
                  <a:rPr lang="en-US" sz="2000" dirty="0">
                    <a:latin typeface="TH SarabunPSK" pitchFamily="34" charset="-34"/>
                    <a:ea typeface="CS PraJad" charset="0"/>
                    <a:cs typeface="TH SarabunPSK" pitchFamily="34" charset="-34"/>
                  </a:rPr>
                  <a:t> </a:t>
                </a:r>
                <a:r>
                  <a:rPr lang="en-US" sz="2000" dirty="0" smtClean="0">
                    <a:latin typeface="TH SarabunPSK" pitchFamily="34" charset="-34"/>
                    <a:ea typeface="CS PraJad" charset="0"/>
                    <a:cs typeface="TH SarabunPSK" pitchFamily="34" charset="-34"/>
                  </a:rPr>
                  <a:t>                                                                 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  <a:ea typeface="CS PraJad" charset="0"/>
                        <a:cs typeface="TH SarabunPSK" pitchFamily="34" charset="-34"/>
                      </a:rPr>
                      <m:t>=    </m:t>
                    </m:r>
                    <m:sSup>
                      <m:sSupPr>
                        <m:ctrlPr>
                          <a:rPr lang="en-US" sz="2000" b="0" i="1" smtClean="0">
                            <a:latin typeface="Cambria Math"/>
                            <a:ea typeface="CS PraJad" charset="0"/>
                            <a:cs typeface="TH SarabunPSK" pitchFamily="34" charset="-34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  <a:ea typeface="CS PraJad" charset="0"/>
                            <a:cs typeface="TH SarabunPSK" pitchFamily="34" charset="-34"/>
                          </a:rPr>
                          <m:t>5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  <a:ea typeface="CS PraJad" charset="0"/>
                            <a:cs typeface="TH SarabunPSK" pitchFamily="34" charset="-34"/>
                          </a:rPr>
                          <m:t>10</m:t>
                        </m:r>
                      </m:sup>
                    </m:sSup>
                  </m:oMath>
                </a14:m>
                <a:r>
                  <a:rPr lang="th-TH" sz="3200" b="1" dirty="0" smtClean="0">
                    <a:solidFill>
                      <a:srgbClr val="FF0000"/>
                    </a:solidFill>
                    <a:latin typeface="TH SarabunPSK" pitchFamily="34" charset="-34"/>
                    <a:ea typeface="CS PraJad" charset="0"/>
                    <a:cs typeface="TH SarabunPSK" pitchFamily="34" charset="-34"/>
                  </a:rPr>
                  <a:t>        #</a:t>
                </a:r>
                <a:endParaRPr lang="th-TH" sz="3200" b="1" dirty="0">
                  <a:solidFill>
                    <a:srgbClr val="FF0000"/>
                  </a:solidFill>
                  <a:latin typeface="TH SarabunPSK" pitchFamily="34" charset="-34"/>
                  <a:ea typeface="CS PraJad" charset="0"/>
                  <a:cs typeface="TH SarabunPSK" pitchFamily="34" charset="-34"/>
                </a:endParaRPr>
              </a:p>
            </p:txBody>
          </p:sp>
        </mc:Choice>
        <mc:Fallback>
          <p:sp>
            <p:nvSpPr>
              <p:cNvPr id="8" name="กล่องข้อความ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760" y="1104331"/>
                <a:ext cx="8115301" cy="4037387"/>
              </a:xfrm>
              <a:prstGeom prst="rect">
                <a:avLst/>
              </a:prstGeom>
              <a:blipFill rotWithShape="1">
                <a:blip r:embed="rId2"/>
                <a:stretch>
                  <a:fillRect l="-1502" b="-4079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40564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สี่เหลี่ยมผืนผ้า 10"/>
          <p:cNvSpPr/>
          <p:nvPr/>
        </p:nvSpPr>
        <p:spPr>
          <a:xfrm>
            <a:off x="452176" y="1089961"/>
            <a:ext cx="8410470" cy="4285727"/>
          </a:xfrm>
          <a:prstGeom prst="rect">
            <a:avLst/>
          </a:prstGeom>
          <a:solidFill>
            <a:schemeClr val="bg1">
              <a:alpha val="94000"/>
            </a:schemeClr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Rectangle 2"/>
          <p:cNvSpPr/>
          <p:nvPr/>
        </p:nvSpPr>
        <p:spPr>
          <a:xfrm>
            <a:off x="452176" y="471186"/>
            <a:ext cx="8410470" cy="618775"/>
          </a:xfrm>
          <a:prstGeom prst="rect">
            <a:avLst/>
          </a:prstGeom>
          <a:solidFill>
            <a:schemeClr val="accent6">
              <a:alpha val="9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riangle 3"/>
          <p:cNvSpPr/>
          <p:nvPr/>
        </p:nvSpPr>
        <p:spPr>
          <a:xfrm>
            <a:off x="1312581" y="5120281"/>
            <a:ext cx="426251" cy="267525"/>
          </a:xfrm>
          <a:prstGeom prst="triangle">
            <a:avLst>
              <a:gd name="adj" fmla="val 47222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2176" y="5126375"/>
            <a:ext cx="1073531" cy="26143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15093" y="5072093"/>
            <a:ext cx="947696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1" dirty="0" smtClean="0">
                <a:ln w="0"/>
                <a:solidFill>
                  <a:schemeClr val="bg1"/>
                </a:solidFill>
                <a:latin typeface="TH SarabunPSK" pitchFamily="34" charset="-34"/>
                <a:ea typeface="CS PraJad" charset="0"/>
                <a:cs typeface="TH SarabunPSK" pitchFamily="34" charset="-34"/>
              </a:rPr>
              <a:t>Math 21101</a:t>
            </a:r>
            <a:endParaRPr lang="th-TH" sz="1600" b="1" cap="none" spc="0" dirty="0">
              <a:ln w="0"/>
              <a:solidFill>
                <a:schemeClr val="bg1"/>
              </a:solidFill>
              <a:latin typeface="TH SarabunPSK" pitchFamily="34" charset="-34"/>
              <a:ea typeface="CS PraJad" charset="0"/>
              <a:cs typeface="TH SarabunPSK" pitchFamily="34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0075" y="476354"/>
            <a:ext cx="826257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3200" b="1" kern="0" dirty="0" smtClean="0">
                <a:latin typeface="Calibri Light"/>
                <a:ea typeface="Calibri"/>
                <a:cs typeface="TH SarabunPSK"/>
              </a:rPr>
              <a:t>สมบัติของ</a:t>
            </a:r>
            <a:r>
              <a:rPr lang="th-TH" sz="3200" b="1" kern="0" dirty="0">
                <a:latin typeface="Calibri Light"/>
                <a:ea typeface="Calibri"/>
                <a:cs typeface="TH SarabunPSK"/>
              </a:rPr>
              <a:t>เลขยก</a:t>
            </a:r>
            <a:r>
              <a:rPr lang="th-TH" sz="3200" b="1" kern="0" dirty="0" smtClean="0">
                <a:latin typeface="Calibri Light"/>
                <a:ea typeface="Calibri"/>
                <a:cs typeface="TH SarabunPSK"/>
              </a:rPr>
              <a:t>กำลัง(</a:t>
            </a:r>
            <a:r>
              <a:rPr lang="en-US" sz="3200" b="1" kern="0" dirty="0">
                <a:latin typeface="TH SarabunPSK" pitchFamily="34" charset="-34"/>
                <a:ea typeface="Calibri"/>
                <a:cs typeface="TH SarabunPSK" pitchFamily="34" charset="-34"/>
              </a:rPr>
              <a:t>Properties of Exponent</a:t>
            </a:r>
            <a:r>
              <a:rPr lang="th-TH" sz="3200" b="1" kern="0" dirty="0">
                <a:latin typeface="TH SarabunPSK" pitchFamily="34" charset="-34"/>
                <a:ea typeface="Calibri"/>
                <a:cs typeface="TH SarabunPSK" pitchFamily="34" charset="-34"/>
              </a:rPr>
              <a:t>)</a:t>
            </a:r>
            <a:endParaRPr lang="th-TH" sz="2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S PraJad" panose="02000503000000000000" pitchFamily="50" charset="-34"/>
              <a:ea typeface="CS PraJad" panose="02000503000000000000" pitchFamily="50" charset="-34"/>
              <a:cs typeface="CS PraJad" panose="02000503000000000000" pitchFamily="50" charset="-34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กล่องข้อความ 9"/>
              <p:cNvSpPr txBox="1"/>
              <p:nvPr/>
            </p:nvSpPr>
            <p:spPr>
              <a:xfrm>
                <a:off x="599760" y="1104331"/>
                <a:ext cx="8115301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b="1" u="sng" kern="0" dirty="0" smtClean="0">
                    <a:solidFill>
                      <a:srgbClr val="000000"/>
                    </a:solidFill>
                    <a:latin typeface="TH SarabunPSK" pitchFamily="34" charset="-34"/>
                    <a:ea typeface="+mj-ea"/>
                    <a:cs typeface="TH SarabunPSK" pitchFamily="34" charset="-34"/>
                  </a:rPr>
                  <a:t>Example</a:t>
                </a:r>
                <a:r>
                  <a:rPr lang="en-US" sz="2800" b="1" kern="0" dirty="0" smtClean="0">
                    <a:solidFill>
                      <a:srgbClr val="000000"/>
                    </a:solidFill>
                    <a:latin typeface="TH SarabunPSK" pitchFamily="34" charset="-34"/>
                    <a:ea typeface="+mj-ea"/>
                    <a:cs typeface="TH SarabunPSK" pitchFamily="34" charset="-34"/>
                  </a:rPr>
                  <a:t> :</a:t>
                </a:r>
                <a:r>
                  <a:rPr lang="en-US" sz="2800" b="1" kern="0" dirty="0">
                    <a:solidFill>
                      <a:srgbClr val="000000"/>
                    </a:solidFill>
                    <a:latin typeface="TH SarabunPSK" pitchFamily="34" charset="-34"/>
                    <a:ea typeface="+mj-ea"/>
                    <a:cs typeface="TH SarabunPSK" pitchFamily="34" charset="-34"/>
                  </a:rPr>
                  <a:t> </a:t>
                </a:r>
                <a:r>
                  <a:rPr lang="en-US" sz="2800" b="1" kern="0" dirty="0" smtClean="0">
                    <a:solidFill>
                      <a:srgbClr val="000000"/>
                    </a:solidFill>
                    <a:latin typeface="TH SarabunPSK" pitchFamily="34" charset="-34"/>
                    <a:ea typeface="+mj-ea"/>
                    <a:cs typeface="TH SarabunPSK" pitchFamily="34" charset="-34"/>
                  </a:rPr>
                  <a:t> </a:t>
                </a:r>
                <a:r>
                  <a:rPr lang="en-US" sz="2800" b="1" dirty="0" smtClean="0">
                    <a:latin typeface="TH SarabunPSK" pitchFamily="34" charset="-34"/>
                    <a:ea typeface="CS PraJad" charset="0"/>
                    <a:cs typeface="TH SarabunPSK" pitchFamily="34" charset="-34"/>
                  </a:rPr>
                  <a:t>6.  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/>
                        <a:ea typeface="CS PraJad" charset="0"/>
                        <a:cs typeface="TH SarabunPSK" pitchFamily="34" charset="-34"/>
                      </a:rPr>
                      <m:t>2</m:t>
                    </m:r>
                    <m:sSup>
                      <m:sSupPr>
                        <m:ctrlPr>
                          <a:rPr lang="en-US" sz="2000" i="1" smtClean="0">
                            <a:latin typeface="Cambria Math"/>
                            <a:ea typeface="CS PraJad" charset="0"/>
                            <a:cs typeface="TH SarabunPSK" pitchFamily="34" charset="-34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/>
                            <a:ea typeface="CS PraJad" charset="0"/>
                            <a:cs typeface="TH SarabunPSK" pitchFamily="34" charset="-34"/>
                          </a:rPr>
                          <m:t>a</m:t>
                        </m:r>
                      </m:e>
                      <m:sup>
                        <m:r>
                          <a:rPr lang="en-US" sz="2000" b="0" i="0" smtClean="0">
                            <a:latin typeface="Cambria Math"/>
                            <a:ea typeface="CS PraJad" charset="0"/>
                            <a:cs typeface="TH SarabunPSK" pitchFamily="34" charset="-34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sz="2000" i="1" smtClean="0">
                            <a:latin typeface="Cambria Math"/>
                            <a:ea typeface="CS PraJad" charset="0"/>
                            <a:cs typeface="TH SarabunPSK" pitchFamily="34" charset="-34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/>
                            <a:ea typeface="CS PraJad" charset="0"/>
                            <a:cs typeface="TH SarabunPSK" pitchFamily="34" charset="-34"/>
                          </a:rPr>
                          <m:t>b</m:t>
                        </m:r>
                      </m:e>
                      <m:sup>
                        <m:r>
                          <a:rPr lang="en-US" sz="2000" b="0" i="0" smtClean="0">
                            <a:latin typeface="Cambria Math"/>
                            <a:ea typeface="CS PraJad" charset="0"/>
                            <a:cs typeface="TH SarabunPSK" pitchFamily="34" charset="-34"/>
                          </a:rPr>
                          <m:t>2</m:t>
                        </m:r>
                      </m:sup>
                    </m:sSup>
                    <m:r>
                      <a:rPr lang="en-US" sz="2000" b="0" i="0" smtClean="0">
                        <a:latin typeface="Cambria Math"/>
                        <a:ea typeface="CS PraJad" charset="0"/>
                        <a:cs typeface="TH SarabunPSK" pitchFamily="34" charset="-34"/>
                      </a:rPr>
                      <m:t> </m:t>
                    </m:r>
                    <m:r>
                      <a:rPr lang="en-US" sz="2000" b="0" i="0" smtClean="0">
                        <a:latin typeface="Cambria Math"/>
                        <a:ea typeface="Cambria Math"/>
                        <a:cs typeface="TH SarabunPSK" pitchFamily="34" charset="-34"/>
                      </a:rPr>
                      <m:t>× </m:t>
                    </m:r>
                    <m:r>
                      <a:rPr lang="en-US" sz="2000" b="0" i="0" smtClean="0">
                        <a:latin typeface="Cambria Math"/>
                        <a:ea typeface="Cambria Math"/>
                        <a:cs typeface="TH SarabunPSK" pitchFamily="34" charset="-34"/>
                      </a:rPr>
                      <m:t>5</m:t>
                    </m:r>
                    <m:sSup>
                      <m:sSupPr>
                        <m:ctrlPr>
                          <a:rPr lang="en-US" sz="2000" i="1" smtClean="0">
                            <a:latin typeface="Cambria Math"/>
                            <a:ea typeface="Cambria Math"/>
                            <a:cs typeface="TH SarabunPSK" pitchFamily="34" charset="-34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a</m:t>
                        </m:r>
                      </m:e>
                      <m:sup>
                        <m:r>
                          <a:rPr lang="en-US" sz="2000" b="0" i="0" smtClean="0"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2000" i="1" smtClean="0">
                            <a:latin typeface="Cambria Math"/>
                            <a:ea typeface="Cambria Math"/>
                            <a:cs typeface="TH SarabunPSK" pitchFamily="34" charset="-34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b</m:t>
                        </m:r>
                      </m:e>
                      <m:sup>
                        <m:r>
                          <a:rPr lang="en-US" sz="2000" b="0" i="0" smtClean="0"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4</m:t>
                        </m:r>
                      </m:sup>
                    </m:sSup>
                  </m:oMath>
                </a14:m>
                <a:endParaRPr lang="en-US" sz="2000" dirty="0" smtClean="0">
                  <a:latin typeface="TH SarabunPSK" pitchFamily="34" charset="-34"/>
                  <a:ea typeface="Cambria Math"/>
                  <a:cs typeface="TH SarabunPSK" pitchFamily="34" charset="-34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000" dirty="0">
                    <a:latin typeface="TH SarabunPSK" pitchFamily="34" charset="-34"/>
                    <a:ea typeface="Cambria Math"/>
                    <a:cs typeface="TH SarabunPSK" pitchFamily="34" charset="-34"/>
                  </a:rPr>
                  <a:t> </a:t>
                </a:r>
                <a:r>
                  <a:rPr lang="en-US" sz="2000" dirty="0" smtClean="0">
                    <a:latin typeface="TH SarabunPSK" pitchFamily="34" charset="-34"/>
                    <a:ea typeface="Cambria Math"/>
                    <a:cs typeface="TH SarabunPSK" pitchFamily="34" charset="-34"/>
                  </a:rPr>
                  <a:t>                      </a:t>
                </a:r>
                <a:r>
                  <a:rPr lang="en-US" sz="2400" b="1" u="sng" dirty="0" smtClean="0">
                    <a:solidFill>
                      <a:prstClr val="black"/>
                    </a:solidFill>
                    <a:latin typeface="TH SarabunPSK" pitchFamily="34" charset="-34"/>
                    <a:ea typeface="Cambria Math"/>
                    <a:cs typeface="TH SarabunPSK" pitchFamily="34" charset="-34"/>
                  </a:rPr>
                  <a:t>Solution</a:t>
                </a:r>
                <a:r>
                  <a:rPr lang="en-US" sz="2400" b="1" dirty="0" smtClean="0">
                    <a:solidFill>
                      <a:prstClr val="black"/>
                    </a:solidFill>
                    <a:latin typeface="TH SarabunPSK" pitchFamily="34" charset="-34"/>
                    <a:ea typeface="Cambria Math"/>
                    <a:cs typeface="TH SarabunPSK" pitchFamily="34" charset="-34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2000">
                        <a:solidFill>
                          <a:prstClr val="black"/>
                        </a:solidFill>
                        <a:latin typeface="Cambria Math"/>
                        <a:ea typeface="CS PraJad" charset="0"/>
                        <a:cs typeface="TH SarabunPSK" pitchFamily="34" charset="-34"/>
                      </a:rPr>
                      <m:t>2</m:t>
                    </m:r>
                    <m:sSup>
                      <m:sSup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ea typeface="CS PraJad" charset="0"/>
                            <a:cs typeface="TH SarabunPSK" pitchFamily="34" charset="-34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prstClr val="black"/>
                            </a:solidFill>
                            <a:latin typeface="Cambria Math"/>
                            <a:ea typeface="CS PraJad" charset="0"/>
                            <a:cs typeface="TH SarabunPSK" pitchFamily="34" charset="-34"/>
                          </a:rPr>
                          <m:t>a</m:t>
                        </m:r>
                      </m:e>
                      <m:sup>
                        <m:r>
                          <a:rPr lang="en-US" sz="2000">
                            <a:solidFill>
                              <a:prstClr val="black"/>
                            </a:solidFill>
                            <a:latin typeface="Cambria Math"/>
                            <a:ea typeface="CS PraJad" charset="0"/>
                            <a:cs typeface="TH SarabunPSK" pitchFamily="34" charset="-34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ea typeface="CS PraJad" charset="0"/>
                            <a:cs typeface="TH SarabunPSK" pitchFamily="34" charset="-34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prstClr val="black"/>
                            </a:solidFill>
                            <a:latin typeface="Cambria Math"/>
                            <a:ea typeface="CS PraJad" charset="0"/>
                            <a:cs typeface="TH SarabunPSK" pitchFamily="34" charset="-34"/>
                          </a:rPr>
                          <m:t>b</m:t>
                        </m:r>
                      </m:e>
                      <m:sup>
                        <m:r>
                          <a:rPr lang="en-US" sz="2000">
                            <a:solidFill>
                              <a:prstClr val="black"/>
                            </a:solidFill>
                            <a:latin typeface="Cambria Math"/>
                            <a:ea typeface="CS PraJad" charset="0"/>
                            <a:cs typeface="TH SarabunPSK" pitchFamily="34" charset="-34"/>
                          </a:rPr>
                          <m:t>2</m:t>
                        </m:r>
                      </m:sup>
                    </m:sSup>
                    <m:r>
                      <a:rPr lang="en-US" sz="2000">
                        <a:solidFill>
                          <a:prstClr val="black"/>
                        </a:solidFill>
                        <a:latin typeface="Cambria Math"/>
                        <a:ea typeface="CS PraJad" charset="0"/>
                        <a:cs typeface="TH SarabunPSK" pitchFamily="34" charset="-34"/>
                      </a:rPr>
                      <m:t> </m:t>
                    </m:r>
                    <m:r>
                      <a:rPr lang="en-US" sz="200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× </m:t>
                    </m:r>
                    <m:r>
                      <a:rPr lang="en-US" sz="200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5</m:t>
                    </m:r>
                    <m:sSup>
                      <m:sSup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a</m:t>
                        </m:r>
                      </m:e>
                      <m:sup>
                        <m:r>
                          <a:rPr lang="en-US" sz="200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b</m:t>
                        </m:r>
                      </m:e>
                      <m:sup>
                        <m:r>
                          <a:rPr lang="en-US" sz="200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4</m:t>
                        </m:r>
                      </m:sup>
                    </m:sSup>
                    <m:r>
                      <a:rPr lang="en-US" sz="2000" b="0" i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 </m:t>
                    </m:r>
                    <m:r>
                      <a:rPr lang="en-US" sz="200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= </m:t>
                    </m:r>
                    <m:r>
                      <a:rPr lang="en-US" sz="2000" b="0" i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 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</m:ctrlPr>
                      </m:dPr>
                      <m:e>
                        <m:r>
                          <a:rPr lang="en-US" sz="2000" b="0" i="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2</m:t>
                        </m:r>
                        <m:r>
                          <a:rPr lang="en-US" sz="2000" b="0" i="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×</m:t>
                        </m:r>
                        <m:r>
                          <a:rPr lang="en-US" sz="2000" b="0" i="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5</m:t>
                        </m:r>
                      </m:e>
                    </m:d>
                    <m:d>
                      <m:dPr>
                        <m:ctrlP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  <a:cs typeface="TH SarabunPSK" pitchFamily="34" charset="-34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  <a:cs typeface="TH SarabunPSK" pitchFamily="34" charset="-34"/>
                              </a:rPr>
                              <m:t>a</m:t>
                            </m:r>
                          </m:e>
                          <m:sup>
                            <m:r>
                              <a:rPr lang="en-US" sz="2000" b="0" i="0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  <a:cs typeface="TH SarabunPSK" pitchFamily="34" charset="-34"/>
                              </a:rPr>
                              <m:t>3</m:t>
                            </m:r>
                          </m:sup>
                        </m:sSup>
                        <m:r>
                          <a:rPr lang="en-US" sz="2000" b="0" i="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×</m:t>
                        </m:r>
                        <m:sSup>
                          <m:sSupPr>
                            <m:ctrlPr>
                              <a:rPr lang="en-US" sz="20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  <a:cs typeface="TH SarabunPSK" pitchFamily="34" charset="-34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  <a:cs typeface="TH SarabunPSK" pitchFamily="34" charset="-34"/>
                              </a:rPr>
                              <m:t>a</m:t>
                            </m:r>
                          </m:e>
                          <m:sup>
                            <m:r>
                              <a:rPr lang="en-US" sz="2000" b="0" i="0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  <a:cs typeface="TH SarabunPSK" pitchFamily="34" charset="-34"/>
                              </a:rPr>
                              <m:t>2</m:t>
                            </m:r>
                          </m:sup>
                        </m:sSup>
                      </m:e>
                    </m:d>
                    <m:d>
                      <m:dPr>
                        <m:ctrlP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  <a:cs typeface="TH SarabunPSK" pitchFamily="34" charset="-34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  <a:cs typeface="TH SarabunPSK" pitchFamily="34" charset="-34"/>
                              </a:rPr>
                              <m:t>b</m:t>
                            </m:r>
                          </m:e>
                          <m:sup>
                            <m:r>
                              <a:rPr lang="en-US" sz="2000" b="0" i="0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  <a:cs typeface="TH SarabunPSK" pitchFamily="34" charset="-34"/>
                              </a:rPr>
                              <m:t>2</m:t>
                            </m:r>
                          </m:sup>
                        </m:sSup>
                        <m:r>
                          <a:rPr lang="en-US" sz="2000" b="0" i="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×</m:t>
                        </m:r>
                        <m:sSup>
                          <m:sSupPr>
                            <m:ctrlPr>
                              <a:rPr lang="en-US" sz="20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  <a:cs typeface="TH SarabunPSK" pitchFamily="34" charset="-34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  <a:cs typeface="TH SarabunPSK" pitchFamily="34" charset="-34"/>
                              </a:rPr>
                              <m:t>b</m:t>
                            </m:r>
                          </m:e>
                          <m:sup>
                            <m:r>
                              <a:rPr lang="en-US" sz="2000" b="0" i="0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  <a:cs typeface="TH SarabunPSK" pitchFamily="34" charset="-34"/>
                              </a:rPr>
                              <m:t>4</m:t>
                            </m:r>
                          </m:sup>
                        </m:sSup>
                      </m:e>
                    </m:d>
                  </m:oMath>
                </a14:m>
                <a:endParaRPr lang="en-US" sz="2000" b="0" dirty="0" smtClean="0">
                  <a:latin typeface="TH SarabunPSK" pitchFamily="34" charset="-34"/>
                  <a:ea typeface="Cambria Math"/>
                  <a:cs typeface="TH SarabunPSK" pitchFamily="34" charset="-34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>
                    <a:latin typeface="TH SarabunPSK" pitchFamily="34" charset="-34"/>
                    <a:ea typeface="CS PraJad" charset="0"/>
                    <a:cs typeface="TH SarabunPSK" pitchFamily="34" charset="-34"/>
                  </a:rPr>
                  <a:t>					    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  <a:ea typeface="CS PraJad" charset="0"/>
                        <a:cs typeface="TH SarabunPSK" pitchFamily="34" charset="-34"/>
                      </a:rPr>
                      <m:t>=</m:t>
                    </m:r>
                  </m:oMath>
                </a14:m>
                <a:r>
                  <a:rPr lang="en-US" sz="2800" dirty="0" smtClean="0">
                    <a:latin typeface="TH SarabunPSK" pitchFamily="34" charset="-34"/>
                    <a:ea typeface="CS PraJad" charset="0"/>
                    <a:cs typeface="TH SarabunPSK" pitchFamily="34" charset="-34"/>
                  </a:rPr>
                  <a:t>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 dirty="0" smtClean="0">
                            <a:latin typeface="Cambria Math"/>
                            <a:ea typeface="CS PraJad" charset="0"/>
                            <a:cs typeface="TH SarabunPSK" pitchFamily="34" charset="-34"/>
                          </a:rPr>
                        </m:ctrlPr>
                      </m:dPr>
                      <m:e>
                        <m:r>
                          <a:rPr lang="en-US" sz="2000" b="0" i="0" dirty="0" smtClean="0">
                            <a:latin typeface="Cambria Math"/>
                            <a:ea typeface="CS PraJad" charset="0"/>
                            <a:cs typeface="TH SarabunPSK" pitchFamily="34" charset="-34"/>
                          </a:rPr>
                          <m:t>10</m:t>
                        </m:r>
                      </m:e>
                    </m:d>
                    <m:d>
                      <m:dPr>
                        <m:ctrlPr>
                          <a:rPr lang="en-US" sz="2000" i="1" dirty="0" smtClean="0">
                            <a:latin typeface="Cambria Math"/>
                            <a:ea typeface="CS PraJad" charset="0"/>
                            <a:cs typeface="TH SarabunPSK" pitchFamily="34" charset="-34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 dirty="0" smtClean="0">
                                <a:latin typeface="Cambria Math"/>
                                <a:ea typeface="CS PraJad" charset="0"/>
                                <a:cs typeface="TH SarabunPSK" pitchFamily="34" charset="-34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000" b="0" i="0" dirty="0" smtClean="0">
                                <a:latin typeface="Cambria Math"/>
                                <a:ea typeface="CS PraJad" charset="0"/>
                                <a:cs typeface="TH SarabunPSK" pitchFamily="34" charset="-34"/>
                              </a:rPr>
                              <m:t>a</m:t>
                            </m:r>
                          </m:e>
                          <m:sup>
                            <m:r>
                              <a:rPr lang="en-US" sz="2000" b="0" i="0" dirty="0" smtClean="0">
                                <a:latin typeface="Cambria Math"/>
                                <a:ea typeface="CS PraJad" charset="0"/>
                                <a:cs typeface="TH SarabunPSK" pitchFamily="34" charset="-34"/>
                              </a:rPr>
                              <m:t>3</m:t>
                            </m:r>
                            <m:r>
                              <a:rPr lang="en-US" sz="2000" b="0" i="0" dirty="0" smtClean="0">
                                <a:latin typeface="Cambria Math"/>
                                <a:ea typeface="CS PraJad" charset="0"/>
                                <a:cs typeface="TH SarabunPSK" pitchFamily="34" charset="-34"/>
                              </a:rPr>
                              <m:t>+</m:t>
                            </m:r>
                            <m:r>
                              <a:rPr lang="en-US" sz="2000" b="0" i="0" dirty="0" smtClean="0">
                                <a:latin typeface="Cambria Math"/>
                                <a:ea typeface="CS PraJad" charset="0"/>
                                <a:cs typeface="TH SarabunPSK" pitchFamily="34" charset="-34"/>
                              </a:rPr>
                              <m:t>2</m:t>
                            </m:r>
                          </m:sup>
                        </m:sSup>
                      </m:e>
                    </m:d>
                    <m:d>
                      <m:dPr>
                        <m:ctrlPr>
                          <a:rPr lang="en-US" sz="2000" i="1" dirty="0" smtClean="0">
                            <a:latin typeface="Cambria Math"/>
                            <a:ea typeface="CS PraJad" charset="0"/>
                            <a:cs typeface="TH SarabunPSK" pitchFamily="34" charset="-34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 dirty="0" smtClean="0">
                                <a:latin typeface="Cambria Math"/>
                                <a:ea typeface="CS PraJad" charset="0"/>
                                <a:cs typeface="TH SarabunPSK" pitchFamily="34" charset="-34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000" b="0" i="0" dirty="0" smtClean="0">
                                <a:latin typeface="Cambria Math"/>
                                <a:ea typeface="CS PraJad" charset="0"/>
                                <a:cs typeface="TH SarabunPSK" pitchFamily="34" charset="-34"/>
                              </a:rPr>
                              <m:t>b</m:t>
                            </m:r>
                          </m:e>
                          <m:sup>
                            <m:r>
                              <a:rPr lang="en-US" sz="2000" b="0" i="0" dirty="0" smtClean="0">
                                <a:latin typeface="Cambria Math"/>
                                <a:ea typeface="CS PraJad" charset="0"/>
                                <a:cs typeface="TH SarabunPSK" pitchFamily="34" charset="-34"/>
                              </a:rPr>
                              <m:t>2</m:t>
                            </m:r>
                            <m:r>
                              <a:rPr lang="en-US" sz="2000" b="0" i="0" dirty="0" smtClean="0">
                                <a:latin typeface="Cambria Math"/>
                                <a:ea typeface="CS PraJad" charset="0"/>
                                <a:cs typeface="TH SarabunPSK" pitchFamily="34" charset="-34"/>
                              </a:rPr>
                              <m:t>+</m:t>
                            </m:r>
                            <m:r>
                              <a:rPr lang="en-US" sz="2000" b="0" i="0" dirty="0" smtClean="0">
                                <a:latin typeface="Cambria Math"/>
                                <a:ea typeface="CS PraJad" charset="0"/>
                                <a:cs typeface="TH SarabunPSK" pitchFamily="34" charset="-34"/>
                              </a:rPr>
                              <m:t>4</m:t>
                            </m:r>
                          </m:sup>
                        </m:sSup>
                      </m:e>
                    </m:d>
                  </m:oMath>
                </a14:m>
                <a:endParaRPr lang="en-US" sz="2000" dirty="0" smtClean="0">
                  <a:latin typeface="TH SarabunPSK" pitchFamily="34" charset="-34"/>
                  <a:ea typeface="CS PraJad" charset="0"/>
                  <a:cs typeface="TH SarabunPSK" pitchFamily="34" charset="-34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800" dirty="0">
                    <a:latin typeface="TH SarabunPSK" pitchFamily="34" charset="-34"/>
                    <a:ea typeface="CS PraJad" charset="0"/>
                    <a:cs typeface="TH SarabunPSK" pitchFamily="34" charset="-34"/>
                  </a:rPr>
                  <a:t>	</a:t>
                </a:r>
                <a:r>
                  <a:rPr lang="en-US" sz="2800" dirty="0" smtClean="0">
                    <a:latin typeface="TH SarabunPSK" pitchFamily="34" charset="-34"/>
                    <a:ea typeface="CS PraJad" charset="0"/>
                    <a:cs typeface="TH SarabunPSK" pitchFamily="34" charset="-34"/>
                  </a:rPr>
                  <a:t>				    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  <a:ea typeface="CS PraJad" charset="0"/>
                        <a:cs typeface="TH SarabunPSK" pitchFamily="34" charset="-34"/>
                      </a:rPr>
                      <m:t>=   </m:t>
                    </m:r>
                  </m:oMath>
                </a14:m>
                <a:r>
                  <a:rPr lang="en-US" sz="2000" dirty="0" smtClean="0">
                    <a:latin typeface="TH SarabunPSK" pitchFamily="34" charset="-34"/>
                    <a:ea typeface="CS PraJad" charset="0"/>
                    <a:cs typeface="TH SarabunPSK" pitchFamily="34" charset="-34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000" b="0" i="0" dirty="0" smtClean="0">
                        <a:latin typeface="Cambria Math"/>
                        <a:ea typeface="CS PraJad" charset="0"/>
                        <a:cs typeface="TH SarabunPSK" pitchFamily="34" charset="-34"/>
                      </a:rPr>
                      <m:t>10</m:t>
                    </m:r>
                    <m:sSup>
                      <m:sSupPr>
                        <m:ctrlPr>
                          <a:rPr lang="en-US" sz="2000" b="0" i="1" dirty="0" smtClean="0">
                            <a:latin typeface="Cambria Math"/>
                            <a:ea typeface="CS PraJad" charset="0"/>
                            <a:cs typeface="TH SarabunPSK" pitchFamily="34" charset="-34"/>
                          </a:rPr>
                        </m:ctrlPr>
                      </m:sSupPr>
                      <m:e>
                        <m:r>
                          <a:rPr lang="en-US" sz="2000" b="0" i="1" dirty="0" smtClean="0">
                            <a:latin typeface="Cambria Math"/>
                            <a:ea typeface="CS PraJad" charset="0"/>
                            <a:cs typeface="TH SarabunPSK" pitchFamily="34" charset="-34"/>
                          </a:rPr>
                          <m:t>𝑎</m:t>
                        </m:r>
                      </m:e>
                      <m:sup>
                        <m:r>
                          <a:rPr lang="en-US" sz="2000" b="0" i="1" dirty="0" smtClean="0">
                            <a:latin typeface="Cambria Math"/>
                            <a:ea typeface="CS PraJad" charset="0"/>
                            <a:cs typeface="TH SarabunPSK" pitchFamily="34" charset="-34"/>
                          </a:rPr>
                          <m:t>5</m:t>
                        </m:r>
                      </m:sup>
                    </m:sSup>
                    <m:sSup>
                      <m:sSupPr>
                        <m:ctrlPr>
                          <a:rPr lang="en-US" sz="2000" b="0" i="1" dirty="0" smtClean="0">
                            <a:latin typeface="Cambria Math"/>
                            <a:ea typeface="CS PraJad" charset="0"/>
                            <a:cs typeface="TH SarabunPSK" pitchFamily="34" charset="-34"/>
                          </a:rPr>
                        </m:ctrlPr>
                      </m:sSupPr>
                      <m:e>
                        <m:r>
                          <a:rPr lang="en-US" sz="2000" b="0" i="1" dirty="0" smtClean="0">
                            <a:latin typeface="Cambria Math"/>
                            <a:ea typeface="CS PraJad" charset="0"/>
                            <a:cs typeface="TH SarabunPSK" pitchFamily="34" charset="-34"/>
                          </a:rPr>
                          <m:t>𝑏</m:t>
                        </m:r>
                      </m:e>
                      <m:sup>
                        <m:r>
                          <a:rPr lang="en-US" sz="2000" b="0" i="1" dirty="0" smtClean="0">
                            <a:latin typeface="Cambria Math"/>
                            <a:ea typeface="CS PraJad" charset="0"/>
                            <a:cs typeface="TH SarabunPSK" pitchFamily="34" charset="-34"/>
                          </a:rPr>
                          <m:t>6</m:t>
                        </m:r>
                      </m:sup>
                    </m:sSup>
                  </m:oMath>
                </a14:m>
                <a:r>
                  <a:rPr lang="th-TH" sz="3200" b="1" dirty="0" smtClean="0">
                    <a:solidFill>
                      <a:srgbClr val="FF0000"/>
                    </a:solidFill>
                    <a:latin typeface="TH SarabunPSK" pitchFamily="34" charset="-34"/>
                    <a:ea typeface="CS PraJad" charset="0"/>
                    <a:cs typeface="TH SarabunPSK" pitchFamily="34" charset="-34"/>
                  </a:rPr>
                  <a:t>        #</a:t>
                </a:r>
                <a:endParaRPr lang="th-TH" sz="3200" b="1" dirty="0">
                  <a:solidFill>
                    <a:srgbClr val="FF0000"/>
                  </a:solidFill>
                  <a:latin typeface="TH SarabunPSK" pitchFamily="34" charset="-34"/>
                  <a:ea typeface="CS PraJad" charset="0"/>
                  <a:cs typeface="TH SarabunPSK" pitchFamily="34" charset="-34"/>
                </a:endParaRPr>
              </a:p>
            </p:txBody>
          </p:sp>
        </mc:Choice>
        <mc:Fallback>
          <p:sp>
            <p:nvSpPr>
              <p:cNvPr id="8" name="กล่องข้อความ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760" y="1104331"/>
                <a:ext cx="8115301" cy="2677656"/>
              </a:xfrm>
              <a:prstGeom prst="rect">
                <a:avLst/>
              </a:prstGeom>
              <a:blipFill rotWithShape="1">
                <a:blip r:embed="rId2"/>
                <a:stretch>
                  <a:fillRect l="-1502" b="-3872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94275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สี่เหลี่ยมผืนผ้า 10"/>
          <p:cNvSpPr/>
          <p:nvPr/>
        </p:nvSpPr>
        <p:spPr>
          <a:xfrm>
            <a:off x="452176" y="1089961"/>
            <a:ext cx="8410470" cy="4285727"/>
          </a:xfrm>
          <a:prstGeom prst="rect">
            <a:avLst/>
          </a:prstGeom>
          <a:solidFill>
            <a:schemeClr val="bg1">
              <a:alpha val="94000"/>
            </a:schemeClr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Rectangle 2"/>
          <p:cNvSpPr/>
          <p:nvPr/>
        </p:nvSpPr>
        <p:spPr>
          <a:xfrm>
            <a:off x="452176" y="471186"/>
            <a:ext cx="8410470" cy="618775"/>
          </a:xfrm>
          <a:prstGeom prst="rect">
            <a:avLst/>
          </a:prstGeom>
          <a:solidFill>
            <a:schemeClr val="accent6">
              <a:alpha val="9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riangle 3"/>
          <p:cNvSpPr/>
          <p:nvPr/>
        </p:nvSpPr>
        <p:spPr>
          <a:xfrm>
            <a:off x="1312581" y="5120281"/>
            <a:ext cx="426251" cy="267525"/>
          </a:xfrm>
          <a:prstGeom prst="triangle">
            <a:avLst>
              <a:gd name="adj" fmla="val 47222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2176" y="5126375"/>
            <a:ext cx="1073531" cy="26143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15093" y="5072093"/>
            <a:ext cx="947696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1" dirty="0" smtClean="0">
                <a:ln w="0"/>
                <a:solidFill>
                  <a:schemeClr val="bg1"/>
                </a:solidFill>
                <a:latin typeface="TH SarabunPSK" pitchFamily="34" charset="-34"/>
                <a:ea typeface="CS PraJad" charset="0"/>
                <a:cs typeface="TH SarabunPSK" pitchFamily="34" charset="-34"/>
              </a:rPr>
              <a:t>Math 21101</a:t>
            </a:r>
            <a:endParaRPr lang="th-TH" sz="1600" b="1" cap="none" spc="0" dirty="0">
              <a:ln w="0"/>
              <a:solidFill>
                <a:schemeClr val="bg1"/>
              </a:solidFill>
              <a:latin typeface="TH SarabunPSK" pitchFamily="34" charset="-34"/>
              <a:ea typeface="CS PraJad" charset="0"/>
              <a:cs typeface="TH SarabunPSK" pitchFamily="34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0075" y="476354"/>
            <a:ext cx="826257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3200" b="1" kern="0" dirty="0">
                <a:solidFill>
                  <a:prstClr val="black"/>
                </a:solidFill>
                <a:latin typeface="Calibri Light"/>
                <a:ea typeface="Calibri"/>
                <a:cs typeface="TH SarabunPSK"/>
              </a:rPr>
              <a:t>สมบัติ</a:t>
            </a:r>
            <a:r>
              <a:rPr lang="th-TH" sz="3200" b="1" kern="0" dirty="0" smtClean="0">
                <a:latin typeface="Calibri Light"/>
                <a:ea typeface="Calibri"/>
                <a:cs typeface="TH SarabunPSK"/>
              </a:rPr>
              <a:t>ของ</a:t>
            </a:r>
            <a:r>
              <a:rPr lang="th-TH" sz="3200" b="1" kern="0" dirty="0">
                <a:latin typeface="Calibri Light"/>
                <a:ea typeface="Calibri"/>
                <a:cs typeface="TH SarabunPSK"/>
              </a:rPr>
              <a:t>เลขยก</a:t>
            </a:r>
            <a:r>
              <a:rPr lang="th-TH" sz="3200" b="1" kern="0" dirty="0" smtClean="0">
                <a:latin typeface="Calibri Light"/>
                <a:ea typeface="Calibri"/>
                <a:cs typeface="TH SarabunPSK"/>
              </a:rPr>
              <a:t>กำลัง(</a:t>
            </a:r>
            <a:r>
              <a:rPr lang="en-US" sz="3200" b="1" kern="0" dirty="0">
                <a:latin typeface="TH SarabunPSK" pitchFamily="34" charset="-34"/>
                <a:ea typeface="Calibri"/>
                <a:cs typeface="TH SarabunPSK" pitchFamily="34" charset="-34"/>
              </a:rPr>
              <a:t>Properties of Exponent</a:t>
            </a:r>
            <a:r>
              <a:rPr lang="th-TH" sz="3200" b="1" kern="0" dirty="0">
                <a:latin typeface="TH SarabunPSK" pitchFamily="34" charset="-34"/>
                <a:ea typeface="Calibri"/>
                <a:cs typeface="TH SarabunPSK" pitchFamily="34" charset="-34"/>
              </a:rPr>
              <a:t>)</a:t>
            </a:r>
            <a:endParaRPr lang="th-TH" sz="2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S PraJad" panose="02000503000000000000" pitchFamily="50" charset="-34"/>
              <a:ea typeface="CS PraJad" panose="02000503000000000000" pitchFamily="50" charset="-34"/>
              <a:cs typeface="CS PraJad" panose="02000503000000000000" pitchFamily="50" charset="-34"/>
            </a:endParaRPr>
          </a:p>
        </p:txBody>
      </p:sp>
      <p:sp>
        <p:nvSpPr>
          <p:cNvPr id="8" name="กล่องข้อความ 9"/>
          <p:cNvSpPr txBox="1"/>
          <p:nvPr/>
        </p:nvSpPr>
        <p:spPr>
          <a:xfrm>
            <a:off x="600075" y="1317545"/>
            <a:ext cx="71941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kern="0" dirty="0" smtClean="0">
                <a:solidFill>
                  <a:srgbClr val="000000"/>
                </a:solidFill>
                <a:latin typeface="TH SarabunPSK" pitchFamily="34" charset="-34"/>
                <a:ea typeface="+mj-ea"/>
                <a:cs typeface="TH SarabunPSK" pitchFamily="34" charset="-34"/>
              </a:rPr>
              <a:t>2. </a:t>
            </a:r>
            <a:r>
              <a:rPr lang="th-TH" sz="3200" b="1" kern="0" dirty="0" smtClean="0">
                <a:solidFill>
                  <a:srgbClr val="000000"/>
                </a:solidFill>
                <a:latin typeface="Arial"/>
                <a:ea typeface="Calibri"/>
                <a:cs typeface="TH SarabunPSK"/>
              </a:rPr>
              <a:t>การหารเลข</a:t>
            </a:r>
            <a:r>
              <a:rPr lang="th-TH" sz="3200" b="1" kern="0" dirty="0">
                <a:solidFill>
                  <a:srgbClr val="000000"/>
                </a:solidFill>
                <a:latin typeface="Arial"/>
                <a:ea typeface="Calibri"/>
                <a:cs typeface="TH SarabunPSK"/>
              </a:rPr>
              <a:t>ยกกำลังเมื่อเลขชี้กำลังเป็นจำนวนเต็มบวก</a:t>
            </a:r>
            <a:endParaRPr lang="th-TH" sz="1800" dirty="0">
              <a:latin typeface="CS PraJad" charset="0"/>
              <a:ea typeface="CS PraJad" charset="0"/>
              <a:cs typeface="CS PraJad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กล่องข้อความ 10"/>
              <p:cNvSpPr txBox="1"/>
              <p:nvPr/>
            </p:nvSpPr>
            <p:spPr>
              <a:xfrm>
                <a:off x="468779" y="2247394"/>
                <a:ext cx="8393867" cy="12464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th-TH" sz="2200" dirty="0" smtClean="0">
                    <a:latin typeface="TH SarabunPSK" pitchFamily="34" charset="-34"/>
                    <a:ea typeface="CS PraJad" charset="0"/>
                    <a:cs typeface="TH SarabunPSK" pitchFamily="34" charset="-34"/>
                  </a:rPr>
                  <a:t>	</a:t>
                </a:r>
                <a:r>
                  <a:rPr lang="th-TH" sz="2800" dirty="0" smtClean="0">
                    <a:latin typeface="TH SarabunPSK" pitchFamily="34" charset="-34"/>
                    <a:ea typeface="CS PraJad" charset="0"/>
                    <a:cs typeface="TH SarabunPSK" pitchFamily="34" charset="-34"/>
                  </a:rPr>
                  <a:t>เมื่อ </a:t>
                </a:r>
                <a:r>
                  <a:rPr lang="en-US" sz="2800" dirty="0" smtClean="0">
                    <a:latin typeface="TH SarabunPSK" pitchFamily="34" charset="-34"/>
                    <a:ea typeface="CS PraJad" charset="0"/>
                    <a:cs typeface="TH SarabunPSK" pitchFamily="34" charset="-34"/>
                  </a:rPr>
                  <a:t>a </a:t>
                </a:r>
                <a:r>
                  <a:rPr lang="th-TH" sz="2800" dirty="0" smtClean="0">
                    <a:latin typeface="TH SarabunPSK" pitchFamily="34" charset="-34"/>
                    <a:ea typeface="CS PraJad" charset="0"/>
                    <a:cs typeface="TH SarabunPSK" pitchFamily="34" charset="-34"/>
                  </a:rPr>
                  <a:t>แทนจำนวนใดๆ </a:t>
                </a:r>
                <a:r>
                  <a:rPr lang="th-TH" sz="2800" dirty="0" smtClean="0">
                    <a:latin typeface="TH SarabunPSK" pitchFamily="34" charset="-34"/>
                    <a:ea typeface="CS PraJad" charset="0"/>
                    <a:cs typeface="TH SarabunPSK" pitchFamily="34" charset="-34"/>
                  </a:rPr>
                  <a:t>ที่ไม่ใช่ศูนย์</a:t>
                </a:r>
                <a:r>
                  <a:rPr lang="en-US" sz="2800" dirty="0" smtClean="0">
                    <a:latin typeface="TH SarabunPSK" pitchFamily="34" charset="-34"/>
                    <a:ea typeface="CS PraJad" charset="0"/>
                    <a:cs typeface="TH SarabunPSK" pitchFamily="34" charset="-34"/>
                  </a:rPr>
                  <a:t> </a:t>
                </a:r>
                <a:r>
                  <a:rPr lang="en-US" sz="2800" dirty="0" smtClean="0">
                    <a:latin typeface="TH SarabunPSK" pitchFamily="34" charset="-34"/>
                    <a:ea typeface="CS PraJad" charset="0"/>
                    <a:cs typeface="TH SarabunPSK" pitchFamily="34" charset="-34"/>
                  </a:rPr>
                  <a:t>m </a:t>
                </a:r>
                <a:r>
                  <a:rPr lang="th-TH" sz="2800" dirty="0" smtClean="0">
                    <a:latin typeface="TH SarabunPSK" pitchFamily="34" charset="-34"/>
                    <a:ea typeface="CS PraJad" charset="0"/>
                    <a:cs typeface="TH SarabunPSK" pitchFamily="34" charset="-34"/>
                  </a:rPr>
                  <a:t>และ </a:t>
                </a:r>
                <a:r>
                  <a:rPr lang="en-US" sz="2800" dirty="0" smtClean="0">
                    <a:latin typeface="TH SarabunPSK" pitchFamily="34" charset="-34"/>
                    <a:ea typeface="CS PraJad" charset="0"/>
                    <a:cs typeface="TH SarabunPSK" pitchFamily="34" charset="-34"/>
                  </a:rPr>
                  <a:t>n </a:t>
                </a:r>
                <a:r>
                  <a:rPr lang="th-TH" sz="2800" dirty="0" smtClean="0">
                    <a:latin typeface="TH SarabunPSK" pitchFamily="34" charset="-34"/>
                    <a:ea typeface="CS PraJad" charset="0"/>
                    <a:cs typeface="TH SarabunPSK" pitchFamily="34" charset="-34"/>
                  </a:rPr>
                  <a:t>แทนจำนวนเต็ม</a:t>
                </a:r>
                <a:r>
                  <a:rPr lang="th-TH" sz="2800" dirty="0" smtClean="0">
                    <a:latin typeface="TH SarabunPSK" pitchFamily="34" charset="-34"/>
                    <a:ea typeface="CS PraJad" charset="0"/>
                    <a:cs typeface="TH SarabunPSK" pitchFamily="34" charset="-34"/>
                  </a:rPr>
                  <a:t>บวก </a:t>
                </a:r>
                <a:endParaRPr lang="th-TH" sz="2200" dirty="0" smtClean="0">
                  <a:latin typeface="TH SarabunPSK" pitchFamily="34" charset="-34"/>
                  <a:ea typeface="CS PraJad" charset="0"/>
                  <a:cs typeface="TH SarabunPSK" pitchFamily="34" charset="-34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h-TH" sz="2200" i="1" smtClean="0">
                              <a:latin typeface="Cambria Math"/>
                              <a:ea typeface="CS PraJad" charset="0"/>
                              <a:cs typeface="TH SarabunPSK" pitchFamily="34" charset="-34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atin typeface="Cambria Math"/>
                              <a:ea typeface="CS PraJad" charset="0"/>
                              <a:cs typeface="TH SarabunPSK" pitchFamily="34" charset="-34"/>
                            </a:rPr>
                            <m:t>𝑎</m:t>
                          </m:r>
                        </m:e>
                        <m:sup>
                          <m:r>
                            <a:rPr lang="en-US" sz="2200" b="0" i="1" smtClean="0">
                              <a:latin typeface="Cambria Math"/>
                              <a:ea typeface="CS PraJad" charset="0"/>
                              <a:cs typeface="TH SarabunPSK" pitchFamily="34" charset="-34"/>
                            </a:rPr>
                            <m:t>𝑚</m:t>
                          </m:r>
                        </m:sup>
                      </m:sSup>
                      <m:r>
                        <a:rPr lang="th-TH" sz="2200" i="1">
                          <a:latin typeface="Cambria Math"/>
                          <a:ea typeface="Cambria Math"/>
                          <a:cs typeface="TH SarabunPSK" pitchFamily="34" charset="-34"/>
                        </a:rPr>
                        <m:t>÷</m:t>
                      </m:r>
                      <m:r>
                        <a:rPr lang="th-TH" sz="2200" b="0" i="1" smtClean="0">
                          <a:latin typeface="Cambria Math"/>
                          <a:ea typeface="Cambria Math"/>
                          <a:cs typeface="TH SarabunPSK" pitchFamily="34" charset="-34"/>
                        </a:rPr>
                        <m:t> </m:t>
                      </m:r>
                      <m:sSup>
                        <m:sSupPr>
                          <m:ctrlPr>
                            <a:rPr lang="th-TH" sz="2200" b="0" i="1" smtClean="0">
                              <a:latin typeface="Cambria Math"/>
                              <a:ea typeface="Cambria Math"/>
                              <a:cs typeface="TH SarabunPSK" pitchFamily="34" charset="-34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atin typeface="Cambria Math"/>
                              <a:ea typeface="Cambria Math"/>
                              <a:cs typeface="TH SarabunPSK" pitchFamily="34" charset="-34"/>
                            </a:rPr>
                            <m:t>𝑎</m:t>
                          </m:r>
                        </m:e>
                        <m:sup>
                          <m:r>
                            <a:rPr lang="en-US" sz="2200" b="0" i="1" smtClean="0">
                              <a:latin typeface="Cambria Math"/>
                              <a:ea typeface="Cambria Math"/>
                              <a:cs typeface="TH SarabunPSK" pitchFamily="34" charset="-34"/>
                            </a:rPr>
                            <m:t>𝑛</m:t>
                          </m:r>
                        </m:sup>
                      </m:sSup>
                      <m:r>
                        <a:rPr lang="th-TH" sz="2200" b="0" i="1" smtClean="0">
                          <a:latin typeface="Cambria Math"/>
                          <a:ea typeface="Cambria Math"/>
                          <a:cs typeface="TH SarabunPSK" pitchFamily="34" charset="-34"/>
                        </a:rPr>
                        <m:t> =  </m:t>
                      </m:r>
                      <m:sSup>
                        <m:sSupPr>
                          <m:ctrlPr>
                            <a:rPr lang="th-TH" sz="2200" b="0" i="1" smtClean="0">
                              <a:latin typeface="Cambria Math"/>
                              <a:ea typeface="Cambria Math"/>
                              <a:cs typeface="TH SarabunPSK" pitchFamily="34" charset="-34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atin typeface="Cambria Math"/>
                              <a:ea typeface="Cambria Math"/>
                              <a:cs typeface="TH SarabunPSK" pitchFamily="34" charset="-34"/>
                            </a:rPr>
                            <m:t>𝑎</m:t>
                          </m:r>
                        </m:e>
                        <m:sup>
                          <m:r>
                            <a:rPr lang="en-US" sz="2200" b="0" i="1" smtClean="0">
                              <a:latin typeface="Cambria Math"/>
                              <a:ea typeface="Cambria Math"/>
                              <a:cs typeface="TH SarabunPSK" pitchFamily="34" charset="-34"/>
                            </a:rPr>
                            <m:t>𝑚</m:t>
                          </m:r>
                          <m:r>
                            <a:rPr lang="en-US" sz="2200" b="0" i="1" smtClean="0">
                              <a:latin typeface="Cambria Math"/>
                              <a:ea typeface="Cambria Math"/>
                              <a:cs typeface="TH SarabunPSK" pitchFamily="34" charset="-34"/>
                            </a:rPr>
                            <m:t>−</m:t>
                          </m:r>
                          <m:r>
                            <a:rPr lang="en-US" sz="2200" b="0" i="1" smtClean="0">
                              <a:latin typeface="Cambria Math"/>
                              <a:ea typeface="Cambria Math"/>
                              <a:cs typeface="TH SarabunPSK" pitchFamily="34" charset="-34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th-TH" sz="2200" dirty="0">
                  <a:latin typeface="TH SarabunPSK" pitchFamily="34" charset="-34"/>
                  <a:ea typeface="CS PraJad" charset="0"/>
                  <a:cs typeface="TH SarabunPSK" pitchFamily="34" charset="-34"/>
                </a:endParaRPr>
              </a:p>
            </p:txBody>
          </p:sp>
        </mc:Choice>
        <mc:Fallback>
          <p:sp>
            <p:nvSpPr>
              <p:cNvPr id="9" name="กล่องข้อความ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779" y="2247394"/>
                <a:ext cx="8393867" cy="124649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กล่องข้อความ 11"/>
          <p:cNvSpPr txBox="1"/>
          <p:nvPr/>
        </p:nvSpPr>
        <p:spPr>
          <a:xfrm>
            <a:off x="1170558" y="1873745"/>
            <a:ext cx="72883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kern="0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สมบัติ</a:t>
            </a:r>
            <a:r>
              <a:rPr lang="th-TH" sz="2800" b="1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ของ</a:t>
            </a:r>
            <a:r>
              <a:rPr lang="th-TH" sz="2800" b="1" kern="0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การหารเลข</a:t>
            </a:r>
            <a:r>
              <a:rPr lang="th-TH" sz="2800" b="1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ยกกำลัง</a:t>
            </a:r>
            <a:r>
              <a:rPr lang="th-TH" sz="2800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endParaRPr lang="th-TH" sz="2000" dirty="0">
              <a:latin typeface="TH SarabunPSK" pitchFamily="34" charset="-34"/>
              <a:ea typeface="CS PraJad" charset="0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87856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สี่เหลี่ยมผืนผ้า 10"/>
          <p:cNvSpPr/>
          <p:nvPr/>
        </p:nvSpPr>
        <p:spPr>
          <a:xfrm>
            <a:off x="452176" y="1089961"/>
            <a:ext cx="8410470" cy="4285727"/>
          </a:xfrm>
          <a:prstGeom prst="rect">
            <a:avLst/>
          </a:prstGeom>
          <a:solidFill>
            <a:schemeClr val="bg1">
              <a:alpha val="94000"/>
            </a:schemeClr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Rectangle 2"/>
          <p:cNvSpPr/>
          <p:nvPr/>
        </p:nvSpPr>
        <p:spPr>
          <a:xfrm>
            <a:off x="452176" y="471186"/>
            <a:ext cx="8410470" cy="618775"/>
          </a:xfrm>
          <a:prstGeom prst="rect">
            <a:avLst/>
          </a:prstGeom>
          <a:solidFill>
            <a:schemeClr val="accent6">
              <a:alpha val="9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riangle 3"/>
          <p:cNvSpPr/>
          <p:nvPr/>
        </p:nvSpPr>
        <p:spPr>
          <a:xfrm>
            <a:off x="1312581" y="5120281"/>
            <a:ext cx="426251" cy="267525"/>
          </a:xfrm>
          <a:prstGeom prst="triangle">
            <a:avLst>
              <a:gd name="adj" fmla="val 47222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2176" y="5126375"/>
            <a:ext cx="1073531" cy="26143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15093" y="5072093"/>
            <a:ext cx="947696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1" dirty="0" smtClean="0">
                <a:ln w="0"/>
                <a:solidFill>
                  <a:schemeClr val="bg1"/>
                </a:solidFill>
                <a:latin typeface="TH SarabunPSK" pitchFamily="34" charset="-34"/>
                <a:ea typeface="CS PraJad" charset="0"/>
                <a:cs typeface="TH SarabunPSK" pitchFamily="34" charset="-34"/>
              </a:rPr>
              <a:t>Math 21101</a:t>
            </a:r>
            <a:endParaRPr lang="th-TH" sz="1600" b="1" cap="none" spc="0" dirty="0">
              <a:ln w="0"/>
              <a:solidFill>
                <a:schemeClr val="bg1"/>
              </a:solidFill>
              <a:latin typeface="TH SarabunPSK" pitchFamily="34" charset="-34"/>
              <a:ea typeface="CS PraJad" charset="0"/>
              <a:cs typeface="TH SarabunPSK" pitchFamily="34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0075" y="476354"/>
            <a:ext cx="826257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3200" b="1" kern="0" dirty="0">
                <a:solidFill>
                  <a:prstClr val="black"/>
                </a:solidFill>
                <a:latin typeface="Calibri Light"/>
                <a:ea typeface="Calibri"/>
                <a:cs typeface="TH SarabunPSK"/>
              </a:rPr>
              <a:t>สมบัติ</a:t>
            </a:r>
            <a:r>
              <a:rPr lang="th-TH" sz="3200" b="1" kern="0" dirty="0" smtClean="0">
                <a:latin typeface="Calibri Light"/>
                <a:ea typeface="Calibri"/>
                <a:cs typeface="TH SarabunPSK"/>
              </a:rPr>
              <a:t>ของ</a:t>
            </a:r>
            <a:r>
              <a:rPr lang="th-TH" sz="3200" b="1" kern="0" dirty="0">
                <a:latin typeface="Calibri Light"/>
                <a:ea typeface="Calibri"/>
                <a:cs typeface="TH SarabunPSK"/>
              </a:rPr>
              <a:t>เลขยก</a:t>
            </a:r>
            <a:r>
              <a:rPr lang="th-TH" sz="3200" b="1" kern="0" dirty="0" smtClean="0">
                <a:latin typeface="Calibri Light"/>
                <a:ea typeface="Calibri"/>
                <a:cs typeface="TH SarabunPSK"/>
              </a:rPr>
              <a:t>กำลัง(</a:t>
            </a:r>
            <a:r>
              <a:rPr lang="en-US" sz="3200" b="1" kern="0" dirty="0">
                <a:latin typeface="TH SarabunPSK" pitchFamily="34" charset="-34"/>
                <a:ea typeface="Calibri"/>
                <a:cs typeface="TH SarabunPSK" pitchFamily="34" charset="-34"/>
              </a:rPr>
              <a:t>Properties of Exponent</a:t>
            </a:r>
            <a:r>
              <a:rPr lang="th-TH" sz="3200" b="1" kern="0" dirty="0">
                <a:latin typeface="TH SarabunPSK" pitchFamily="34" charset="-34"/>
                <a:ea typeface="Calibri"/>
                <a:cs typeface="TH SarabunPSK" pitchFamily="34" charset="-34"/>
              </a:rPr>
              <a:t>)</a:t>
            </a:r>
            <a:endParaRPr lang="th-TH" sz="2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S PraJad" panose="02000503000000000000" pitchFamily="50" charset="-34"/>
              <a:ea typeface="CS PraJad" panose="02000503000000000000" pitchFamily="50" charset="-34"/>
              <a:cs typeface="CS PraJad" panose="02000503000000000000" pitchFamily="50" charset="-34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กล่องข้อความ 9"/>
              <p:cNvSpPr txBox="1"/>
              <p:nvPr/>
            </p:nvSpPr>
            <p:spPr>
              <a:xfrm>
                <a:off x="988941" y="1101544"/>
                <a:ext cx="7055367" cy="43396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u="sng" kern="0" dirty="0" smtClean="0">
                    <a:solidFill>
                      <a:srgbClr val="000000"/>
                    </a:solidFill>
                    <a:latin typeface="TH SarabunPSK" pitchFamily="34" charset="-34"/>
                    <a:ea typeface="+mj-ea"/>
                    <a:cs typeface="TH SarabunPSK" pitchFamily="34" charset="-34"/>
                  </a:rPr>
                  <a:t>Example</a:t>
                </a:r>
                <a:r>
                  <a:rPr lang="en-US" sz="2800" b="1" kern="0" dirty="0" smtClean="0">
                    <a:solidFill>
                      <a:srgbClr val="000000"/>
                    </a:solidFill>
                    <a:latin typeface="TH SarabunPSK" pitchFamily="34" charset="-34"/>
                    <a:ea typeface="+mj-ea"/>
                    <a:cs typeface="TH SarabunPSK" pitchFamily="34" charset="-34"/>
                  </a:rPr>
                  <a:t> :  	</a:t>
                </a:r>
                <a:r>
                  <a:rPr lang="en-US" sz="2400" kern="0" dirty="0" smtClean="0">
                    <a:solidFill>
                      <a:srgbClr val="000000"/>
                    </a:solidFill>
                    <a:latin typeface="TH SarabunPSK" pitchFamily="34" charset="-34"/>
                    <a:ea typeface="+mj-ea"/>
                    <a:cs typeface="TH SarabunPSK" pitchFamily="34" charset="-34"/>
                  </a:rPr>
                  <a:t>1. </a:t>
                </a:r>
                <a:r>
                  <a:rPr lang="th-TH" sz="2400" kern="0" dirty="0" smtClean="0">
                    <a:solidFill>
                      <a:srgbClr val="000000"/>
                    </a:solidFill>
                    <a:latin typeface="TH SarabunPSK" pitchFamily="34" charset="-34"/>
                    <a:ea typeface="+mj-ea"/>
                    <a:cs typeface="TH SarabunPSK" pitchFamily="34" charset="-34"/>
                  </a:rPr>
                  <a:t> </a:t>
                </a:r>
                <a:r>
                  <a:rPr lang="th-TH" sz="2400" kern="0" dirty="0" smtClean="0">
                    <a:solidFill>
                      <a:srgbClr val="000000"/>
                    </a:solidFill>
                    <a:latin typeface="TH SarabunPSK" pitchFamily="34" charset="-34"/>
                    <a:ea typeface="+mj-ea"/>
                    <a:cs typeface="TH SarabunPSK" pitchFamily="34" charset="-34"/>
                  </a:rPr>
                  <a:t>จงหาผลลัพธ์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h-TH" sz="1800" i="1">
                            <a:solidFill>
                              <a:prstClr val="black"/>
                            </a:solidFill>
                            <a:latin typeface="Cambria Math"/>
                            <a:ea typeface="CS PraJad" charset="0"/>
                            <a:cs typeface="TH SarabunPSK" pitchFamily="34" charset="-34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solidFill>
                              <a:prstClr val="black"/>
                            </a:solidFill>
                            <a:latin typeface="Cambria Math"/>
                            <a:ea typeface="CS PraJad" charset="0"/>
                            <a:cs typeface="TH SarabunPSK" pitchFamily="34" charset="-34"/>
                          </a:rPr>
                          <m:t>2</m:t>
                        </m:r>
                      </m:e>
                      <m:sup>
                        <m:r>
                          <a:rPr lang="en-US" sz="1800" b="0" i="1" smtClean="0">
                            <a:solidFill>
                              <a:prstClr val="black"/>
                            </a:solidFill>
                            <a:latin typeface="Cambria Math"/>
                            <a:ea typeface="CS PraJad" charset="0"/>
                            <a:cs typeface="TH SarabunPSK" pitchFamily="34" charset="-34"/>
                          </a:rPr>
                          <m:t>6</m:t>
                        </m:r>
                      </m:sup>
                    </m:sSup>
                    <m:r>
                      <a:rPr lang="th-TH" sz="1800" b="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÷</m:t>
                    </m:r>
                    <m:r>
                      <a:rPr lang="th-TH" sz="1800" b="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 </m:t>
                    </m:r>
                    <m:sSup>
                      <m:sSupPr>
                        <m:ctrlPr>
                          <a:rPr lang="th-TH" sz="18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2</m:t>
                        </m:r>
                      </m:e>
                      <m:sup>
                        <m:r>
                          <a:rPr lang="en-US" sz="18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2400" dirty="0" smtClean="0">
                    <a:solidFill>
                      <a:prstClr val="black"/>
                    </a:solidFill>
                    <a:latin typeface="TH SarabunPSK" pitchFamily="34" charset="-34"/>
                    <a:ea typeface="Cambria Math"/>
                    <a:cs typeface="TH SarabunPSK" pitchFamily="34" charset="-34"/>
                  </a:rPr>
                  <a:t> </a:t>
                </a:r>
                <a:r>
                  <a:rPr lang="th-TH" sz="2400" dirty="0" smtClean="0">
                    <a:solidFill>
                      <a:prstClr val="black"/>
                    </a:solidFill>
                    <a:latin typeface="TH SarabunPSK" pitchFamily="34" charset="-34"/>
                    <a:ea typeface="Cambria Math"/>
                    <a:cs typeface="TH SarabunPSK" pitchFamily="34" charset="-34"/>
                  </a:rPr>
                  <a:t> </a:t>
                </a:r>
                <a:r>
                  <a:rPr lang="th-TH" sz="2400" dirty="0" smtClean="0">
                    <a:solidFill>
                      <a:prstClr val="black"/>
                    </a:solidFill>
                    <a:latin typeface="TH SarabunPSK" pitchFamily="34" charset="-34"/>
                    <a:ea typeface="Cambria Math"/>
                    <a:cs typeface="TH SarabunPSK" pitchFamily="34" charset="-34"/>
                  </a:rPr>
                  <a:t>ในรูปเลขยกกำลัง</a:t>
                </a:r>
                <a:endParaRPr lang="th-TH" sz="2800" dirty="0" smtClean="0">
                  <a:solidFill>
                    <a:prstClr val="black"/>
                  </a:solidFill>
                  <a:latin typeface="TH SarabunPSK" pitchFamily="34" charset="-34"/>
                  <a:ea typeface="Cambria Math"/>
                  <a:cs typeface="TH SarabunPSK" pitchFamily="34" charset="-34"/>
                </a:endParaRPr>
              </a:p>
              <a:p>
                <a:r>
                  <a:rPr lang="th-TH" sz="2000" i="1" dirty="0" smtClean="0">
                    <a:solidFill>
                      <a:prstClr val="black"/>
                    </a:solidFill>
                    <a:latin typeface="TH SarabunPSK" pitchFamily="34" charset="-34"/>
                    <a:ea typeface="Cambria Math"/>
                    <a:cs typeface="TH SarabunPSK" pitchFamily="34" charset="-34"/>
                  </a:rPr>
                  <a:t>                                </a:t>
                </a:r>
                <a:r>
                  <a:rPr lang="en-US" sz="2400" b="1" u="sng" dirty="0" smtClean="0">
                    <a:solidFill>
                      <a:prstClr val="black"/>
                    </a:solidFill>
                    <a:latin typeface="TH SarabunPSK" pitchFamily="34" charset="-34"/>
                    <a:ea typeface="Cambria Math"/>
                    <a:cs typeface="TH SarabunPSK" pitchFamily="34" charset="-34"/>
                  </a:rPr>
                  <a:t>Solution</a:t>
                </a:r>
                <a:r>
                  <a:rPr lang="th-TH" sz="2400" b="1" dirty="0" smtClean="0">
                    <a:solidFill>
                      <a:prstClr val="black"/>
                    </a:solidFill>
                    <a:latin typeface="TH SarabunPSK" pitchFamily="34" charset="-34"/>
                    <a:ea typeface="Cambria Math"/>
                    <a:cs typeface="TH SarabunPSK" pitchFamily="34" charset="-34"/>
                  </a:rPr>
                  <a:t>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h-TH" sz="2000" i="1">
                            <a:solidFill>
                              <a:prstClr val="black"/>
                            </a:solidFill>
                            <a:latin typeface="Cambria Math"/>
                            <a:ea typeface="CS PraJad" charset="0"/>
                            <a:cs typeface="TH SarabunPSK" pitchFamily="34" charset="-34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ea typeface="CS PraJad" charset="0"/>
                            <a:cs typeface="TH SarabunPSK" pitchFamily="34" charset="-34"/>
                          </a:rPr>
                          <m:t>2</m:t>
                        </m:r>
                      </m:e>
                      <m:sup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ea typeface="CS PraJad" charset="0"/>
                            <a:cs typeface="TH SarabunPSK" pitchFamily="34" charset="-34"/>
                          </a:rPr>
                          <m:t>6</m:t>
                        </m:r>
                      </m:sup>
                    </m:sSup>
                    <m:r>
                      <a:rPr lang="th-TH" sz="20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÷ </m:t>
                    </m:r>
                    <m:sSup>
                      <m:sSupPr>
                        <m:ctrlPr>
                          <a:rPr lang="th-TH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2</m:t>
                        </m:r>
                      </m:e>
                      <m:sup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4</m:t>
                        </m:r>
                      </m:sup>
                    </m:sSup>
                    <m:r>
                      <a:rPr lang="th-TH" sz="20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  </m:t>
                    </m:r>
                    <m:r>
                      <a:rPr lang="th-TH" sz="20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=    </m:t>
                    </m:r>
                    <m:sSup>
                      <m:sSupPr>
                        <m:ctrlPr>
                          <a:rPr lang="th-TH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</m:ctrlPr>
                      </m:sSupPr>
                      <m:e>
                        <m:r>
                          <a:rPr lang="th-TH" sz="20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2</m:t>
                        </m:r>
                      </m:e>
                      <m:sup>
                        <m:r>
                          <a:rPr lang="th-TH" sz="20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6</m:t>
                        </m:r>
                        <m:r>
                          <a:rPr lang="th-TH" sz="20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−</m:t>
                        </m:r>
                        <m:r>
                          <a:rPr lang="th-TH" sz="20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2800" dirty="0" smtClean="0">
                    <a:latin typeface="TH SarabunPSK" pitchFamily="34" charset="-34"/>
                    <a:ea typeface="CS PraJad" charset="0"/>
                    <a:cs typeface="TH SarabunPSK" pitchFamily="34" charset="-34"/>
                  </a:rPr>
                  <a:t> </a:t>
                </a:r>
                <a:endParaRPr lang="th-TH" sz="2800" dirty="0" smtClean="0">
                  <a:latin typeface="TH SarabunPSK" pitchFamily="34" charset="-34"/>
                  <a:ea typeface="CS PraJad" charset="0"/>
                  <a:cs typeface="TH SarabunPSK" pitchFamily="34" charset="-34"/>
                </a:endParaRPr>
              </a:p>
              <a:p>
                <a:r>
                  <a:rPr lang="th-TH" sz="2800" dirty="0">
                    <a:latin typeface="TH SarabunPSK" pitchFamily="34" charset="-34"/>
                    <a:ea typeface="CS PraJad" charset="0"/>
                    <a:cs typeface="TH SarabunPSK" pitchFamily="34" charset="-34"/>
                  </a:rPr>
                  <a:t> </a:t>
                </a:r>
                <a:r>
                  <a:rPr lang="th-TH" sz="2800" dirty="0" smtClean="0">
                    <a:latin typeface="TH SarabunPSK" pitchFamily="34" charset="-34"/>
                    <a:ea typeface="CS PraJad" charset="0"/>
                    <a:cs typeface="TH SarabunPSK" pitchFamily="34" charset="-34"/>
                  </a:rPr>
                  <a:t>                                    </a:t>
                </a:r>
                <a:r>
                  <a:rPr lang="en-US" sz="2800" dirty="0" smtClean="0">
                    <a:latin typeface="TH SarabunPSK" pitchFamily="34" charset="-34"/>
                    <a:ea typeface="CS PraJad" charset="0"/>
                    <a:cs typeface="TH SarabunPSK" pitchFamily="34" charset="-34"/>
                  </a:rPr>
                  <a:t>              </a:t>
                </a:r>
                <a:r>
                  <a:rPr lang="en-US" sz="2800" dirty="0" smtClean="0">
                    <a:latin typeface="TH SarabunPSK" pitchFamily="34" charset="-34"/>
                    <a:ea typeface="CS PraJad" charset="0"/>
                    <a:cs typeface="TH SarabunPSK" pitchFamily="34" charset="-34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  <a:ea typeface="CS PraJad" charset="0"/>
                        <a:cs typeface="TH SarabunPSK" pitchFamily="34" charset="-34"/>
                      </a:rPr>
                      <m:t>=    </m:t>
                    </m:r>
                    <m:sSup>
                      <m:sSupPr>
                        <m:ctrlPr>
                          <a:rPr lang="en-US" sz="2000" b="0" i="1" smtClean="0">
                            <a:latin typeface="Cambria Math"/>
                            <a:ea typeface="CS PraJad" charset="0"/>
                            <a:cs typeface="TH SarabunPSK" pitchFamily="34" charset="-34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  <a:ea typeface="CS PraJad" charset="0"/>
                            <a:cs typeface="TH SarabunPSK" pitchFamily="34" charset="-34"/>
                          </a:rPr>
                          <m:t>2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  <a:ea typeface="CS PraJad" charset="0"/>
                            <a:cs typeface="TH SarabunPSK" pitchFamily="34" charset="-34"/>
                          </a:rPr>
                          <m:t>2</m:t>
                        </m:r>
                      </m:sup>
                    </m:sSup>
                  </m:oMath>
                </a14:m>
                <a:r>
                  <a:rPr lang="th-TH" sz="3200" b="1" dirty="0">
                    <a:solidFill>
                      <a:srgbClr val="FF0000"/>
                    </a:solidFill>
                    <a:latin typeface="TH SarabunPSK" pitchFamily="34" charset="-34"/>
                    <a:ea typeface="CS PraJad" charset="0"/>
                    <a:cs typeface="TH SarabunPSK" pitchFamily="34" charset="-34"/>
                  </a:rPr>
                  <a:t> </a:t>
                </a:r>
                <a:r>
                  <a:rPr lang="th-TH" sz="3200" b="1" dirty="0" smtClean="0">
                    <a:solidFill>
                      <a:srgbClr val="FF0000"/>
                    </a:solidFill>
                    <a:latin typeface="TH SarabunPSK" pitchFamily="34" charset="-34"/>
                    <a:ea typeface="CS PraJad" charset="0"/>
                    <a:cs typeface="TH SarabunPSK" pitchFamily="34" charset="-34"/>
                  </a:rPr>
                  <a:t>		#</a:t>
                </a:r>
                <a:endParaRPr lang="th-TH" sz="2000" dirty="0" smtClean="0">
                  <a:latin typeface="TH SarabunPSK" pitchFamily="34" charset="-34"/>
                  <a:ea typeface="CS PraJad" charset="0"/>
                  <a:cs typeface="TH SarabunPSK" pitchFamily="34" charset="-34"/>
                </a:endParaRPr>
              </a:p>
              <a:p>
                <a:r>
                  <a:rPr lang="th-TH" sz="2800" dirty="0" smtClean="0">
                    <a:latin typeface="TH SarabunPSK" pitchFamily="34" charset="-34"/>
                    <a:ea typeface="CS PraJad" charset="0"/>
                    <a:cs typeface="TH SarabunPSK" pitchFamily="34" charset="-34"/>
                  </a:rPr>
                  <a:t>		2.</a:t>
                </a:r>
                <a:r>
                  <a:rPr lang="th-TH" sz="2800" b="1" dirty="0" smtClean="0">
                    <a:latin typeface="TH SarabunPSK" pitchFamily="34" charset="-34"/>
                    <a:ea typeface="CS PraJad" charset="0"/>
                    <a:cs typeface="TH SarabunPSK" pitchFamily="34" charset="-34"/>
                  </a:rPr>
                  <a:t>  </a:t>
                </a:r>
                <a:r>
                  <a:rPr lang="th-TH" sz="2400" dirty="0">
                    <a:latin typeface="TH SarabunPSK" pitchFamily="34" charset="-34"/>
                    <a:ea typeface="CS PraJad" charset="0"/>
                    <a:cs typeface="TH SarabunPSK" pitchFamily="34" charset="-34"/>
                  </a:rPr>
                  <a:t>จ</a:t>
                </a:r>
                <a:r>
                  <a:rPr lang="th-TH" sz="2400" dirty="0" smtClean="0">
                    <a:latin typeface="TH SarabunPSK" pitchFamily="34" charset="-34"/>
                    <a:ea typeface="CS PraJad" charset="0"/>
                    <a:cs typeface="TH SarabunPSK" pitchFamily="34" charset="-34"/>
                  </a:rPr>
                  <a:t>งหาผลลัพธ์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h-TH" sz="1800" smtClean="0">
                            <a:solidFill>
                              <a:prstClr val="black"/>
                            </a:solidFill>
                            <a:latin typeface="Cambria Math"/>
                            <a:ea typeface="CS PraJad" charset="0"/>
                            <a:cs typeface="TH SarabunPSK" pitchFamily="34" charset="-34"/>
                          </a:rPr>
                        </m:ctrlPr>
                      </m:sSupPr>
                      <m:e>
                        <m:r>
                          <a:rPr lang="th-TH" sz="1800" b="0" i="0" smtClean="0">
                            <a:solidFill>
                              <a:prstClr val="black"/>
                            </a:solidFill>
                            <a:latin typeface="Cambria Math"/>
                            <a:ea typeface="CS PraJad" charset="0"/>
                            <a:cs typeface="TH SarabunPSK" pitchFamily="34" charset="-34"/>
                          </a:rPr>
                          <m:t>27</m:t>
                        </m:r>
                      </m:e>
                      <m:sup>
                        <m:r>
                          <a:rPr lang="en-US" sz="1800" b="0" i="0" smtClean="0">
                            <a:solidFill>
                              <a:prstClr val="black"/>
                            </a:solidFill>
                            <a:latin typeface="Cambria Math"/>
                            <a:ea typeface="CS PraJad" charset="0"/>
                            <a:cs typeface="TH SarabunPSK" pitchFamily="34" charset="-34"/>
                          </a:rPr>
                          <m:t>2</m:t>
                        </m:r>
                      </m:sup>
                    </m:sSup>
                    <m:r>
                      <a:rPr lang="th-TH" sz="1800" i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÷</m:t>
                    </m:r>
                    <m:r>
                      <a:rPr lang="th-TH" sz="1800" i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 </m:t>
                    </m:r>
                    <m:sSup>
                      <m:sSupPr>
                        <m:ctrlPr>
                          <a:rPr lang="th-TH" sz="180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</m:ctrlPr>
                      </m:sSupPr>
                      <m:e>
                        <m:r>
                          <a:rPr lang="th-TH" sz="1800" b="0" i="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3</m:t>
                        </m:r>
                      </m:e>
                      <m:sup>
                        <m:r>
                          <a:rPr lang="en-US" sz="1800" b="0" i="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400" dirty="0" smtClean="0">
                    <a:latin typeface="TH SarabunPSK" pitchFamily="34" charset="-34"/>
                    <a:ea typeface="CS PraJad" charset="0"/>
                    <a:cs typeface="TH SarabunPSK" pitchFamily="34" charset="-34"/>
                  </a:rPr>
                  <a:t> </a:t>
                </a:r>
                <a:endParaRPr lang="th-TH" sz="2400" dirty="0" smtClean="0">
                  <a:latin typeface="TH SarabunPSK" pitchFamily="34" charset="-34"/>
                  <a:ea typeface="CS PraJad" charset="0"/>
                  <a:cs typeface="TH SarabunPSK" pitchFamily="34" charset="-34"/>
                </a:endParaRPr>
              </a:p>
              <a:p>
                <a:r>
                  <a:rPr lang="th-TH" sz="2400" dirty="0" smtClean="0">
                    <a:solidFill>
                      <a:prstClr val="black"/>
                    </a:solidFill>
                    <a:latin typeface="TH SarabunPSK" pitchFamily="34" charset="-34"/>
                    <a:ea typeface="Cambria Math"/>
                    <a:cs typeface="TH SarabunPSK" pitchFamily="34" charset="-34"/>
                  </a:rPr>
                  <a:t>                           </a:t>
                </a:r>
                <a:r>
                  <a:rPr lang="en-US" sz="2400" dirty="0" smtClean="0">
                    <a:solidFill>
                      <a:prstClr val="black"/>
                    </a:solidFill>
                    <a:latin typeface="TH SarabunPSK" pitchFamily="34" charset="-34"/>
                    <a:ea typeface="Cambria Math"/>
                    <a:cs typeface="TH SarabunPSK" pitchFamily="34" charset="-34"/>
                  </a:rPr>
                  <a:t> </a:t>
                </a:r>
                <a:r>
                  <a:rPr lang="en-US" sz="2400" b="1" u="sng" dirty="0" smtClean="0">
                    <a:solidFill>
                      <a:prstClr val="black"/>
                    </a:solidFill>
                    <a:latin typeface="TH SarabunPSK" pitchFamily="34" charset="-34"/>
                    <a:ea typeface="Cambria Math"/>
                    <a:cs typeface="TH SarabunPSK" pitchFamily="34" charset="-34"/>
                  </a:rPr>
                  <a:t>Solution</a:t>
                </a:r>
                <a:r>
                  <a:rPr lang="th-TH" sz="2400" dirty="0" smtClean="0">
                    <a:solidFill>
                      <a:prstClr val="black"/>
                    </a:solidFill>
                    <a:latin typeface="TH SarabunPSK" pitchFamily="34" charset="-34"/>
                    <a:ea typeface="Cambria Math"/>
                    <a:cs typeface="TH SarabunPSK" pitchFamily="34" charset="-34"/>
                  </a:rPr>
                  <a:t>      เนื่องจาก    </a:t>
                </a:r>
                <a14:m>
                  <m:oMath xmlns:m="http://schemas.openxmlformats.org/officeDocument/2006/math">
                    <m:r>
                      <a:rPr lang="th-TH" sz="1800" i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2</m:t>
                    </m:r>
                    <m:r>
                      <a:rPr lang="th-TH" sz="1800" b="0" i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7</m:t>
                    </m:r>
                    <m:r>
                      <a:rPr lang="th-TH" sz="1800" b="0" i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 = </m:t>
                    </m:r>
                    <m:sSup>
                      <m:sSupPr>
                        <m:ctrlPr>
                          <a:rPr lang="th-TH" sz="1800" b="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</m:ctrlPr>
                      </m:sSupPr>
                      <m:e>
                        <m:r>
                          <a:rPr lang="th-TH" sz="1800" b="0" i="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3</m:t>
                        </m:r>
                      </m:e>
                      <m:sup>
                        <m:r>
                          <a:rPr lang="th-TH" sz="1800" b="0" i="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3</m:t>
                        </m:r>
                      </m:sup>
                    </m:sSup>
                  </m:oMath>
                </a14:m>
                <a:endParaRPr lang="th-TH" sz="2000" dirty="0" smtClean="0">
                  <a:solidFill>
                    <a:prstClr val="black"/>
                  </a:solidFill>
                  <a:latin typeface="TH SarabunPSK" pitchFamily="34" charset="-34"/>
                  <a:ea typeface="Cambria Math"/>
                  <a:cs typeface="TH SarabunPSK" pitchFamily="34" charset="-34"/>
                </a:endParaRPr>
              </a:p>
              <a:p>
                <a:r>
                  <a:rPr lang="th-TH" sz="2400" dirty="0" smtClean="0">
                    <a:solidFill>
                      <a:prstClr val="black"/>
                    </a:solidFill>
                    <a:latin typeface="TH SarabunPSK" pitchFamily="34" charset="-34"/>
                    <a:ea typeface="CS PraJad" charset="0"/>
                    <a:cs typeface="TH SarabunPSK" pitchFamily="34" charset="-34"/>
                  </a:rPr>
                  <a:t>                                              จะได้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h-TH" sz="1800" smtClean="0">
                            <a:solidFill>
                              <a:prstClr val="black"/>
                            </a:solidFill>
                            <a:latin typeface="Cambria Math"/>
                            <a:ea typeface="CS PraJad" charset="0"/>
                            <a:cs typeface="TH SarabunPSK" pitchFamily="34" charset="-34"/>
                          </a:rPr>
                        </m:ctrlPr>
                      </m:sSupPr>
                      <m:e>
                        <m:r>
                          <a:rPr lang="th-TH" sz="1800" b="0" i="0" smtClean="0">
                            <a:solidFill>
                              <a:prstClr val="black"/>
                            </a:solidFill>
                            <a:latin typeface="Cambria Math"/>
                            <a:ea typeface="CS PraJad" charset="0"/>
                            <a:cs typeface="TH SarabunPSK" pitchFamily="34" charset="-34"/>
                          </a:rPr>
                          <m:t>27</m:t>
                        </m:r>
                      </m:e>
                      <m:sup>
                        <m:r>
                          <a:rPr lang="th-TH" sz="1800" b="0" i="0" smtClean="0">
                            <a:solidFill>
                              <a:prstClr val="black"/>
                            </a:solidFill>
                            <a:latin typeface="Cambria Math"/>
                            <a:ea typeface="CS PraJad" charset="0"/>
                            <a:cs typeface="TH SarabunPSK" pitchFamily="34" charset="-34"/>
                          </a:rPr>
                          <m:t>2</m:t>
                        </m:r>
                      </m:sup>
                    </m:sSup>
                    <m:r>
                      <a:rPr lang="th-TH" sz="1800" b="0" i="0" smtClean="0">
                        <a:solidFill>
                          <a:prstClr val="black"/>
                        </a:solidFill>
                        <a:latin typeface="Cambria Math"/>
                        <a:ea typeface="CS PraJad" charset="0"/>
                        <a:cs typeface="TH SarabunPSK" pitchFamily="34" charset="-34"/>
                      </a:rPr>
                      <m:t> </m:t>
                    </m:r>
                    <m:r>
                      <a:rPr lang="th-TH" sz="1800" b="0" i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= </m:t>
                    </m:r>
                    <m:r>
                      <a:rPr lang="th-TH" sz="1800" b="0" i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27</m:t>
                    </m:r>
                    <m:r>
                      <a:rPr lang="th-TH" sz="1800" b="0" i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×</m:t>
                    </m:r>
                    <m:r>
                      <a:rPr lang="th-TH" sz="1800" b="0" i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27</m:t>
                    </m:r>
                  </m:oMath>
                </a14:m>
                <a:endParaRPr lang="th-TH" sz="2000" dirty="0" smtClean="0">
                  <a:solidFill>
                    <a:prstClr val="black"/>
                  </a:solidFill>
                  <a:latin typeface="TH SarabunPSK" pitchFamily="34" charset="-34"/>
                  <a:ea typeface="CS PraJad" charset="0"/>
                  <a:cs typeface="TH SarabunPSK" pitchFamily="34" charset="-34"/>
                </a:endParaRPr>
              </a:p>
              <a:p>
                <a:r>
                  <a:rPr lang="th-TH" sz="2000" dirty="0" smtClean="0">
                    <a:solidFill>
                      <a:prstClr val="black"/>
                    </a:solidFill>
                    <a:ea typeface="Cambria Math"/>
                    <a:cs typeface="TH SarabunPSK" pitchFamily="34" charset="-34"/>
                  </a:rPr>
                  <a:t>                                                                               </a:t>
                </a:r>
                <a14:m>
                  <m:oMath xmlns:m="http://schemas.openxmlformats.org/officeDocument/2006/math">
                    <m:r>
                      <a:rPr lang="th-TH" sz="180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=</m:t>
                    </m:r>
                  </m:oMath>
                </a14:m>
                <a:r>
                  <a:rPr lang="en-US" sz="1800" dirty="0" smtClean="0">
                    <a:solidFill>
                      <a:prstClr val="black"/>
                    </a:solidFill>
                    <a:latin typeface="Cordia New"/>
                    <a:ea typeface="CS PraJad" charset="0"/>
                    <a:cs typeface="Cordia New"/>
                  </a:rPr>
                  <a:t>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smtClean="0">
                            <a:solidFill>
                              <a:prstClr val="black"/>
                            </a:solidFill>
                            <a:latin typeface="Cambria Math"/>
                            <a:ea typeface="CS PraJad" charset="0"/>
                            <a:cs typeface="TH SarabunPSK" pitchFamily="34" charset="-34"/>
                          </a:rPr>
                        </m:ctrlPr>
                      </m:sSupPr>
                      <m:e>
                        <m:r>
                          <a:rPr lang="en-US" sz="1800" b="0" i="0" smtClean="0">
                            <a:solidFill>
                              <a:prstClr val="black"/>
                            </a:solidFill>
                            <a:latin typeface="Cambria Math"/>
                            <a:ea typeface="CS PraJad" charset="0"/>
                            <a:cs typeface="TH SarabunPSK" pitchFamily="34" charset="-34"/>
                          </a:rPr>
                          <m:t>3</m:t>
                        </m:r>
                      </m:e>
                      <m:sup>
                        <m:r>
                          <a:rPr lang="en-US" sz="1800" b="0" i="0" smtClean="0">
                            <a:solidFill>
                              <a:prstClr val="black"/>
                            </a:solidFill>
                            <a:latin typeface="Cambria Math"/>
                            <a:ea typeface="CS PraJad" charset="0"/>
                            <a:cs typeface="TH SarabunPSK" pitchFamily="34" charset="-34"/>
                          </a:rPr>
                          <m:t>3</m:t>
                        </m:r>
                      </m:sup>
                    </m:sSup>
                    <m:r>
                      <a:rPr lang="en-US" sz="1800" i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×</m:t>
                    </m:r>
                    <m:sSup>
                      <m:sSupPr>
                        <m:ctrlPr>
                          <a:rPr lang="en-US" sz="180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</m:ctrlPr>
                      </m:sSupPr>
                      <m:e>
                        <m:r>
                          <a:rPr lang="en-US" sz="1800" b="0" i="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3</m:t>
                        </m:r>
                      </m:e>
                      <m:sup>
                        <m:r>
                          <a:rPr lang="en-US" sz="1800" b="0" i="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3</m:t>
                        </m:r>
                      </m:sup>
                    </m:sSup>
                  </m:oMath>
                </a14:m>
                <a:endParaRPr lang="en-US" sz="2000" dirty="0" smtClean="0">
                  <a:solidFill>
                    <a:prstClr val="black"/>
                  </a:solidFill>
                  <a:latin typeface="TH SarabunPSK" pitchFamily="34" charset="-34"/>
                  <a:ea typeface="CS PraJad" charset="0"/>
                  <a:cs typeface="TH SarabunPSK" pitchFamily="34" charset="-34"/>
                </a:endParaRPr>
              </a:p>
              <a:p>
                <a:r>
                  <a:rPr lang="th-TH" sz="2400" dirty="0">
                    <a:solidFill>
                      <a:prstClr val="black"/>
                    </a:solidFill>
                    <a:latin typeface="TH SarabunPSK" pitchFamily="34" charset="-34"/>
                    <a:ea typeface="CS PraJad" charset="0"/>
                    <a:cs typeface="TH SarabunPSK" pitchFamily="34" charset="-34"/>
                  </a:rPr>
                  <a:t> </a:t>
                </a:r>
                <a:r>
                  <a:rPr lang="th-TH" sz="2400" dirty="0" smtClean="0">
                    <a:solidFill>
                      <a:prstClr val="black"/>
                    </a:solidFill>
                    <a:latin typeface="TH SarabunPSK" pitchFamily="34" charset="-34"/>
                    <a:ea typeface="CS PraJad" charset="0"/>
                    <a:cs typeface="TH SarabunPSK" pitchFamily="34" charset="-34"/>
                  </a:rPr>
                  <a:t>                                                                  </a:t>
                </a:r>
                <a:r>
                  <a:rPr lang="th-TH" sz="2000" dirty="0" smtClean="0">
                    <a:solidFill>
                      <a:prstClr val="black"/>
                    </a:solidFill>
                    <a:ea typeface="Cambria Math"/>
                    <a:cs typeface="TH SarabunPSK" pitchFamily="34" charset="-34"/>
                  </a:rPr>
                  <a:t> </a:t>
                </a:r>
                <a14:m>
                  <m:oMath xmlns:m="http://schemas.openxmlformats.org/officeDocument/2006/math">
                    <m:r>
                      <a:rPr lang="th-TH" sz="180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=</m:t>
                    </m:r>
                  </m:oMath>
                </a14:m>
                <a:r>
                  <a:rPr lang="en-US" sz="1800" dirty="0" smtClean="0">
                    <a:solidFill>
                      <a:prstClr val="black"/>
                    </a:solidFill>
                    <a:latin typeface="TH SarabunPSK" pitchFamily="34" charset="-34"/>
                    <a:ea typeface="CS PraJad" charset="0"/>
                    <a:cs typeface="TH SarabunPSK" pitchFamily="34" charset="-34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smtClean="0">
                            <a:solidFill>
                              <a:prstClr val="black"/>
                            </a:solidFill>
                            <a:latin typeface="Cambria Math"/>
                            <a:ea typeface="CS PraJad" charset="0"/>
                            <a:cs typeface="TH SarabunPSK" pitchFamily="34" charset="-34"/>
                          </a:rPr>
                        </m:ctrlPr>
                      </m:sSupPr>
                      <m:e>
                        <m:r>
                          <a:rPr lang="en-US" sz="1800" b="0" i="0" smtClean="0">
                            <a:solidFill>
                              <a:prstClr val="black"/>
                            </a:solidFill>
                            <a:latin typeface="Cambria Math"/>
                            <a:ea typeface="CS PraJad" charset="0"/>
                            <a:cs typeface="TH SarabunPSK" pitchFamily="34" charset="-34"/>
                          </a:rPr>
                          <m:t>3</m:t>
                        </m:r>
                      </m:e>
                      <m:sup>
                        <m:r>
                          <a:rPr lang="en-US" sz="1800" b="0" i="0" smtClean="0">
                            <a:solidFill>
                              <a:prstClr val="black"/>
                            </a:solidFill>
                            <a:latin typeface="Cambria Math"/>
                            <a:ea typeface="CS PraJad" charset="0"/>
                            <a:cs typeface="TH SarabunPSK" pitchFamily="34" charset="-34"/>
                          </a:rPr>
                          <m:t>6</m:t>
                        </m:r>
                      </m:sup>
                    </m:sSup>
                  </m:oMath>
                </a14:m>
                <a:endParaRPr lang="th-TH" sz="1800" dirty="0" smtClean="0">
                  <a:solidFill>
                    <a:prstClr val="black"/>
                  </a:solidFill>
                  <a:latin typeface="TH SarabunPSK" pitchFamily="34" charset="-34"/>
                  <a:ea typeface="CS PraJad" charset="0"/>
                  <a:cs typeface="TH SarabunPSK" pitchFamily="34" charset="-34"/>
                </a:endParaRPr>
              </a:p>
              <a:p>
                <a:r>
                  <a:rPr lang="th-TH" sz="2400" dirty="0" smtClean="0">
                    <a:solidFill>
                      <a:prstClr val="black"/>
                    </a:solidFill>
                    <a:latin typeface="TH SarabunPSK" pitchFamily="34" charset="-34"/>
                    <a:ea typeface="CS PraJad" charset="0"/>
                    <a:cs typeface="TH SarabunPSK" pitchFamily="34" charset="-34"/>
                  </a:rPr>
                  <a:t>                               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h-TH" sz="1800">
                            <a:solidFill>
                              <a:prstClr val="black"/>
                            </a:solidFill>
                            <a:latin typeface="Cambria Math"/>
                            <a:ea typeface="CS PraJad" charset="0"/>
                            <a:cs typeface="TH SarabunPSK" pitchFamily="34" charset="-34"/>
                          </a:rPr>
                        </m:ctrlPr>
                      </m:sSupPr>
                      <m:e>
                        <m:r>
                          <a:rPr lang="th-TH" sz="1800" i="0">
                            <a:solidFill>
                              <a:prstClr val="black"/>
                            </a:solidFill>
                            <a:latin typeface="Cambria Math"/>
                            <a:ea typeface="CS PraJad" charset="0"/>
                            <a:cs typeface="TH SarabunPSK" pitchFamily="34" charset="-34"/>
                          </a:rPr>
                          <m:t>27</m:t>
                        </m:r>
                      </m:e>
                      <m:sup>
                        <m:r>
                          <a:rPr lang="en-US" sz="1800" i="0">
                            <a:solidFill>
                              <a:prstClr val="black"/>
                            </a:solidFill>
                            <a:latin typeface="Cambria Math"/>
                            <a:ea typeface="CS PraJad" charset="0"/>
                            <a:cs typeface="TH SarabunPSK" pitchFamily="34" charset="-34"/>
                          </a:rPr>
                          <m:t>2</m:t>
                        </m:r>
                      </m:sup>
                    </m:sSup>
                    <m:r>
                      <a:rPr lang="th-TH" sz="1800" i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÷ </m:t>
                    </m:r>
                    <m:sSup>
                      <m:sSupPr>
                        <m:ctrlPr>
                          <a:rPr lang="th-TH" sz="180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</m:ctrlPr>
                      </m:sSupPr>
                      <m:e>
                        <m:r>
                          <a:rPr lang="th-TH" sz="1800" i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3</m:t>
                        </m:r>
                      </m:e>
                      <m:sup>
                        <m:r>
                          <a:rPr lang="en-US" sz="1800" i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3</m:t>
                        </m:r>
                      </m:sup>
                    </m:sSup>
                  </m:oMath>
                </a14:m>
                <a:r>
                  <a:rPr lang="th-TH" sz="1800" dirty="0" smtClean="0">
                    <a:solidFill>
                      <a:prstClr val="black"/>
                    </a:solidFill>
                    <a:latin typeface="TH SarabunPSK" pitchFamily="34" charset="-34"/>
                    <a:ea typeface="CS PraJad" charset="0"/>
                    <a:cs typeface="TH SarabunPSK" pitchFamily="34" charset="-34"/>
                  </a:rPr>
                  <a:t>  </a:t>
                </a:r>
                <a14:m>
                  <m:oMath xmlns:m="http://schemas.openxmlformats.org/officeDocument/2006/math">
                    <m:r>
                      <a:rPr lang="th-TH" sz="180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=</m:t>
                    </m:r>
                  </m:oMath>
                </a14:m>
                <a:r>
                  <a:rPr lang="en-US" sz="1800" dirty="0" smtClean="0">
                    <a:solidFill>
                      <a:prstClr val="black"/>
                    </a:solidFill>
                    <a:latin typeface="TH SarabunPSK" pitchFamily="34" charset="-34"/>
                    <a:ea typeface="CS PraJad" charset="0"/>
                    <a:cs typeface="TH SarabunPSK" pitchFamily="34" charset="-34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smtClean="0">
                            <a:solidFill>
                              <a:prstClr val="black"/>
                            </a:solidFill>
                            <a:latin typeface="Cambria Math"/>
                            <a:ea typeface="CS PraJad" charset="0"/>
                            <a:cs typeface="TH SarabunPSK" pitchFamily="34" charset="-34"/>
                          </a:rPr>
                        </m:ctrlPr>
                      </m:sSupPr>
                      <m:e>
                        <m:r>
                          <a:rPr lang="en-US" sz="1800" b="0" i="0" smtClean="0">
                            <a:solidFill>
                              <a:prstClr val="black"/>
                            </a:solidFill>
                            <a:latin typeface="Cambria Math"/>
                            <a:ea typeface="CS PraJad" charset="0"/>
                            <a:cs typeface="TH SarabunPSK" pitchFamily="34" charset="-34"/>
                          </a:rPr>
                          <m:t>3</m:t>
                        </m:r>
                      </m:e>
                      <m:sup>
                        <m:r>
                          <a:rPr lang="en-US" sz="1800" b="0" i="0" smtClean="0">
                            <a:solidFill>
                              <a:prstClr val="black"/>
                            </a:solidFill>
                            <a:latin typeface="Cambria Math"/>
                            <a:ea typeface="CS PraJad" charset="0"/>
                            <a:cs typeface="TH SarabunPSK" pitchFamily="34" charset="-34"/>
                          </a:rPr>
                          <m:t>6</m:t>
                        </m:r>
                      </m:sup>
                    </m:sSup>
                    <m:r>
                      <a:rPr lang="en-US" sz="1800" i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÷</m:t>
                    </m:r>
                    <m:sSup>
                      <m:sSupPr>
                        <m:ctrlPr>
                          <a:rPr lang="en-US" sz="180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</m:ctrlPr>
                      </m:sSupPr>
                      <m:e>
                        <m:r>
                          <a:rPr lang="en-US" sz="1800" b="0" i="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3</m:t>
                        </m:r>
                      </m:e>
                      <m:sup>
                        <m:r>
                          <a:rPr lang="en-US" sz="1800" b="0" i="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3</m:t>
                        </m:r>
                      </m:sup>
                    </m:sSup>
                  </m:oMath>
                </a14:m>
                <a:endParaRPr lang="th-TH" sz="1800" dirty="0" smtClean="0">
                  <a:solidFill>
                    <a:prstClr val="black"/>
                  </a:solidFill>
                  <a:latin typeface="TH SarabunPSK" pitchFamily="34" charset="-34"/>
                  <a:ea typeface="Cambria Math"/>
                  <a:cs typeface="TH SarabunPSK" pitchFamily="34" charset="-34"/>
                </a:endParaRPr>
              </a:p>
              <a:p>
                <a:r>
                  <a:rPr lang="th-TH" sz="2400" dirty="0" smtClean="0">
                    <a:solidFill>
                      <a:prstClr val="black"/>
                    </a:solidFill>
                    <a:latin typeface="TH SarabunPSK" pitchFamily="34" charset="-34"/>
                    <a:ea typeface="Cambria Math"/>
                    <a:cs typeface="TH SarabunPSK" pitchFamily="34" charset="-34"/>
                  </a:rPr>
                  <a:t>  </a:t>
                </a:r>
                <a:r>
                  <a:rPr lang="th-TH" sz="2400" dirty="0">
                    <a:solidFill>
                      <a:prstClr val="black"/>
                    </a:solidFill>
                    <a:latin typeface="TH SarabunPSK" pitchFamily="34" charset="-34"/>
                    <a:ea typeface="Cambria Math"/>
                    <a:cs typeface="TH SarabunPSK" pitchFamily="34" charset="-34"/>
                  </a:rPr>
                  <a:t> </a:t>
                </a:r>
                <a:r>
                  <a:rPr lang="th-TH" sz="2400" dirty="0" smtClean="0">
                    <a:solidFill>
                      <a:prstClr val="black"/>
                    </a:solidFill>
                    <a:latin typeface="TH SarabunPSK" pitchFamily="34" charset="-34"/>
                    <a:ea typeface="Cambria Math"/>
                    <a:cs typeface="TH SarabunPSK" pitchFamily="34" charset="-34"/>
                  </a:rPr>
                  <a:t>                                                                 </a:t>
                </a:r>
                <a14:m>
                  <m:oMath xmlns:m="http://schemas.openxmlformats.org/officeDocument/2006/math">
                    <m:r>
                      <a:rPr lang="th-TH" sz="180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=</m:t>
                    </m:r>
                  </m:oMath>
                </a14:m>
                <a:r>
                  <a:rPr lang="en-US" sz="1800" dirty="0" smtClean="0">
                    <a:solidFill>
                      <a:prstClr val="black"/>
                    </a:solidFill>
                    <a:latin typeface="TH SarabunPSK" pitchFamily="34" charset="-34"/>
                    <a:ea typeface="Cambria Math"/>
                    <a:cs typeface="TH SarabunPSK" pitchFamily="34" charset="-34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</m:ctrlPr>
                      </m:sSupPr>
                      <m:e>
                        <m:r>
                          <a:rPr lang="en-US" sz="1800" b="0" i="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3</m:t>
                        </m:r>
                      </m:e>
                      <m:sup>
                        <m:r>
                          <a:rPr lang="en-US" sz="1800" b="0" i="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6</m:t>
                        </m:r>
                        <m:r>
                          <a:rPr lang="en-US" sz="1800" b="0" i="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−</m:t>
                        </m:r>
                        <m:r>
                          <a:rPr lang="en-US" sz="1800" b="0" i="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3</m:t>
                        </m:r>
                      </m:sup>
                    </m:sSup>
                  </m:oMath>
                </a14:m>
                <a:endParaRPr lang="th-TH" sz="2000" dirty="0" smtClean="0">
                  <a:solidFill>
                    <a:prstClr val="black"/>
                  </a:solidFill>
                  <a:latin typeface="Cambria Math"/>
                  <a:ea typeface="Cambria Math"/>
                  <a:cs typeface="TH SarabunPSK" pitchFamily="34" charset="-34"/>
                </a:endParaRPr>
              </a:p>
              <a:p>
                <a:r>
                  <a:rPr lang="en-US" sz="1800" dirty="0" smtClean="0">
                    <a:solidFill>
                      <a:prstClr val="black"/>
                    </a:solidFill>
                    <a:latin typeface="Cambria Math"/>
                    <a:ea typeface="Cambria Math"/>
                    <a:cs typeface="TH SarabunPSK" pitchFamily="34" charset="-34"/>
                  </a:rPr>
                  <a:t>                                                                                       =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3</m:t>
                        </m:r>
                      </m:e>
                      <m:sup>
                        <m:r>
                          <a:rPr lang="en-US" sz="18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3</m:t>
                        </m:r>
                      </m:sup>
                    </m:sSup>
                  </m:oMath>
                </a14:m>
                <a:r>
                  <a:rPr lang="th-TH" sz="2000" dirty="0" smtClean="0">
                    <a:solidFill>
                      <a:prstClr val="black"/>
                    </a:solidFill>
                    <a:latin typeface="Cambria Math"/>
                    <a:ea typeface="Cambria Math"/>
                    <a:cs typeface="TH SarabunPSK" pitchFamily="34" charset="-34"/>
                  </a:rPr>
                  <a:t>		</a:t>
                </a:r>
                <a:endParaRPr lang="th-TH" sz="2800" dirty="0">
                  <a:latin typeface="TH SarabunPSK" pitchFamily="34" charset="-34"/>
                  <a:ea typeface="CS PraJad" charset="0"/>
                  <a:cs typeface="TH SarabunPSK" pitchFamily="34" charset="-34"/>
                </a:endParaRPr>
              </a:p>
            </p:txBody>
          </p:sp>
        </mc:Choice>
        <mc:Fallback>
          <p:sp>
            <p:nvSpPr>
              <p:cNvPr id="8" name="กล่องข้อความ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941" y="1101544"/>
                <a:ext cx="7055367" cy="4339650"/>
              </a:xfrm>
              <a:prstGeom prst="rect">
                <a:avLst/>
              </a:prstGeom>
              <a:blipFill rotWithShape="1">
                <a:blip r:embed="rId2"/>
                <a:stretch>
                  <a:fillRect l="-1727" t="-1404" b="-843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12784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สี่เหลี่ยมผืนผ้า 10"/>
          <p:cNvSpPr/>
          <p:nvPr/>
        </p:nvSpPr>
        <p:spPr>
          <a:xfrm>
            <a:off x="452176" y="1089961"/>
            <a:ext cx="8410470" cy="4285727"/>
          </a:xfrm>
          <a:prstGeom prst="rect">
            <a:avLst/>
          </a:prstGeom>
          <a:solidFill>
            <a:schemeClr val="bg1">
              <a:alpha val="94000"/>
            </a:schemeClr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Rectangle 2"/>
          <p:cNvSpPr/>
          <p:nvPr/>
        </p:nvSpPr>
        <p:spPr>
          <a:xfrm>
            <a:off x="452176" y="471186"/>
            <a:ext cx="8410470" cy="618775"/>
          </a:xfrm>
          <a:prstGeom prst="rect">
            <a:avLst/>
          </a:prstGeom>
          <a:solidFill>
            <a:schemeClr val="accent6">
              <a:alpha val="9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riangle 3"/>
          <p:cNvSpPr/>
          <p:nvPr/>
        </p:nvSpPr>
        <p:spPr>
          <a:xfrm>
            <a:off x="1312581" y="5120281"/>
            <a:ext cx="426251" cy="267525"/>
          </a:xfrm>
          <a:prstGeom prst="triangle">
            <a:avLst>
              <a:gd name="adj" fmla="val 47222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2176" y="5126375"/>
            <a:ext cx="1073531" cy="26143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15093" y="5072093"/>
            <a:ext cx="947696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1" dirty="0" smtClean="0">
                <a:ln w="0"/>
                <a:solidFill>
                  <a:schemeClr val="bg1"/>
                </a:solidFill>
                <a:latin typeface="TH SarabunPSK" pitchFamily="34" charset="-34"/>
                <a:ea typeface="CS PraJad" charset="0"/>
                <a:cs typeface="TH SarabunPSK" pitchFamily="34" charset="-34"/>
              </a:rPr>
              <a:t>Math 21101</a:t>
            </a:r>
            <a:endParaRPr lang="th-TH" sz="1600" b="1" cap="none" spc="0" dirty="0">
              <a:ln w="0"/>
              <a:solidFill>
                <a:schemeClr val="bg1"/>
              </a:solidFill>
              <a:latin typeface="TH SarabunPSK" pitchFamily="34" charset="-34"/>
              <a:ea typeface="CS PraJad" charset="0"/>
              <a:cs typeface="TH SarabunPSK" pitchFamily="34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0075" y="476354"/>
            <a:ext cx="826257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3200" b="1" kern="0" dirty="0">
                <a:solidFill>
                  <a:prstClr val="black"/>
                </a:solidFill>
                <a:latin typeface="Calibri Light"/>
                <a:ea typeface="Calibri"/>
                <a:cs typeface="TH SarabunPSK"/>
              </a:rPr>
              <a:t>สมบัติ</a:t>
            </a:r>
            <a:r>
              <a:rPr lang="th-TH" sz="3200" b="1" kern="0" dirty="0" smtClean="0">
                <a:latin typeface="Calibri Light"/>
                <a:ea typeface="Calibri"/>
                <a:cs typeface="TH SarabunPSK"/>
              </a:rPr>
              <a:t>ของ</a:t>
            </a:r>
            <a:r>
              <a:rPr lang="th-TH" sz="3200" b="1" kern="0" dirty="0">
                <a:latin typeface="Calibri Light"/>
                <a:ea typeface="Calibri"/>
                <a:cs typeface="TH SarabunPSK"/>
              </a:rPr>
              <a:t>เลขยก</a:t>
            </a:r>
            <a:r>
              <a:rPr lang="th-TH" sz="3200" b="1" kern="0" dirty="0" smtClean="0">
                <a:latin typeface="Calibri Light"/>
                <a:ea typeface="Calibri"/>
                <a:cs typeface="TH SarabunPSK"/>
              </a:rPr>
              <a:t>กำลัง(</a:t>
            </a:r>
            <a:r>
              <a:rPr lang="en-US" sz="3200" b="1" kern="0" dirty="0">
                <a:latin typeface="TH SarabunPSK" pitchFamily="34" charset="-34"/>
                <a:ea typeface="Calibri"/>
                <a:cs typeface="TH SarabunPSK" pitchFamily="34" charset="-34"/>
              </a:rPr>
              <a:t>Properties of Exponent</a:t>
            </a:r>
            <a:r>
              <a:rPr lang="th-TH" sz="3200" b="1" kern="0" dirty="0">
                <a:latin typeface="TH SarabunPSK" pitchFamily="34" charset="-34"/>
                <a:ea typeface="Calibri"/>
                <a:cs typeface="TH SarabunPSK" pitchFamily="34" charset="-34"/>
              </a:rPr>
              <a:t>)</a:t>
            </a:r>
            <a:endParaRPr lang="th-TH" sz="2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S PraJad" panose="02000503000000000000" pitchFamily="50" charset="-34"/>
              <a:ea typeface="CS PraJad" panose="02000503000000000000" pitchFamily="50" charset="-34"/>
              <a:cs typeface="CS PraJad" panose="02000503000000000000" pitchFamily="50" charset="-34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กล่องข้อความ 10"/>
              <p:cNvSpPr txBox="1"/>
              <p:nvPr/>
            </p:nvSpPr>
            <p:spPr>
              <a:xfrm>
                <a:off x="534426" y="1502446"/>
                <a:ext cx="8393867" cy="4508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th-TH" sz="2200" dirty="0" smtClean="0">
                    <a:latin typeface="TH SarabunPSK" pitchFamily="34" charset="-34"/>
                    <a:ea typeface="CS PraJad" charset="0"/>
                    <a:cs typeface="TH SarabunPSK" pitchFamily="34" charset="-34"/>
                  </a:rPr>
                  <a:t>		</a:t>
                </a:r>
                <a:r>
                  <a:rPr lang="th-TH" sz="2800" dirty="0" smtClean="0">
                    <a:latin typeface="TH SarabunPSK" pitchFamily="34" charset="-34"/>
                    <a:ea typeface="CS PraJad" charset="0"/>
                    <a:cs typeface="TH SarabunPSK" pitchFamily="34" charset="-34"/>
                  </a:rPr>
                  <a:t>เมื่อ </a:t>
                </a:r>
                <a:r>
                  <a:rPr lang="en-US" sz="2800" dirty="0" smtClean="0">
                    <a:latin typeface="TH SarabunPSK" pitchFamily="34" charset="-34"/>
                    <a:ea typeface="CS PraJad" charset="0"/>
                    <a:cs typeface="TH SarabunPSK" pitchFamily="34" charset="-34"/>
                  </a:rPr>
                  <a:t>a </a:t>
                </a:r>
                <a:r>
                  <a:rPr lang="th-TH" sz="2800" dirty="0" smtClean="0">
                    <a:latin typeface="TH SarabunPSK" pitchFamily="34" charset="-34"/>
                    <a:ea typeface="CS PraJad" charset="0"/>
                    <a:cs typeface="TH SarabunPSK" pitchFamily="34" charset="-34"/>
                  </a:rPr>
                  <a:t>แทนจำนวนใดๆ </a:t>
                </a:r>
                <a:r>
                  <a:rPr lang="th-TH" sz="2800" dirty="0" smtClean="0">
                    <a:latin typeface="TH SarabunPSK" pitchFamily="34" charset="-34"/>
                    <a:ea typeface="CS PraJad" charset="0"/>
                    <a:cs typeface="TH SarabunPSK" pitchFamily="34" charset="-34"/>
                  </a:rPr>
                  <a:t>ที่ไม่ใช่ศูนย์</a:t>
                </a:r>
                <a:r>
                  <a:rPr lang="en-US" sz="2800" dirty="0" smtClean="0">
                    <a:latin typeface="TH SarabunPSK" pitchFamily="34" charset="-34"/>
                    <a:ea typeface="CS PraJad" charset="0"/>
                    <a:cs typeface="TH SarabunPSK" pitchFamily="34" charset="-34"/>
                  </a:rPr>
                  <a:t> </a:t>
                </a:r>
                <a:endParaRPr lang="th-TH" sz="2800" dirty="0" smtClean="0">
                  <a:latin typeface="TH SarabunPSK" pitchFamily="34" charset="-34"/>
                  <a:ea typeface="CS PraJad" charset="0"/>
                  <a:cs typeface="TH SarabunPSK" pitchFamily="34" charset="-34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h-TH" sz="2200" b="0" i="1" smtClean="0">
                              <a:latin typeface="Cambria Math"/>
                              <a:ea typeface="Cambria Math"/>
                              <a:cs typeface="TH SarabunPSK" pitchFamily="34" charset="-34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atin typeface="Cambria Math"/>
                              <a:ea typeface="Cambria Math"/>
                              <a:cs typeface="TH SarabunPSK" pitchFamily="34" charset="-34"/>
                            </a:rPr>
                            <m:t>𝑎</m:t>
                          </m:r>
                        </m:e>
                        <m:sup>
                          <m:r>
                            <a:rPr lang="en-US" sz="2200" b="0" i="1" smtClean="0">
                              <a:latin typeface="Cambria Math"/>
                              <a:ea typeface="Cambria Math"/>
                              <a:cs typeface="TH SarabunPSK" pitchFamily="34" charset="-34"/>
                            </a:rPr>
                            <m:t>0</m:t>
                          </m:r>
                        </m:sup>
                      </m:sSup>
                      <m:r>
                        <a:rPr lang="th-TH" sz="2200" b="0" i="1" smtClean="0">
                          <a:latin typeface="Cambria Math"/>
                          <a:ea typeface="Cambria Math"/>
                          <a:cs typeface="TH SarabunPSK" pitchFamily="34" charset="-34"/>
                        </a:rPr>
                        <m:t> =</m:t>
                      </m:r>
                      <m:r>
                        <a:rPr lang="th-TH" sz="2200" b="0" i="1" smtClean="0">
                          <a:latin typeface="Cambria Math"/>
                          <a:ea typeface="Cambria Math"/>
                          <a:cs typeface="TH SarabunPSK" pitchFamily="34" charset="-34"/>
                        </a:rPr>
                        <m:t>  </m:t>
                      </m:r>
                      <m:r>
                        <a:rPr lang="th-TH" sz="2200" b="0" i="1" smtClean="0">
                          <a:latin typeface="Cambria Math"/>
                          <a:ea typeface="Cambria Math"/>
                          <a:cs typeface="TH SarabunPSK" pitchFamily="34" charset="-34"/>
                        </a:rPr>
                        <m:t>1</m:t>
                      </m:r>
                    </m:oMath>
                  </m:oMathPara>
                </a14:m>
                <a:endParaRPr lang="th-TH" sz="2200" dirty="0" smtClean="0">
                  <a:latin typeface="TH SarabunPSK" pitchFamily="34" charset="-34"/>
                  <a:ea typeface="CS PraJad" charset="0"/>
                  <a:cs typeface="TH SarabunPSK" pitchFamily="34" charset="-34"/>
                </a:endParaRPr>
              </a:p>
              <a:p>
                <a:pPr lvl="0">
                  <a:lnSpc>
                    <a:spcPct val="150000"/>
                  </a:lnSpc>
                </a:pPr>
                <a:r>
                  <a:rPr lang="en-US" sz="2800" b="1" kern="0" dirty="0" smtClean="0">
                    <a:solidFill>
                      <a:srgbClr val="000000"/>
                    </a:solidFill>
                    <a:latin typeface="TH SarabunPSK" pitchFamily="34" charset="-34"/>
                    <a:cs typeface="TH SarabunPSK" pitchFamily="34" charset="-34"/>
                  </a:rPr>
                  <a:t>     	</a:t>
                </a:r>
                <a:r>
                  <a:rPr lang="en-US" sz="2800" b="1" u="sng" kern="0" dirty="0" smtClean="0">
                    <a:solidFill>
                      <a:srgbClr val="000000"/>
                    </a:solidFill>
                    <a:latin typeface="TH SarabunPSK" pitchFamily="34" charset="-34"/>
                    <a:cs typeface="TH SarabunPSK" pitchFamily="34" charset="-34"/>
                  </a:rPr>
                  <a:t>Example</a:t>
                </a:r>
                <a:r>
                  <a:rPr lang="en-US" sz="2800" b="1" kern="0" dirty="0" smtClean="0">
                    <a:solidFill>
                      <a:srgbClr val="000000"/>
                    </a:solidFill>
                    <a:latin typeface="TH SarabunPSK" pitchFamily="34" charset="-34"/>
                    <a:cs typeface="TH SarabunPSK" pitchFamily="34" charset="-34"/>
                  </a:rPr>
                  <a:t> </a:t>
                </a:r>
                <a:r>
                  <a:rPr lang="en-US" sz="2800" b="1" kern="0" dirty="0">
                    <a:solidFill>
                      <a:srgbClr val="000000"/>
                    </a:solidFill>
                    <a:latin typeface="TH SarabunPSK" pitchFamily="34" charset="-34"/>
                    <a:cs typeface="TH SarabunPSK" pitchFamily="34" charset="-34"/>
                  </a:rPr>
                  <a:t>:  </a:t>
                </a:r>
                <a:r>
                  <a:rPr lang="en-US" sz="2400" kern="0" dirty="0" smtClean="0">
                    <a:solidFill>
                      <a:srgbClr val="000000"/>
                    </a:solidFill>
                    <a:latin typeface="TH SarabunPSK" pitchFamily="34" charset="-34"/>
                    <a:cs typeface="TH SarabunPSK" pitchFamily="34" charset="-34"/>
                  </a:rPr>
                  <a:t> </a:t>
                </a:r>
                <a:r>
                  <a:rPr lang="th-TH" sz="2400" kern="0" dirty="0" smtClean="0">
                    <a:solidFill>
                      <a:srgbClr val="000000"/>
                    </a:solidFill>
                    <a:latin typeface="TH SarabunPSK" pitchFamily="34" charset="-34"/>
                    <a:cs typeface="TH SarabunPSK" pitchFamily="34" charset="-34"/>
                  </a:rPr>
                  <a:t> </a:t>
                </a:r>
                <a:r>
                  <a:rPr lang="th-TH" sz="2400" kern="0" dirty="0">
                    <a:solidFill>
                      <a:srgbClr val="000000"/>
                    </a:solidFill>
                    <a:latin typeface="TH SarabunPSK" pitchFamily="34" charset="-34"/>
                    <a:cs typeface="TH SarabunPSK" pitchFamily="34" charset="-34"/>
                  </a:rPr>
                  <a:t>จงหาผลลัพธ์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h-TH" sz="2000" i="1" smtClean="0">
                            <a:solidFill>
                              <a:prstClr val="black"/>
                            </a:solidFill>
                            <a:latin typeface="Cambria Math"/>
                            <a:ea typeface="CS PraJad" charset="0"/>
                            <a:cs typeface="TH SarabunPSK" pitchFamily="34" charset="-34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th-TH" sz="200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S PraJad" charset="0"/>
                                <a:cs typeface="TH SarabunPSK" pitchFamily="34" charset="-34"/>
                              </a:rPr>
                            </m:ctrlPr>
                          </m:sSupPr>
                          <m:e>
                            <m:r>
                              <a:rPr lang="th-TH" sz="20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S PraJad" charset="0"/>
                                <a:cs typeface="TH SarabunPSK" pitchFamily="34" charset="-34"/>
                              </a:rPr>
                              <m:t>5</m:t>
                            </m:r>
                          </m:e>
                          <m:sup>
                            <m:r>
                              <a:rPr lang="th-TH" sz="20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S PraJad" charset="0"/>
                                <a:cs typeface="TH SarabunPSK" pitchFamily="34" charset="-34"/>
                              </a:rPr>
                              <m:t>3</m:t>
                            </m:r>
                          </m:sup>
                        </m:sSup>
                        <m:r>
                          <a:rPr lang="th-TH" sz="200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×</m:t>
                        </m:r>
                        <m:sSup>
                          <m:sSupPr>
                            <m:ctrlPr>
                              <a:rPr lang="th-TH" sz="200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  <a:cs typeface="TH SarabunPSK" pitchFamily="34" charset="-34"/>
                              </a:rPr>
                            </m:ctrlPr>
                          </m:sSupPr>
                          <m:e>
                            <m:r>
                              <a:rPr lang="th-TH" sz="20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  <a:cs typeface="TH SarabunPSK" pitchFamily="34" charset="-34"/>
                              </a:rPr>
                              <m:t>5</m:t>
                            </m:r>
                          </m:e>
                          <m:sup>
                            <m:r>
                              <a:rPr lang="th-TH" sz="20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  <a:cs typeface="TH SarabunPSK" pitchFamily="34" charset="-34"/>
                              </a:rPr>
                              <m:t>6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th-TH" sz="200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S PraJad" charset="0"/>
                                <a:cs typeface="TH SarabunPSK" pitchFamily="34" charset="-34"/>
                              </a:rPr>
                            </m:ctrlPr>
                          </m:sSupPr>
                          <m:e>
                            <m:r>
                              <a:rPr lang="th-TH" sz="20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S PraJad" charset="0"/>
                                <a:cs typeface="TH SarabunPSK" pitchFamily="34" charset="-34"/>
                              </a:rPr>
                              <m:t>5</m:t>
                            </m:r>
                          </m:e>
                          <m:sup>
                            <m:r>
                              <a:rPr lang="th-TH" sz="20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S PraJad" charset="0"/>
                                <a:cs typeface="TH SarabunPSK" pitchFamily="34" charset="-34"/>
                              </a:rPr>
                              <m:t>9</m:t>
                            </m:r>
                          </m:sup>
                        </m:sSup>
                      </m:den>
                    </m:f>
                  </m:oMath>
                </a14:m>
                <a:endParaRPr lang="th-TH" sz="2800" dirty="0">
                  <a:solidFill>
                    <a:prstClr val="black"/>
                  </a:solidFill>
                  <a:latin typeface="TH SarabunPSK" pitchFamily="34" charset="-34"/>
                  <a:ea typeface="Cambria Math"/>
                  <a:cs typeface="TH SarabunPSK" pitchFamily="34" charset="-34"/>
                </a:endParaRPr>
              </a:p>
              <a:p>
                <a:pPr lvl="0"/>
                <a:r>
                  <a:rPr lang="th-TH" sz="2000" i="1" dirty="0">
                    <a:solidFill>
                      <a:prstClr val="black"/>
                    </a:solidFill>
                    <a:latin typeface="TH SarabunPSK" pitchFamily="34" charset="-34"/>
                    <a:ea typeface="Cambria Math"/>
                    <a:cs typeface="TH SarabunPSK" pitchFamily="34" charset="-34"/>
                  </a:rPr>
                  <a:t>                        </a:t>
                </a:r>
                <a:r>
                  <a:rPr lang="th-TH" sz="2000" i="1" dirty="0" smtClean="0">
                    <a:solidFill>
                      <a:prstClr val="black"/>
                    </a:solidFill>
                    <a:latin typeface="TH SarabunPSK" pitchFamily="34" charset="-34"/>
                    <a:ea typeface="Cambria Math"/>
                    <a:cs typeface="TH SarabunPSK" pitchFamily="34" charset="-34"/>
                  </a:rPr>
                  <a:t>               </a:t>
                </a:r>
                <a:r>
                  <a:rPr lang="en-US" sz="2400" b="1" u="sng" dirty="0" smtClean="0">
                    <a:solidFill>
                      <a:prstClr val="black"/>
                    </a:solidFill>
                    <a:latin typeface="TH SarabunPSK" pitchFamily="34" charset="-34"/>
                    <a:ea typeface="Cambria Math"/>
                    <a:cs typeface="TH SarabunPSK" pitchFamily="34" charset="-34"/>
                  </a:rPr>
                  <a:t>Solution</a:t>
                </a:r>
                <a:r>
                  <a:rPr lang="th-TH" sz="2400" b="1" dirty="0" smtClean="0">
                    <a:solidFill>
                      <a:prstClr val="black"/>
                    </a:solidFill>
                    <a:latin typeface="TH SarabunPSK" pitchFamily="34" charset="-34"/>
                    <a:ea typeface="Cambria Math"/>
                    <a:cs typeface="TH SarabunPSK" pitchFamily="34" charset="-34"/>
                  </a:rPr>
                  <a:t>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h-TH" sz="2200" i="1">
                            <a:solidFill>
                              <a:prstClr val="black"/>
                            </a:solidFill>
                            <a:latin typeface="Cambria Math"/>
                            <a:ea typeface="CS PraJad" charset="0"/>
                            <a:cs typeface="TH SarabunPSK" pitchFamily="34" charset="-34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th-TH" sz="2200" i="1">
                                <a:solidFill>
                                  <a:prstClr val="black"/>
                                </a:solidFill>
                                <a:latin typeface="Cambria Math"/>
                                <a:ea typeface="CS PraJad" charset="0"/>
                                <a:cs typeface="TH SarabunPSK" pitchFamily="34" charset="-34"/>
                              </a:rPr>
                            </m:ctrlPr>
                          </m:sSupPr>
                          <m:e>
                            <m:r>
                              <a:rPr lang="th-TH" sz="2200" i="1">
                                <a:solidFill>
                                  <a:prstClr val="black"/>
                                </a:solidFill>
                                <a:latin typeface="Cambria Math"/>
                                <a:ea typeface="CS PraJad" charset="0"/>
                                <a:cs typeface="TH SarabunPSK" pitchFamily="34" charset="-34"/>
                              </a:rPr>
                              <m:t>5</m:t>
                            </m:r>
                          </m:e>
                          <m:sup>
                            <m:r>
                              <a:rPr lang="th-TH" sz="2200" i="1">
                                <a:solidFill>
                                  <a:prstClr val="black"/>
                                </a:solidFill>
                                <a:latin typeface="Cambria Math"/>
                                <a:ea typeface="CS PraJad" charset="0"/>
                                <a:cs typeface="TH SarabunPSK" pitchFamily="34" charset="-34"/>
                              </a:rPr>
                              <m:t>3</m:t>
                            </m:r>
                          </m:sup>
                        </m:sSup>
                        <m:r>
                          <a:rPr lang="th-TH" sz="22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×</m:t>
                        </m:r>
                        <m:sSup>
                          <m:sSupPr>
                            <m:ctrlPr>
                              <a:rPr lang="th-TH" sz="22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  <a:cs typeface="TH SarabunPSK" pitchFamily="34" charset="-34"/>
                              </a:rPr>
                            </m:ctrlPr>
                          </m:sSupPr>
                          <m:e>
                            <m:r>
                              <a:rPr lang="th-TH" sz="22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  <a:cs typeface="TH SarabunPSK" pitchFamily="34" charset="-34"/>
                              </a:rPr>
                              <m:t>5</m:t>
                            </m:r>
                          </m:e>
                          <m:sup>
                            <m:r>
                              <a:rPr lang="th-TH" sz="22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  <a:cs typeface="TH SarabunPSK" pitchFamily="34" charset="-34"/>
                              </a:rPr>
                              <m:t>6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th-TH" sz="2200" i="1">
                                <a:solidFill>
                                  <a:prstClr val="black"/>
                                </a:solidFill>
                                <a:latin typeface="Cambria Math"/>
                                <a:ea typeface="CS PraJad" charset="0"/>
                                <a:cs typeface="TH SarabunPSK" pitchFamily="34" charset="-34"/>
                              </a:rPr>
                            </m:ctrlPr>
                          </m:sSupPr>
                          <m:e>
                            <m:r>
                              <a:rPr lang="th-TH" sz="2200" i="1">
                                <a:solidFill>
                                  <a:prstClr val="black"/>
                                </a:solidFill>
                                <a:latin typeface="Cambria Math"/>
                                <a:ea typeface="CS PraJad" charset="0"/>
                                <a:cs typeface="TH SarabunPSK" pitchFamily="34" charset="-34"/>
                              </a:rPr>
                              <m:t>5</m:t>
                            </m:r>
                          </m:e>
                          <m:sup>
                            <m:r>
                              <a:rPr lang="th-TH" sz="2200" i="1">
                                <a:solidFill>
                                  <a:prstClr val="black"/>
                                </a:solidFill>
                                <a:latin typeface="Cambria Math"/>
                                <a:ea typeface="CS PraJad" charset="0"/>
                                <a:cs typeface="TH SarabunPSK" pitchFamily="34" charset="-34"/>
                              </a:rPr>
                              <m:t>9</m:t>
                            </m:r>
                          </m:sup>
                        </m:sSup>
                      </m:den>
                    </m:f>
                    <m:r>
                      <a:rPr lang="th-TH" sz="2200" i="1">
                        <a:solidFill>
                          <a:prstClr val="black"/>
                        </a:solidFill>
                        <a:latin typeface="Cambria Math"/>
                        <a:ea typeface="CS PraJad" charset="0"/>
                        <a:cs typeface="TH SarabunPSK" pitchFamily="34" charset="-34"/>
                      </a:rPr>
                      <m:t> </m:t>
                    </m:r>
                    <m:r>
                      <a:rPr lang="th-TH" sz="2200" b="0" i="1" smtClean="0">
                        <a:solidFill>
                          <a:prstClr val="black"/>
                        </a:solidFill>
                        <a:latin typeface="Cambria Math"/>
                        <a:ea typeface="CS PraJad" charset="0"/>
                        <a:cs typeface="TH SarabunPSK" pitchFamily="34" charset="-34"/>
                      </a:rPr>
                      <m:t>   </m:t>
                    </m:r>
                    <m:r>
                      <a:rPr lang="th-TH" sz="22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=</m:t>
                    </m:r>
                    <m:r>
                      <a:rPr lang="th-TH" sz="220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   </m:t>
                    </m:r>
                    <m:f>
                      <m:fPr>
                        <m:ctrlPr>
                          <a:rPr lang="th-TH" sz="220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th-TH" sz="220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  <a:cs typeface="TH SarabunPSK" pitchFamily="34" charset="-34"/>
                              </a:rPr>
                            </m:ctrlPr>
                          </m:sSupPr>
                          <m:e>
                            <m:r>
                              <a:rPr lang="th-TH" sz="22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  <a:cs typeface="TH SarabunPSK" pitchFamily="34" charset="-34"/>
                              </a:rPr>
                              <m:t>5</m:t>
                            </m:r>
                          </m:e>
                          <m:sup>
                            <m:r>
                              <a:rPr lang="th-TH" sz="22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  <a:cs typeface="TH SarabunPSK" pitchFamily="34" charset="-34"/>
                              </a:rPr>
                              <m:t>3</m:t>
                            </m:r>
                            <m:r>
                              <a:rPr lang="th-TH" sz="22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  <a:cs typeface="TH SarabunPSK" pitchFamily="34" charset="-34"/>
                              </a:rPr>
                              <m:t>+</m:t>
                            </m:r>
                            <m:r>
                              <a:rPr lang="th-TH" sz="22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  <a:cs typeface="TH SarabunPSK" pitchFamily="34" charset="-34"/>
                              </a:rPr>
                              <m:t>6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th-TH" sz="220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  <a:cs typeface="TH SarabunPSK" pitchFamily="34" charset="-34"/>
                              </a:rPr>
                            </m:ctrlPr>
                          </m:sSupPr>
                          <m:e>
                            <m:r>
                              <a:rPr lang="th-TH" sz="22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  <a:cs typeface="TH SarabunPSK" pitchFamily="34" charset="-34"/>
                              </a:rPr>
                              <m:t>5</m:t>
                            </m:r>
                          </m:e>
                          <m:sup>
                            <m:r>
                              <a:rPr lang="th-TH" sz="22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  <a:cs typeface="TH SarabunPSK" pitchFamily="34" charset="-34"/>
                              </a:rPr>
                              <m:t>9</m:t>
                            </m:r>
                          </m:sup>
                        </m:sSup>
                      </m:den>
                    </m:f>
                  </m:oMath>
                </a14:m>
                <a:endParaRPr lang="th-TH" sz="2200" dirty="0">
                  <a:solidFill>
                    <a:prstClr val="black"/>
                  </a:solidFill>
                  <a:latin typeface="TH SarabunPSK" pitchFamily="34" charset="-34"/>
                  <a:ea typeface="CS PraJad" charset="0"/>
                  <a:cs typeface="TH SarabunPSK" pitchFamily="34" charset="-34"/>
                </a:endParaRPr>
              </a:p>
              <a:p>
                <a:pPr lvl="0"/>
                <a:r>
                  <a:rPr lang="th-TH" sz="2800" dirty="0">
                    <a:solidFill>
                      <a:prstClr val="black"/>
                    </a:solidFill>
                    <a:latin typeface="TH SarabunPSK" pitchFamily="34" charset="-34"/>
                    <a:ea typeface="CS PraJad" charset="0"/>
                    <a:cs typeface="TH SarabunPSK" pitchFamily="34" charset="-34"/>
                  </a:rPr>
                  <a:t> </a:t>
                </a:r>
                <a:r>
                  <a:rPr lang="th-TH" sz="2800" dirty="0">
                    <a:solidFill>
                      <a:prstClr val="black"/>
                    </a:solidFill>
                    <a:latin typeface="TH SarabunPSK" pitchFamily="34" charset="-34"/>
                    <a:ea typeface="CS PraJad" charset="0"/>
                    <a:cs typeface="TH SarabunPSK" pitchFamily="34" charset="-34"/>
                  </a:rPr>
                  <a:t>                                    </a:t>
                </a:r>
                <a:r>
                  <a:rPr lang="en-US" sz="2800" dirty="0">
                    <a:solidFill>
                      <a:prstClr val="black"/>
                    </a:solidFill>
                    <a:latin typeface="TH SarabunPSK" pitchFamily="34" charset="-34"/>
                    <a:ea typeface="CS PraJad" charset="0"/>
                    <a:cs typeface="TH SarabunPSK" pitchFamily="34" charset="-34"/>
                  </a:rPr>
                  <a:t>      </a:t>
                </a:r>
                <a:r>
                  <a:rPr lang="en-US" sz="2800" dirty="0" smtClean="0">
                    <a:solidFill>
                      <a:prstClr val="black"/>
                    </a:solidFill>
                    <a:latin typeface="TH SarabunPSK" pitchFamily="34" charset="-34"/>
                    <a:ea typeface="CS PraJad" charset="0"/>
                    <a:cs typeface="TH SarabunPSK" pitchFamily="34" charset="-34"/>
                  </a:rPr>
                  <a:t>            </a:t>
                </a:r>
                <a14:m>
                  <m:oMath xmlns:m="http://schemas.openxmlformats.org/officeDocument/2006/math">
                    <m:r>
                      <a:rPr lang="en-US" sz="2000" b="0" i="0">
                        <a:solidFill>
                          <a:prstClr val="black"/>
                        </a:solidFill>
                        <a:latin typeface="Cambria Math"/>
                        <a:ea typeface="CS PraJad" charset="0"/>
                        <a:cs typeface="TH SarabunPSK" pitchFamily="34" charset="-34"/>
                      </a:rPr>
                      <m:t>=</m:t>
                    </m:r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/>
                        <a:ea typeface="CS PraJad" charset="0"/>
                        <a:cs typeface="TH SarabunPSK" pitchFamily="34" charset="-34"/>
                      </a:rPr>
                      <m:t>   </m:t>
                    </m:r>
                    <m:f>
                      <m:fPr>
                        <m:ctrlPr>
                          <a:rPr lang="th-TH" sz="2200" i="1" dirty="0" smtClean="0">
                            <a:latin typeface="Cambria Math"/>
                            <a:ea typeface="CS PraJad" charset="0"/>
                            <a:cs typeface="TH SarabunPSK" pitchFamily="34" charset="-34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th-TH" sz="2200" i="1" dirty="0" smtClean="0">
                                <a:latin typeface="Cambria Math"/>
                                <a:ea typeface="CS PraJad" charset="0"/>
                                <a:cs typeface="TH SarabunPSK" pitchFamily="34" charset="-34"/>
                              </a:rPr>
                            </m:ctrlPr>
                          </m:sSupPr>
                          <m:e>
                            <m:r>
                              <a:rPr lang="th-TH" sz="2200" b="0" i="1" dirty="0" smtClean="0">
                                <a:latin typeface="Cambria Math"/>
                                <a:ea typeface="CS PraJad" charset="0"/>
                                <a:cs typeface="TH SarabunPSK" pitchFamily="34" charset="-34"/>
                              </a:rPr>
                              <m:t>5</m:t>
                            </m:r>
                          </m:e>
                          <m:sup>
                            <m:r>
                              <a:rPr lang="th-TH" sz="2200" b="0" i="1" dirty="0" smtClean="0">
                                <a:latin typeface="Cambria Math"/>
                                <a:ea typeface="CS PraJad" charset="0"/>
                                <a:cs typeface="TH SarabunPSK" pitchFamily="34" charset="-34"/>
                              </a:rPr>
                              <m:t>9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th-TH" sz="2200" i="1" dirty="0" smtClean="0">
                                <a:latin typeface="Cambria Math"/>
                                <a:ea typeface="CS PraJad" charset="0"/>
                                <a:cs typeface="TH SarabunPSK" pitchFamily="34" charset="-34"/>
                              </a:rPr>
                            </m:ctrlPr>
                          </m:sSupPr>
                          <m:e>
                            <m:r>
                              <a:rPr lang="th-TH" sz="2200" b="0" i="1" dirty="0" smtClean="0">
                                <a:latin typeface="Cambria Math"/>
                                <a:ea typeface="CS PraJad" charset="0"/>
                                <a:cs typeface="TH SarabunPSK" pitchFamily="34" charset="-34"/>
                              </a:rPr>
                              <m:t>5</m:t>
                            </m:r>
                          </m:e>
                          <m:sup>
                            <m:r>
                              <a:rPr lang="th-TH" sz="2200" b="0" i="1" dirty="0" smtClean="0">
                                <a:latin typeface="Cambria Math"/>
                                <a:ea typeface="CS PraJad" charset="0"/>
                                <a:cs typeface="TH SarabunPSK" pitchFamily="34" charset="-34"/>
                              </a:rPr>
                              <m:t>9</m:t>
                            </m:r>
                          </m:sup>
                        </m:sSup>
                      </m:den>
                    </m:f>
                  </m:oMath>
                </a14:m>
                <a:endParaRPr lang="th-TH" sz="2200" dirty="0" smtClean="0">
                  <a:latin typeface="TH SarabunPSK" pitchFamily="34" charset="-34"/>
                  <a:ea typeface="CS PraJad" charset="0"/>
                  <a:cs typeface="TH SarabunPSK" pitchFamily="34" charset="-34"/>
                </a:endParaRPr>
              </a:p>
              <a:p>
                <a:pPr lvl="0"/>
                <a:r>
                  <a:rPr lang="th-TH" sz="2200" dirty="0">
                    <a:latin typeface="TH SarabunPSK" pitchFamily="34" charset="-34"/>
                    <a:ea typeface="CS PraJad" charset="0"/>
                    <a:cs typeface="TH SarabunPSK" pitchFamily="34" charset="-34"/>
                  </a:rPr>
                  <a:t> </a:t>
                </a:r>
                <a:r>
                  <a:rPr lang="en-US" sz="2200" dirty="0" smtClean="0">
                    <a:latin typeface="TH SarabunPSK" pitchFamily="34" charset="-34"/>
                    <a:ea typeface="CS PraJad" charset="0"/>
                    <a:cs typeface="TH SarabunPSK" pitchFamily="34" charset="-34"/>
                  </a:rPr>
                  <a:t>                                                                     </a:t>
                </a:r>
                <a14:m>
                  <m:oMath xmlns:m="http://schemas.openxmlformats.org/officeDocument/2006/math">
                    <m:r>
                      <a:rPr lang="en-US" sz="2000">
                        <a:solidFill>
                          <a:prstClr val="black"/>
                        </a:solidFill>
                        <a:latin typeface="Cambria Math"/>
                        <a:ea typeface="CS PraJad" charset="0"/>
                        <a:cs typeface="TH SarabunPSK" pitchFamily="34" charset="-34"/>
                      </a:rPr>
                      <m:t>=</m:t>
                    </m:r>
                  </m:oMath>
                </a14:m>
                <a:r>
                  <a:rPr lang="th-TH" sz="2200" dirty="0" smtClean="0">
                    <a:latin typeface="TH SarabunPSK" pitchFamily="34" charset="-34"/>
                    <a:ea typeface="CS PraJad" charset="0"/>
                    <a:cs typeface="TH SarabunPSK" pitchFamily="34" charset="-34"/>
                  </a:rPr>
                  <a:t>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h-TH" sz="1600" i="1" dirty="0" smtClean="0">
                            <a:latin typeface="Cambria Math"/>
                            <a:ea typeface="CS PraJad" charset="0"/>
                            <a:cs typeface="TH SarabunPSK" pitchFamily="34" charset="-34"/>
                          </a:rPr>
                        </m:ctrlPr>
                      </m:sSupPr>
                      <m:e>
                        <m:r>
                          <a:rPr lang="th-TH" sz="1600" b="0" i="1" dirty="0" smtClean="0">
                            <a:latin typeface="Cambria Math"/>
                            <a:ea typeface="CS PraJad" charset="0"/>
                            <a:cs typeface="TH SarabunPSK" pitchFamily="34" charset="-34"/>
                          </a:rPr>
                          <m:t>5</m:t>
                        </m:r>
                      </m:e>
                      <m:sup>
                        <m:r>
                          <a:rPr lang="th-TH" sz="1600" b="0" i="1" dirty="0" smtClean="0">
                            <a:latin typeface="Cambria Math"/>
                            <a:ea typeface="CS PraJad" charset="0"/>
                            <a:cs typeface="TH SarabunPSK" pitchFamily="34" charset="-34"/>
                          </a:rPr>
                          <m:t>9</m:t>
                        </m:r>
                        <m:r>
                          <a:rPr lang="th-TH" sz="1600" b="0" i="1" dirty="0" smtClean="0">
                            <a:latin typeface="Cambria Math"/>
                            <a:ea typeface="CS PraJad" charset="0"/>
                            <a:cs typeface="TH SarabunPSK" pitchFamily="34" charset="-34"/>
                          </a:rPr>
                          <m:t>−</m:t>
                        </m:r>
                        <m:r>
                          <a:rPr lang="th-TH" sz="1600" b="0" i="1" dirty="0" smtClean="0">
                            <a:latin typeface="Cambria Math"/>
                            <a:ea typeface="CS PraJad" charset="0"/>
                            <a:cs typeface="TH SarabunPSK" pitchFamily="34" charset="-34"/>
                          </a:rPr>
                          <m:t>9</m:t>
                        </m:r>
                      </m:sup>
                    </m:sSup>
                  </m:oMath>
                </a14:m>
                <a:endParaRPr lang="th-TH" sz="2200" dirty="0" smtClean="0">
                  <a:latin typeface="TH SarabunPSK" pitchFamily="34" charset="-34"/>
                  <a:ea typeface="CS PraJad" charset="0"/>
                  <a:cs typeface="TH SarabunPSK" pitchFamily="34" charset="-34"/>
                </a:endParaRPr>
              </a:p>
              <a:p>
                <a:pPr lvl="0"/>
                <a:r>
                  <a:rPr lang="th-TH" sz="2200" dirty="0" smtClean="0">
                    <a:latin typeface="TH SarabunPSK" pitchFamily="34" charset="-34"/>
                    <a:ea typeface="CS PraJad" charset="0"/>
                    <a:cs typeface="TH SarabunPSK" pitchFamily="34" charset="-34"/>
                  </a:rPr>
                  <a:t> </a:t>
                </a:r>
                <a:r>
                  <a:rPr lang="en-US" sz="2200" dirty="0" smtClean="0">
                    <a:latin typeface="TH SarabunPSK" pitchFamily="34" charset="-34"/>
                    <a:ea typeface="CS PraJad" charset="0"/>
                    <a:cs typeface="TH SarabunPSK" pitchFamily="34" charset="-34"/>
                  </a:rPr>
                  <a:t>                                                                     </a:t>
                </a:r>
                <a14:m>
                  <m:oMath xmlns:m="http://schemas.openxmlformats.org/officeDocument/2006/math">
                    <m:r>
                      <a:rPr lang="en-US" sz="2000">
                        <a:solidFill>
                          <a:prstClr val="black"/>
                        </a:solidFill>
                        <a:latin typeface="Cambria Math"/>
                        <a:ea typeface="CS PraJad" charset="0"/>
                        <a:cs typeface="TH SarabunPSK" pitchFamily="34" charset="-34"/>
                      </a:rPr>
                      <m:t>=</m:t>
                    </m:r>
                  </m:oMath>
                </a14:m>
                <a:r>
                  <a:rPr lang="th-TH" sz="2200" dirty="0" smtClean="0">
                    <a:latin typeface="TH SarabunPSK" pitchFamily="34" charset="-34"/>
                    <a:ea typeface="CS PraJad" charset="0"/>
                    <a:cs typeface="TH SarabunPSK" pitchFamily="34" charset="-34"/>
                  </a:rPr>
                  <a:t>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h-TH" sz="1600" i="1" dirty="0" smtClean="0">
                            <a:latin typeface="Cambria Math"/>
                            <a:ea typeface="CS PraJad" charset="0"/>
                            <a:cs typeface="TH SarabunPSK" pitchFamily="34" charset="-34"/>
                          </a:rPr>
                        </m:ctrlPr>
                      </m:sSupPr>
                      <m:e>
                        <m:r>
                          <a:rPr lang="th-TH" sz="1600" b="0" i="1" dirty="0" smtClean="0">
                            <a:latin typeface="Cambria Math"/>
                            <a:ea typeface="CS PraJad" charset="0"/>
                            <a:cs typeface="TH SarabunPSK" pitchFamily="34" charset="-34"/>
                          </a:rPr>
                          <m:t>5</m:t>
                        </m:r>
                      </m:e>
                      <m:sup>
                        <m:r>
                          <a:rPr lang="th-TH" sz="1600" b="0" i="1" dirty="0" smtClean="0">
                            <a:latin typeface="Cambria Math"/>
                            <a:ea typeface="CS PraJad" charset="0"/>
                            <a:cs typeface="TH SarabunPSK" pitchFamily="34" charset="-34"/>
                          </a:rPr>
                          <m:t>0</m:t>
                        </m:r>
                      </m:sup>
                    </m:sSup>
                  </m:oMath>
                </a14:m>
                <a:endParaRPr lang="th-TH" sz="2200" dirty="0" smtClean="0">
                  <a:latin typeface="TH SarabunPSK" pitchFamily="34" charset="-34"/>
                  <a:ea typeface="CS PraJad" charset="0"/>
                  <a:cs typeface="TH SarabunPSK" pitchFamily="34" charset="-34"/>
                </a:endParaRPr>
              </a:p>
              <a:p>
                <a:pPr lvl="0"/>
                <a:r>
                  <a:rPr lang="th-TH" sz="2200" dirty="0" smtClean="0">
                    <a:latin typeface="TH SarabunPSK" pitchFamily="34" charset="-34"/>
                    <a:ea typeface="CS PraJad" charset="0"/>
                    <a:cs typeface="TH SarabunPSK" pitchFamily="34" charset="-34"/>
                  </a:rPr>
                  <a:t> </a:t>
                </a:r>
                <a:r>
                  <a:rPr lang="en-US" sz="2200" dirty="0" smtClean="0">
                    <a:latin typeface="TH SarabunPSK" pitchFamily="34" charset="-34"/>
                    <a:ea typeface="CS PraJad" charset="0"/>
                    <a:cs typeface="TH SarabunPSK" pitchFamily="34" charset="-34"/>
                  </a:rPr>
                  <a:t>                                                                     </a:t>
                </a:r>
                <a14:m>
                  <m:oMath xmlns:m="http://schemas.openxmlformats.org/officeDocument/2006/math">
                    <m:r>
                      <a:rPr lang="en-US" sz="2000">
                        <a:solidFill>
                          <a:prstClr val="black"/>
                        </a:solidFill>
                        <a:latin typeface="Cambria Math"/>
                        <a:ea typeface="CS PraJad" charset="0"/>
                        <a:cs typeface="TH SarabunPSK" pitchFamily="34" charset="-34"/>
                      </a:rPr>
                      <m:t>=</m:t>
                    </m:r>
                  </m:oMath>
                </a14:m>
                <a:r>
                  <a:rPr lang="th-TH" sz="2200" dirty="0" smtClean="0">
                    <a:latin typeface="TH SarabunPSK" pitchFamily="34" charset="-34"/>
                    <a:ea typeface="CS PraJad" charset="0"/>
                    <a:cs typeface="TH SarabunPSK" pitchFamily="34" charset="-34"/>
                  </a:rPr>
                  <a:t>   </a:t>
                </a:r>
                <a:r>
                  <a:rPr lang="th-TH" sz="2200" b="1" dirty="0" smtClean="0">
                    <a:latin typeface="TH SarabunPSK" pitchFamily="34" charset="-34"/>
                    <a:ea typeface="CS PraJad" charset="0"/>
                    <a:cs typeface="TH SarabunPSK" pitchFamily="34" charset="-34"/>
                  </a:rPr>
                  <a:t>1</a:t>
                </a:r>
                <a:r>
                  <a:rPr lang="th-TH" sz="2200" dirty="0" smtClean="0">
                    <a:latin typeface="TH SarabunPSK" pitchFamily="34" charset="-34"/>
                    <a:ea typeface="CS PraJad" charset="0"/>
                    <a:cs typeface="TH SarabunPSK" pitchFamily="34" charset="-34"/>
                  </a:rPr>
                  <a:t>      </a:t>
                </a:r>
                <a:endParaRPr lang="th-TH" sz="2200" dirty="0">
                  <a:latin typeface="TH SarabunPSK" pitchFamily="34" charset="-34"/>
                  <a:ea typeface="CS PraJad" charset="0"/>
                  <a:cs typeface="TH SarabunPSK" pitchFamily="34" charset="-34"/>
                </a:endParaRPr>
              </a:p>
              <a:p>
                <a:pPr>
                  <a:lnSpc>
                    <a:spcPct val="150000"/>
                  </a:lnSpc>
                </a:pPr>
                <a:endParaRPr lang="th-TH" sz="2200" dirty="0">
                  <a:latin typeface="TH SarabunPSK" pitchFamily="34" charset="-34"/>
                  <a:ea typeface="CS PraJad" charset="0"/>
                  <a:cs typeface="TH SarabunPSK" pitchFamily="34" charset="-34"/>
                </a:endParaRPr>
              </a:p>
            </p:txBody>
          </p:sp>
        </mc:Choice>
        <mc:Fallback>
          <p:sp>
            <p:nvSpPr>
              <p:cNvPr id="9" name="กล่องข้อความ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426" y="1502446"/>
                <a:ext cx="8393867" cy="4508991"/>
              </a:xfrm>
              <a:prstGeom prst="rect">
                <a:avLst/>
              </a:prstGeom>
              <a:blipFill rotWithShape="1">
                <a:blip r:embed="rId2"/>
                <a:stretch>
                  <a:fillRect l="-1525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กล่องข้อความ 11"/>
              <p:cNvSpPr txBox="1"/>
              <p:nvPr/>
            </p:nvSpPr>
            <p:spPr>
              <a:xfrm>
                <a:off x="1087207" y="1235963"/>
                <a:ext cx="7288306" cy="53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2800" kern="0" dirty="0" smtClean="0">
                    <a:solidFill>
                      <a:srgbClr val="000000"/>
                    </a:solidFill>
                    <a:latin typeface="TH SarabunPSK" pitchFamily="34" charset="-34"/>
                    <a:cs typeface="TH SarabunPSK" pitchFamily="34" charset="-34"/>
                  </a:rPr>
                  <a:t>บทนิยามของ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h-TH" sz="2000" i="1" kern="0" smtClean="0">
                            <a:solidFill>
                              <a:srgbClr val="0000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sSupPr>
                      <m:e>
                        <m:r>
                          <a:rPr lang="en-US" sz="2000" b="0" i="1" kern="0" smtClean="0">
                            <a:solidFill>
                              <a:srgbClr val="000000"/>
                            </a:solidFill>
                            <a:latin typeface="Cambria Math"/>
                            <a:cs typeface="TH SarabunPSK" pitchFamily="34" charset="-34"/>
                          </a:rPr>
                          <m:t>𝑎</m:t>
                        </m:r>
                      </m:e>
                      <m:sup>
                        <m:r>
                          <a:rPr lang="th-TH" sz="2000" b="0" i="1" kern="0" smtClean="0">
                            <a:solidFill>
                              <a:srgbClr val="000000"/>
                            </a:solidFill>
                            <a:latin typeface="Cambria Math"/>
                            <a:cs typeface="TH SarabunPSK" pitchFamily="34" charset="-34"/>
                          </a:rPr>
                          <m:t>0</m:t>
                        </m:r>
                      </m:sup>
                    </m:sSup>
                  </m:oMath>
                </a14:m>
                <a:r>
                  <a:rPr lang="th-TH" sz="2800" dirty="0" smtClean="0">
                    <a:latin typeface="TH SarabunPSK" pitchFamily="34" charset="-34"/>
                    <a:ea typeface="CS PraJad" charset="0"/>
                    <a:cs typeface="TH SarabunPSK" pitchFamily="34" charset="-34"/>
                  </a:rPr>
                  <a:t> ดังนี้</a:t>
                </a:r>
                <a:endParaRPr lang="th-TH" sz="2800" dirty="0">
                  <a:latin typeface="TH SarabunPSK" pitchFamily="34" charset="-34"/>
                  <a:ea typeface="CS PraJad" charset="0"/>
                  <a:cs typeface="TH SarabunPSK" pitchFamily="34" charset="-34"/>
                </a:endParaRPr>
              </a:p>
            </p:txBody>
          </p:sp>
        </mc:Choice>
        <mc:Fallback>
          <p:sp>
            <p:nvSpPr>
              <p:cNvPr id="10" name="กล่องข้อความ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7207" y="1235963"/>
                <a:ext cx="7288306" cy="532966"/>
              </a:xfrm>
              <a:prstGeom prst="rect">
                <a:avLst/>
              </a:prstGeom>
              <a:blipFill rotWithShape="1">
                <a:blip r:embed="rId3"/>
                <a:stretch>
                  <a:fillRect l="-1672" t="-11494" b="-29885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55319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695</TotalTime>
  <Words>324</Words>
  <Application>Microsoft Office PowerPoint</Application>
  <PresentationFormat>นำเสนอทางหน้าจอ (16:10)</PresentationFormat>
  <Paragraphs>111</Paragraphs>
  <Slides>14</Slides>
  <Notes>0</Notes>
  <HiddenSlides>0</HiddenSlides>
  <MMClips>0</MMClips>
  <ScaleCrop>false</ScaleCrop>
  <HeadingPairs>
    <vt:vector size="6" baseType="variant">
      <vt:variant>
        <vt:lpstr>แบบอักษรที่ถูกใช้</vt:lpstr>
      </vt:variant>
      <vt:variant>
        <vt:i4>8</vt:i4>
      </vt:variant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14</vt:i4>
      </vt:variant>
    </vt:vector>
  </HeadingPairs>
  <TitlesOfParts>
    <vt:vector size="23" baseType="lpstr">
      <vt:lpstr>Arial</vt:lpstr>
      <vt:lpstr>Angsana New</vt:lpstr>
      <vt:lpstr>Calibri Light</vt:lpstr>
      <vt:lpstr>Cordia New</vt:lpstr>
      <vt:lpstr>CS PraJad</vt:lpstr>
      <vt:lpstr>Calibri</vt:lpstr>
      <vt:lpstr>Cambria Math</vt:lpstr>
      <vt:lpstr>TH SarabunPSK</vt:lpstr>
      <vt:lpstr>Office Theme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คเณศ อธิรัตนกรัณฑ์</dc:creator>
  <cp:lastModifiedBy>Windows User</cp:lastModifiedBy>
  <cp:revision>40</cp:revision>
  <dcterms:created xsi:type="dcterms:W3CDTF">2016-01-26T18:58:34Z</dcterms:created>
  <dcterms:modified xsi:type="dcterms:W3CDTF">2017-08-14T08:35:46Z</dcterms:modified>
</cp:coreProperties>
</file>