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6" r:id="rId4"/>
    <p:sldId id="257" r:id="rId5"/>
    <p:sldId id="258" r:id="rId6"/>
    <p:sldId id="259" r:id="rId7"/>
    <p:sldId id="270" r:id="rId8"/>
    <p:sldId id="269" r:id="rId9"/>
    <p:sldId id="267" r:id="rId10"/>
    <p:sldId id="268" r:id="rId11"/>
    <p:sldId id="271" r:id="rId12"/>
    <p:sldId id="272" r:id="rId13"/>
    <p:sldId id="273" r:id="rId14"/>
    <p:sldId id="262" r:id="rId15"/>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123B6-8A0F-4753-89BF-5F6F4A558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xmlns="" id="{0A89EFE0-FCA8-4198-BB60-14324FAA0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xmlns="" id="{240297C4-3410-4534-8A8D-A6B5C1F853E2}"/>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5" name="Footer Placeholder 4">
            <a:extLst>
              <a:ext uri="{FF2B5EF4-FFF2-40B4-BE49-F238E27FC236}">
                <a16:creationId xmlns:a16="http://schemas.microsoft.com/office/drawing/2014/main" xmlns="" id="{B6F868CD-468A-40D8-94A5-6808C4DD347C}"/>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C82E0B4D-BD3B-47C7-A98F-CD9FDD9B7ACC}"/>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195279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3CDFE-4F9A-4718-A351-D99564063E00}"/>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xmlns="" id="{B2924589-26BC-4BFA-98A0-D7DFB28911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278E823F-2604-4DED-B9EA-4B7D91B6668B}"/>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5" name="Footer Placeholder 4">
            <a:extLst>
              <a:ext uri="{FF2B5EF4-FFF2-40B4-BE49-F238E27FC236}">
                <a16:creationId xmlns:a16="http://schemas.microsoft.com/office/drawing/2014/main" xmlns="" id="{5163EF4D-7E09-4619-8209-84C34F4BE6DB}"/>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312B0025-3BB5-41E1-BB8E-8297A6422500}"/>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38769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8F512D6-A85B-4AFD-BD17-A9D174C012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xmlns="" id="{2DD30A85-7F1A-4523-B7FF-BC97DEB985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7501257E-B52F-4763-BCA4-BC6AFB0229F3}"/>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5" name="Footer Placeholder 4">
            <a:extLst>
              <a:ext uri="{FF2B5EF4-FFF2-40B4-BE49-F238E27FC236}">
                <a16:creationId xmlns:a16="http://schemas.microsoft.com/office/drawing/2014/main" xmlns="" id="{8B113F09-920A-4365-BD38-508A708FBDD1}"/>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5EA4EDBE-C117-4DA4-A1DF-0D17A5F7277E}"/>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149679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172D4-3BA7-4EF7-A510-A30EA34C032F}"/>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xmlns="" id="{654AB1E3-F147-4A25-8131-A9D7086D6D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C284B97A-DD75-451E-9DB1-4931E0DFCFC4}"/>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5" name="Footer Placeholder 4">
            <a:extLst>
              <a:ext uri="{FF2B5EF4-FFF2-40B4-BE49-F238E27FC236}">
                <a16:creationId xmlns:a16="http://schemas.microsoft.com/office/drawing/2014/main" xmlns="" id="{40316D89-0927-47FE-B438-2EADD893B771}"/>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BA93ED73-541F-4C1C-AC04-8DA4B6679A60}"/>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162754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5C4AD6-E265-42FD-BAB3-034F9C1754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xmlns="" id="{7CCF820A-D9A7-481F-BC49-61B5A1D2C4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8A367DD-0258-4F2B-9FE2-B3FD1F092129}"/>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5" name="Footer Placeholder 4">
            <a:extLst>
              <a:ext uri="{FF2B5EF4-FFF2-40B4-BE49-F238E27FC236}">
                <a16:creationId xmlns:a16="http://schemas.microsoft.com/office/drawing/2014/main" xmlns="" id="{C7739C1B-6EDE-4B74-BDA1-F79AEE554A71}"/>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C39857D4-78EF-4AE3-AAC0-3B77D8A6CB16}"/>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153836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596F2-764C-4D37-8BDD-9013054130FF}"/>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xmlns="" id="{D0498D39-7910-4E9F-B47D-A74EBCF168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xmlns="" id="{4EF095C3-CE37-4B51-87DE-652661CF35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xmlns="" id="{09C7A403-B505-4569-902B-2C9A7E552404}"/>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6" name="Footer Placeholder 5">
            <a:extLst>
              <a:ext uri="{FF2B5EF4-FFF2-40B4-BE49-F238E27FC236}">
                <a16:creationId xmlns:a16="http://schemas.microsoft.com/office/drawing/2014/main" xmlns="" id="{6896732A-D53D-49C5-BAC4-7EBB3A0AD9C6}"/>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xmlns="" id="{B08DC4BE-9963-4A32-B128-29A6B8619921}"/>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254924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A3C5F4-70E5-4619-96EC-D73FDDF70A8F}"/>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xmlns="" id="{0DAF55F6-B9E2-408D-8557-5B1435054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DFB5318-58CA-40CB-BE0A-84678C9274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xmlns="" id="{9D0D0F8A-2731-48AD-8377-D3BEA10577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816681B-8076-46B7-BDAF-55E1360666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xmlns="" id="{938F12B5-BDB8-410B-B5C5-81C5776D0E4D}"/>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8" name="Footer Placeholder 7">
            <a:extLst>
              <a:ext uri="{FF2B5EF4-FFF2-40B4-BE49-F238E27FC236}">
                <a16:creationId xmlns:a16="http://schemas.microsoft.com/office/drawing/2014/main" xmlns="" id="{4A8882A2-B5C4-47AF-8C45-6E8896AFDCD9}"/>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xmlns="" id="{6895F3C4-7CEB-4EAE-AA2B-4346D3F1E681}"/>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230922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47BC2-8371-4EE2-AC3C-89430FD54C8E}"/>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xmlns="" id="{21637081-81B7-46E6-B914-76372BB995C7}"/>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4" name="Footer Placeholder 3">
            <a:extLst>
              <a:ext uri="{FF2B5EF4-FFF2-40B4-BE49-F238E27FC236}">
                <a16:creationId xmlns:a16="http://schemas.microsoft.com/office/drawing/2014/main" xmlns="" id="{0AAD1572-D984-4DF4-8335-EE44199286A5}"/>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xmlns="" id="{D3EF3ABE-125F-4EB1-9CFF-38E9615407A2}"/>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322715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891000-4666-4D0A-934E-BD0CC14C8CC9}"/>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3" name="Footer Placeholder 2">
            <a:extLst>
              <a:ext uri="{FF2B5EF4-FFF2-40B4-BE49-F238E27FC236}">
                <a16:creationId xmlns:a16="http://schemas.microsoft.com/office/drawing/2014/main" xmlns="" id="{43754E8D-BB69-4E4D-8EE4-FD485E5F2FFF}"/>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xmlns="" id="{7BB51005-0023-48DE-A9A0-86B766735627}"/>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347899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C658F-3859-4A54-BFB6-BF551C04A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xmlns="" id="{4D5A58D8-BD7B-4A0F-89C9-0F18D89700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xmlns="" id="{6DBBFF83-9143-41E0-9154-5799C9E94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2787441-B1E9-4E99-AD62-5311A44F1041}"/>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6" name="Footer Placeholder 5">
            <a:extLst>
              <a:ext uri="{FF2B5EF4-FFF2-40B4-BE49-F238E27FC236}">
                <a16:creationId xmlns:a16="http://schemas.microsoft.com/office/drawing/2014/main" xmlns="" id="{1ED9BFF1-391B-4670-BD3D-138331B5F9E8}"/>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xmlns="" id="{64576DD7-9EAC-4B5D-8B87-66BD17F30AFD}"/>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299837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2EBDE2-CD05-445B-AD11-AAAB415CF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xmlns="" id="{301E79EC-8854-4FA5-9D30-C7D5AA33AF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xmlns="" id="{3A774E97-139B-4FAA-8F4D-13B2ACD96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D9D40FD-C8D4-43F9-8D18-0DB25580F7BC}"/>
              </a:ext>
            </a:extLst>
          </p:cNvPr>
          <p:cNvSpPr>
            <a:spLocks noGrp="1"/>
          </p:cNvSpPr>
          <p:nvPr>
            <p:ph type="dt" sz="half" idx="10"/>
          </p:nvPr>
        </p:nvSpPr>
        <p:spPr/>
        <p:txBody>
          <a:bodyPr/>
          <a:lstStyle/>
          <a:p>
            <a:fld id="{9F91BA15-59B1-4016-98F8-975B1F9E6E18}" type="datetimeFigureOut">
              <a:rPr lang="th-TH" smtClean="0"/>
              <a:t>29/08/62</a:t>
            </a:fld>
            <a:endParaRPr lang="th-TH"/>
          </a:p>
        </p:txBody>
      </p:sp>
      <p:sp>
        <p:nvSpPr>
          <p:cNvPr id="6" name="Footer Placeholder 5">
            <a:extLst>
              <a:ext uri="{FF2B5EF4-FFF2-40B4-BE49-F238E27FC236}">
                <a16:creationId xmlns:a16="http://schemas.microsoft.com/office/drawing/2014/main" xmlns="" id="{6CB5FF91-35A4-4DF7-BDF9-9F70CFEA0105}"/>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xmlns="" id="{3CEA77E9-851B-4666-951E-34407055745D}"/>
              </a:ext>
            </a:extLst>
          </p:cNvPr>
          <p:cNvSpPr>
            <a:spLocks noGrp="1"/>
          </p:cNvSpPr>
          <p:nvPr>
            <p:ph type="sldNum" sz="quarter" idx="12"/>
          </p:nvPr>
        </p:nvSpPr>
        <p:spPr/>
        <p:txBody>
          <a:bodyPr/>
          <a:lstStyle/>
          <a:p>
            <a:fld id="{030ED237-E5FC-43AC-9D69-E3CB18FC99BA}" type="slidenum">
              <a:rPr lang="th-TH" smtClean="0"/>
              <a:t>‹#›</a:t>
            </a:fld>
            <a:endParaRPr lang="th-TH"/>
          </a:p>
        </p:txBody>
      </p:sp>
    </p:spTree>
    <p:extLst>
      <p:ext uri="{BB962C8B-B14F-4D97-AF65-F5344CB8AC3E}">
        <p14:creationId xmlns:p14="http://schemas.microsoft.com/office/powerpoint/2010/main" val="228353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AED9EFD-6B09-479C-B818-0DB1D3758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xmlns="" id="{4C9EB6C4-FB11-4756-9D48-1B238CB137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5E0ADD8F-4960-4866-BA03-1292827A3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1BA15-59B1-4016-98F8-975B1F9E6E18}" type="datetimeFigureOut">
              <a:rPr lang="th-TH" smtClean="0"/>
              <a:t>29/08/62</a:t>
            </a:fld>
            <a:endParaRPr lang="th-TH"/>
          </a:p>
        </p:txBody>
      </p:sp>
      <p:sp>
        <p:nvSpPr>
          <p:cNvPr id="5" name="Footer Placeholder 4">
            <a:extLst>
              <a:ext uri="{FF2B5EF4-FFF2-40B4-BE49-F238E27FC236}">
                <a16:creationId xmlns:a16="http://schemas.microsoft.com/office/drawing/2014/main" xmlns="" id="{B06DEC6B-26AF-486E-9FCB-BEDF71073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xmlns="" id="{7963A336-9A4B-4E92-B158-47E3E57BD0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ED237-E5FC-43AC-9D69-E3CB18FC99BA}" type="slidenum">
              <a:rPr lang="th-TH" smtClean="0"/>
              <a:t>‹#›</a:t>
            </a:fld>
            <a:endParaRPr lang="th-TH"/>
          </a:p>
        </p:txBody>
      </p:sp>
    </p:spTree>
    <p:extLst>
      <p:ext uri="{BB962C8B-B14F-4D97-AF65-F5344CB8AC3E}">
        <p14:creationId xmlns:p14="http://schemas.microsoft.com/office/powerpoint/2010/main" val="689332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youtube.com/watch?v=VGksHFs04Rc" TargetMode="External"/><Relationship Id="rId4" Type="http://schemas.openxmlformats.org/officeDocument/2006/relationships/hyperlink" Target="https://www.youtube.com/watch?v=rzKcrJ77wB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hyperlink" Target="https://twitter.com/i/status/948556207312093184"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xmlns="" id="{01B6E4B1-8C54-4001-99C5-95C2DD3F6715}"/>
              </a:ext>
            </a:extLst>
          </p:cNvPr>
          <p:cNvPicPr>
            <a:picLocks noChangeAspect="1"/>
          </p:cNvPicPr>
          <p:nvPr/>
        </p:nvPicPr>
        <p:blipFill>
          <a:blip r:embed="rId3"/>
          <a:stretch>
            <a:fillRect/>
          </a:stretch>
        </p:blipFill>
        <p:spPr>
          <a:xfrm>
            <a:off x="0" y="1"/>
            <a:ext cx="12192000" cy="7193506"/>
          </a:xfrm>
          <a:prstGeom prst="rect">
            <a:avLst/>
          </a:prstGeom>
        </p:spPr>
      </p:pic>
      <p:sp>
        <p:nvSpPr>
          <p:cNvPr id="2" name="ชื่อเรื่อง 1">
            <a:extLst>
              <a:ext uri="{FF2B5EF4-FFF2-40B4-BE49-F238E27FC236}">
                <a16:creationId xmlns:a16="http://schemas.microsoft.com/office/drawing/2014/main" xmlns="" id="{00C2CE7F-A2FC-4D8B-A48B-04DF0AE06BB1}"/>
              </a:ext>
            </a:extLst>
          </p:cNvPr>
          <p:cNvSpPr>
            <a:spLocks noGrp="1"/>
          </p:cNvSpPr>
          <p:nvPr>
            <p:ph type="title"/>
          </p:nvPr>
        </p:nvSpPr>
        <p:spPr>
          <a:xfrm>
            <a:off x="252899" y="156381"/>
            <a:ext cx="1720186" cy="6880746"/>
          </a:xfrm>
        </p:spPr>
        <p:txBody>
          <a:bodyPr>
            <a:normAutofit/>
          </a:bodyPr>
          <a:lstStyle/>
          <a:p>
            <a:r>
              <a:rPr lang="en-US" b="1" dirty="0">
                <a:effectLst/>
                <a:latin typeface="Helvetica Neue"/>
              </a:rPr>
              <a:t>Ki</a:t>
            </a:r>
            <a:br>
              <a:rPr lang="en-US" b="1" dirty="0">
                <a:effectLst/>
                <a:latin typeface="Helvetica Neue"/>
              </a:rPr>
            </a:br>
            <a:r>
              <a:rPr lang="en-US" b="1" dirty="0">
                <a:effectLst/>
                <a:latin typeface="Helvetica Neue"/>
              </a:rPr>
              <a:t>mi </a:t>
            </a:r>
            <a:br>
              <a:rPr lang="en-US" b="1" dirty="0">
                <a:effectLst/>
                <a:latin typeface="Helvetica Neue"/>
              </a:rPr>
            </a:br>
            <a:r>
              <a:rPr lang="en-US" b="1" dirty="0">
                <a:effectLst/>
                <a:latin typeface="Helvetica Neue"/>
              </a:rPr>
              <a:t>no Na </a:t>
            </a:r>
            <a:r>
              <a:rPr lang="en-US" b="1" dirty="0" err="1">
                <a:effectLst/>
                <a:latin typeface="Helvetica Neue"/>
              </a:rPr>
              <a:t>wa</a:t>
            </a:r>
            <a:r>
              <a:rPr lang="en-US" b="1" dirty="0">
                <a:effectLst/>
                <a:latin typeface="Helvetica Neue"/>
              </a:rPr>
              <a:t/>
            </a:r>
            <a:br>
              <a:rPr lang="en-US" b="1" dirty="0">
                <a:effectLst/>
                <a:latin typeface="Helvetica Neue"/>
              </a:rPr>
            </a:br>
            <a:r>
              <a:rPr lang="ja-JP" altLang="en-US" b="1" dirty="0">
                <a:effectLst/>
                <a:latin typeface="Helvetica Neue"/>
              </a:rPr>
              <a:t>君</a:t>
            </a:r>
            <a:r>
              <a:rPr lang="en-US" altLang="ja-JP" b="1" dirty="0">
                <a:effectLst/>
                <a:latin typeface="Helvetica Neue"/>
              </a:rPr>
              <a:t/>
            </a:r>
            <a:br>
              <a:rPr lang="en-US" altLang="ja-JP" b="1" dirty="0">
                <a:effectLst/>
                <a:latin typeface="Helvetica Neue"/>
              </a:rPr>
            </a:br>
            <a:r>
              <a:rPr lang="ja-JP" altLang="en-US" b="1" dirty="0">
                <a:effectLst/>
                <a:latin typeface="Helvetica Neue"/>
              </a:rPr>
              <a:t>の</a:t>
            </a:r>
            <a:r>
              <a:rPr lang="en-US" altLang="ja-JP" b="1" dirty="0">
                <a:effectLst/>
                <a:latin typeface="Helvetica Neue"/>
              </a:rPr>
              <a:t/>
            </a:r>
            <a:br>
              <a:rPr lang="en-US" altLang="ja-JP" b="1" dirty="0">
                <a:effectLst/>
                <a:latin typeface="Helvetica Neue"/>
              </a:rPr>
            </a:br>
            <a:r>
              <a:rPr lang="ja-JP" altLang="en-US" b="1" dirty="0">
                <a:effectLst/>
                <a:latin typeface="Helvetica Neue"/>
              </a:rPr>
              <a:t>名</a:t>
            </a:r>
            <a:r>
              <a:rPr lang="en-US" altLang="ja-JP" b="1" dirty="0">
                <a:effectLst/>
                <a:latin typeface="Helvetica Neue"/>
              </a:rPr>
              <a:t/>
            </a:r>
            <a:br>
              <a:rPr lang="en-US" altLang="ja-JP" b="1" dirty="0">
                <a:effectLst/>
                <a:latin typeface="Helvetica Neue"/>
              </a:rPr>
            </a:br>
            <a:r>
              <a:rPr lang="ja-JP" altLang="en-US" b="1" dirty="0">
                <a:effectLst/>
                <a:latin typeface="Helvetica Neue"/>
              </a:rPr>
              <a:t>は</a:t>
            </a:r>
            <a:r>
              <a:rPr lang="en-US" altLang="ja-JP" b="1" dirty="0">
                <a:effectLst/>
                <a:latin typeface="Helvetica Neue"/>
              </a:rPr>
              <a:t/>
            </a:r>
            <a:br>
              <a:rPr lang="en-US" altLang="ja-JP" b="1" dirty="0">
                <a:effectLst/>
                <a:latin typeface="Helvetica Neue"/>
              </a:rPr>
            </a:br>
            <a:r>
              <a:rPr lang="en-US" b="1" dirty="0">
                <a:solidFill>
                  <a:schemeClr val="bg1"/>
                </a:solidFill>
                <a:effectLst/>
                <a:latin typeface="Helvetica Neue"/>
              </a:rPr>
              <a:t>Your name</a:t>
            </a:r>
            <a:endParaRPr lang="th-TH" b="1" dirty="0">
              <a:solidFill>
                <a:schemeClr val="bg1"/>
              </a:solidFill>
            </a:endParaRPr>
          </a:p>
        </p:txBody>
      </p:sp>
    </p:spTree>
    <p:extLst>
      <p:ext uri="{BB962C8B-B14F-4D97-AF65-F5344CB8AC3E}">
        <p14:creationId xmlns:p14="http://schemas.microsoft.com/office/powerpoint/2010/main" val="35082802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sndAc>
          <p:stSnd>
            <p:snd r:embed="rId4" name="Kimi no nawa Sparkle short piano cover.wav"/>
          </p:stSnd>
        </p:sndAc>
      </p:transition>
    </mc:Choice>
    <mc:Fallback>
      <p:transition spd="slow">
        <p:fade/>
        <p:sndAc>
          <p:stSnd>
            <p:snd r:embed="rId2" name="Kimi no nawa Sparkle short piano cover.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รูปภาพ 8">
            <a:extLst>
              <a:ext uri="{FF2B5EF4-FFF2-40B4-BE49-F238E27FC236}">
                <a16:creationId xmlns:a16="http://schemas.microsoft.com/office/drawing/2014/main" xmlns="" id="{BBCE9186-4814-42C6-AF25-8CF2B0F72D9E}"/>
              </a:ext>
            </a:extLst>
          </p:cNvPr>
          <p:cNvPicPr>
            <a:picLocks noChangeAspect="1"/>
          </p:cNvPicPr>
          <p:nvPr/>
        </p:nvPicPr>
        <p:blipFill rotWithShape="1">
          <a:blip r:embed="rId2"/>
          <a:srcRect l="62" t="8671" r="-185" b="34256"/>
          <a:stretch/>
        </p:blipFill>
        <p:spPr>
          <a:xfrm>
            <a:off x="0" y="0"/>
            <a:ext cx="12325590" cy="6949740"/>
          </a:xfrm>
          <a:prstGeom prst="rect">
            <a:avLst/>
          </a:prstGeom>
        </p:spPr>
      </p:pic>
      <p:sp>
        <p:nvSpPr>
          <p:cNvPr id="6" name="ตัวแทนเนื้อหา 2">
            <a:extLst>
              <a:ext uri="{FF2B5EF4-FFF2-40B4-BE49-F238E27FC236}">
                <a16:creationId xmlns:a16="http://schemas.microsoft.com/office/drawing/2014/main" xmlns="" id="{3F7400B9-3FD0-4D2D-86FF-F36E14E1C6E8}"/>
              </a:ext>
            </a:extLst>
          </p:cNvPr>
          <p:cNvSpPr>
            <a:spLocks noGrp="1"/>
          </p:cNvSpPr>
          <p:nvPr>
            <p:ph idx="1"/>
          </p:nvPr>
        </p:nvSpPr>
        <p:spPr>
          <a:xfrm>
            <a:off x="6710150" y="113731"/>
            <a:ext cx="6013500" cy="2615821"/>
          </a:xfrm>
        </p:spPr>
        <p:txBody>
          <a:bodyPr>
            <a:normAutofit/>
          </a:bodyPr>
          <a:lstStyle/>
          <a:p>
            <a:pPr marL="0" indent="0">
              <a:buNone/>
            </a:pPr>
            <a:r>
              <a:rPr lang="en-US" sz="2400" b="1" i="0" dirty="0">
                <a:solidFill>
                  <a:schemeClr val="bg1"/>
                </a:solidFill>
                <a:effectLst/>
                <a:latin typeface="Helvetica Neue"/>
              </a:rPr>
              <a:t>Mitsuha </a:t>
            </a:r>
            <a:r>
              <a:rPr lang="en-US" sz="2400" b="1" i="0" dirty="0" err="1">
                <a:solidFill>
                  <a:schemeClr val="bg1"/>
                </a:solidFill>
                <a:effectLst/>
                <a:latin typeface="Helvetica Neue"/>
              </a:rPr>
              <a:t>Miyamizu</a:t>
            </a:r>
            <a:endParaRPr lang="en-US" sz="2400" b="0" i="0" dirty="0">
              <a:solidFill>
                <a:schemeClr val="bg1"/>
              </a:solidFill>
              <a:effectLst/>
              <a:latin typeface="Helvetica Neue"/>
            </a:endParaRPr>
          </a:p>
          <a:p>
            <a:r>
              <a:rPr lang="en-US" sz="2400" b="0" i="0" dirty="0">
                <a:solidFill>
                  <a:schemeClr val="bg1"/>
                </a:solidFill>
                <a:effectLst/>
                <a:latin typeface="Helvetica Neue"/>
              </a:rPr>
              <a:t>17-year old </a:t>
            </a:r>
          </a:p>
          <a:p>
            <a:r>
              <a:rPr lang="en-US" sz="2400" b="0" i="0" dirty="0">
                <a:solidFill>
                  <a:schemeClr val="bg1"/>
                </a:solidFill>
                <a:effectLst/>
                <a:latin typeface="Helvetica Neue"/>
              </a:rPr>
              <a:t>living in a</a:t>
            </a:r>
            <a:r>
              <a:rPr lang="th" sz="2400" b="0" i="0" dirty="0">
                <a:solidFill>
                  <a:schemeClr val="bg1"/>
                </a:solidFill>
                <a:effectLst/>
                <a:latin typeface="Helvetica Neue"/>
              </a:rPr>
              <a:t> </a:t>
            </a:r>
            <a:r>
              <a:rPr lang="en-US" sz="2400" b="0" i="0" dirty="0">
                <a:solidFill>
                  <a:schemeClr val="bg1"/>
                </a:solidFill>
                <a:effectLst/>
                <a:latin typeface="Helvetica Neue"/>
              </a:rPr>
              <a:t>town called </a:t>
            </a:r>
            <a:r>
              <a:rPr lang="en-US" sz="2400" i="0" strike="noStrike" dirty="0">
                <a:solidFill>
                  <a:schemeClr val="bg1"/>
                </a:solidFill>
                <a:effectLst/>
                <a:latin typeface="Helvetica Neue"/>
              </a:rPr>
              <a:t>Itomori</a:t>
            </a:r>
            <a:r>
              <a:rPr lang="en-US" sz="2400" strike="noStrike" dirty="0">
                <a:solidFill>
                  <a:schemeClr val="bg1"/>
                </a:solidFill>
                <a:latin typeface="Helvetica Neue"/>
              </a:rPr>
              <a:t> </a:t>
            </a:r>
            <a:r>
              <a:rPr lang="en-US" sz="2400" u="none" strike="noStrike" dirty="0">
                <a:solidFill>
                  <a:schemeClr val="bg1"/>
                </a:solidFill>
                <a:latin typeface="Helvetica Neue"/>
              </a:rPr>
              <a:t>with her grandmother and sister</a:t>
            </a:r>
          </a:p>
          <a:p>
            <a:r>
              <a:rPr lang="en-US" sz="2400" b="0" i="0" dirty="0">
                <a:solidFill>
                  <a:schemeClr val="bg1"/>
                </a:solidFill>
                <a:effectLst/>
                <a:latin typeface="Helvetica Neue"/>
              </a:rPr>
              <a:t> switching bodies with </a:t>
            </a:r>
            <a:r>
              <a:rPr lang="en-US" sz="2400" b="0" i="0" u="none" strike="noStrike" dirty="0">
                <a:solidFill>
                  <a:schemeClr val="bg1"/>
                </a:solidFill>
                <a:effectLst/>
                <a:latin typeface="Helvetica Neue"/>
              </a:rPr>
              <a:t>Taki Tachibana</a:t>
            </a:r>
            <a:endParaRPr lang="th-TH" sz="2400" dirty="0">
              <a:solidFill>
                <a:schemeClr val="bg1"/>
              </a:solidFill>
            </a:endParaRPr>
          </a:p>
        </p:txBody>
      </p:sp>
      <p:sp>
        <p:nvSpPr>
          <p:cNvPr id="8" name="ตัวแทนเนื้อหา 2">
            <a:extLst>
              <a:ext uri="{FF2B5EF4-FFF2-40B4-BE49-F238E27FC236}">
                <a16:creationId xmlns:a16="http://schemas.microsoft.com/office/drawing/2014/main" xmlns="" id="{F5139B6B-864D-435B-A47A-6488935A367A}"/>
              </a:ext>
            </a:extLst>
          </p:cNvPr>
          <p:cNvSpPr txBox="1">
            <a:spLocks/>
          </p:cNvSpPr>
          <p:nvPr/>
        </p:nvSpPr>
        <p:spPr>
          <a:xfrm>
            <a:off x="0" y="4790595"/>
            <a:ext cx="6496903" cy="3725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latin typeface="Helvetica Neue"/>
              </a:rPr>
              <a:t>Taki Tachibana</a:t>
            </a:r>
            <a:r>
              <a:rPr lang="en-US" sz="2400" dirty="0">
                <a:solidFill>
                  <a:schemeClr val="bg1"/>
                </a:solidFill>
                <a:latin typeface="Helvetica Neue"/>
              </a:rPr>
              <a:t> </a:t>
            </a:r>
          </a:p>
          <a:p>
            <a:r>
              <a:rPr lang="en-US" sz="2400" dirty="0">
                <a:solidFill>
                  <a:schemeClr val="bg1"/>
                </a:solidFill>
                <a:latin typeface="Helvetica Neue"/>
              </a:rPr>
              <a:t>17-year old </a:t>
            </a:r>
          </a:p>
          <a:p>
            <a:r>
              <a:rPr lang="en-US" sz="2400" dirty="0">
                <a:solidFill>
                  <a:schemeClr val="bg1"/>
                </a:solidFill>
                <a:latin typeface="Helvetica Neue"/>
              </a:rPr>
              <a:t>Doing part-time job at an Italian restaurant</a:t>
            </a:r>
          </a:p>
          <a:p>
            <a:r>
              <a:rPr lang="en-US" sz="2400" dirty="0">
                <a:solidFill>
                  <a:schemeClr val="bg1"/>
                </a:solidFill>
                <a:latin typeface="Helvetica Neue"/>
              </a:rPr>
              <a:t>His lifestyle takes a turn when he starts switching bodies with Mitsuha.</a:t>
            </a:r>
            <a:endParaRPr lang="th-TH" sz="2400" dirty="0">
              <a:solidFill>
                <a:schemeClr val="bg1"/>
              </a:solidFill>
            </a:endParaRPr>
          </a:p>
        </p:txBody>
      </p:sp>
    </p:spTree>
    <p:extLst>
      <p:ext uri="{BB962C8B-B14F-4D97-AF65-F5344CB8AC3E}">
        <p14:creationId xmlns:p14="http://schemas.microsoft.com/office/powerpoint/2010/main" val="2263695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รูปภาพ 10">
            <a:extLst>
              <a:ext uri="{FF2B5EF4-FFF2-40B4-BE49-F238E27FC236}">
                <a16:creationId xmlns:a16="http://schemas.microsoft.com/office/drawing/2014/main" xmlns="" id="{029DCA05-B9F7-4B13-9D9A-E249783F1DE8}"/>
              </a:ext>
            </a:extLst>
          </p:cNvPr>
          <p:cNvPicPr>
            <a:picLocks noChangeAspect="1"/>
          </p:cNvPicPr>
          <p:nvPr/>
        </p:nvPicPr>
        <p:blipFill rotWithShape="1">
          <a:blip r:embed="rId2"/>
          <a:srcRect l="28755" t="5327" r="27957" b="42957"/>
          <a:stretch/>
        </p:blipFill>
        <p:spPr>
          <a:xfrm>
            <a:off x="-16718" y="-438140"/>
            <a:ext cx="12200049" cy="7734279"/>
          </a:xfrm>
          <a:prstGeom prst="rect">
            <a:avLst/>
          </a:prstGeom>
        </p:spPr>
      </p:pic>
      <p:sp>
        <p:nvSpPr>
          <p:cNvPr id="2" name="ชื่อเรื่อง 1">
            <a:extLst>
              <a:ext uri="{FF2B5EF4-FFF2-40B4-BE49-F238E27FC236}">
                <a16:creationId xmlns:a16="http://schemas.microsoft.com/office/drawing/2014/main" xmlns="" id="{24BB7FD1-A98F-4379-B08E-17C6C228F595}"/>
              </a:ext>
            </a:extLst>
          </p:cNvPr>
          <p:cNvSpPr>
            <a:spLocks noGrp="1"/>
          </p:cNvSpPr>
          <p:nvPr>
            <p:ph type="title"/>
          </p:nvPr>
        </p:nvSpPr>
        <p:spPr/>
        <p:txBody>
          <a:bodyPr/>
          <a:lstStyle/>
          <a:p>
            <a:r>
              <a:rPr lang="en-US" b="1" dirty="0">
                <a:solidFill>
                  <a:schemeClr val="bg1"/>
                </a:solidFill>
                <a:latin typeface="Aharoni" panose="02010803020104030203" pitchFamily="2" charset="-79"/>
                <a:cs typeface="Aharoni" panose="02010803020104030203" pitchFamily="2" charset="-79"/>
              </a:rPr>
              <a:t>Supporting Character</a:t>
            </a:r>
            <a:endParaRPr lang="th-TH" b="1" dirty="0">
              <a:solidFill>
                <a:schemeClr val="bg1"/>
              </a:solidFill>
              <a:latin typeface="Aharoni" panose="02010803020104030203" pitchFamily="2" charset="-79"/>
            </a:endParaRPr>
          </a:p>
        </p:txBody>
      </p:sp>
      <p:sp>
        <p:nvSpPr>
          <p:cNvPr id="3" name="ตัวแทนเนื้อหา 2">
            <a:extLst>
              <a:ext uri="{FF2B5EF4-FFF2-40B4-BE49-F238E27FC236}">
                <a16:creationId xmlns:a16="http://schemas.microsoft.com/office/drawing/2014/main" xmlns="" id="{C3818CC7-6781-401A-ABD8-B91E986AB5AD}"/>
              </a:ext>
            </a:extLst>
          </p:cNvPr>
          <p:cNvSpPr>
            <a:spLocks noGrp="1"/>
          </p:cNvSpPr>
          <p:nvPr>
            <p:ph idx="1"/>
          </p:nvPr>
        </p:nvSpPr>
        <p:spPr>
          <a:xfrm>
            <a:off x="1028699" y="5959830"/>
            <a:ext cx="2986016" cy="533045"/>
          </a:xfrm>
        </p:spPr>
        <p:txBody>
          <a:bodyPr/>
          <a:lstStyle/>
          <a:p>
            <a:pPr marL="0" indent="0">
              <a:buNone/>
            </a:pPr>
            <a:r>
              <a:rPr lang="en-US" b="1" dirty="0">
                <a:solidFill>
                  <a:schemeClr val="bg1"/>
                </a:solidFill>
              </a:rPr>
              <a:t>Miki </a:t>
            </a:r>
            <a:r>
              <a:rPr lang="en-US" b="1" dirty="0" err="1">
                <a:solidFill>
                  <a:schemeClr val="bg1"/>
                </a:solidFill>
              </a:rPr>
              <a:t>Okudera</a:t>
            </a:r>
            <a:endParaRPr lang="th-TH" b="1" dirty="0">
              <a:solidFill>
                <a:schemeClr val="bg1"/>
              </a:solidFill>
            </a:endParaRPr>
          </a:p>
        </p:txBody>
      </p:sp>
      <p:pic>
        <p:nvPicPr>
          <p:cNvPr id="4" name="รูปภาพ 3">
            <a:extLst>
              <a:ext uri="{FF2B5EF4-FFF2-40B4-BE49-F238E27FC236}">
                <a16:creationId xmlns:a16="http://schemas.microsoft.com/office/drawing/2014/main" xmlns="" id="{DA772649-A61C-4CE2-8F2B-5735A52C91BB}"/>
              </a:ext>
            </a:extLst>
          </p:cNvPr>
          <p:cNvPicPr>
            <a:picLocks noChangeAspect="1"/>
          </p:cNvPicPr>
          <p:nvPr/>
        </p:nvPicPr>
        <p:blipFill>
          <a:blip r:embed="rId3"/>
          <a:stretch>
            <a:fillRect/>
          </a:stretch>
        </p:blipFill>
        <p:spPr>
          <a:xfrm>
            <a:off x="707408" y="2067864"/>
            <a:ext cx="3628599" cy="3622986"/>
          </a:xfrm>
          <a:prstGeom prst="rect">
            <a:avLst/>
          </a:prstGeom>
        </p:spPr>
      </p:pic>
      <p:grpSp>
        <p:nvGrpSpPr>
          <p:cNvPr id="10" name="Group 9">
            <a:extLst>
              <a:ext uri="{FF2B5EF4-FFF2-40B4-BE49-F238E27FC236}">
                <a16:creationId xmlns:a16="http://schemas.microsoft.com/office/drawing/2014/main" xmlns="" id="{E7CF1656-8C88-4961-BA71-6BCB43AE2565}"/>
              </a:ext>
            </a:extLst>
          </p:cNvPr>
          <p:cNvGrpSpPr/>
          <p:nvPr/>
        </p:nvGrpSpPr>
        <p:grpSpPr>
          <a:xfrm>
            <a:off x="4827183" y="2067864"/>
            <a:ext cx="2977630" cy="4420098"/>
            <a:chOff x="4827183" y="2067864"/>
            <a:chExt cx="2977630" cy="4420098"/>
          </a:xfrm>
        </p:grpSpPr>
        <p:pic>
          <p:nvPicPr>
            <p:cNvPr id="5" name="รูปภาพ 4">
              <a:extLst>
                <a:ext uri="{FF2B5EF4-FFF2-40B4-BE49-F238E27FC236}">
                  <a16:creationId xmlns:a16="http://schemas.microsoft.com/office/drawing/2014/main" xmlns="" id="{8CFD65A8-7D46-4D6B-B057-5E85C52D5C9F}"/>
                </a:ext>
              </a:extLst>
            </p:cNvPr>
            <p:cNvPicPr>
              <a:picLocks noChangeAspect="1"/>
            </p:cNvPicPr>
            <p:nvPr/>
          </p:nvPicPr>
          <p:blipFill>
            <a:blip r:embed="rId4"/>
            <a:stretch>
              <a:fillRect/>
            </a:stretch>
          </p:blipFill>
          <p:spPr>
            <a:xfrm>
              <a:off x="4827183" y="2067864"/>
              <a:ext cx="2977630" cy="3628297"/>
            </a:xfrm>
            <a:prstGeom prst="rect">
              <a:avLst/>
            </a:prstGeom>
          </p:spPr>
        </p:pic>
        <p:sp>
          <p:nvSpPr>
            <p:cNvPr id="6" name="กล่องข้อความ 5">
              <a:extLst>
                <a:ext uri="{FF2B5EF4-FFF2-40B4-BE49-F238E27FC236}">
                  <a16:creationId xmlns:a16="http://schemas.microsoft.com/office/drawing/2014/main" xmlns="" id="{DCAA669F-FE8B-46D3-A191-0FA75BE05C5D}"/>
                </a:ext>
              </a:extLst>
            </p:cNvPr>
            <p:cNvSpPr txBox="1"/>
            <p:nvPr/>
          </p:nvSpPr>
          <p:spPr>
            <a:xfrm>
              <a:off x="5211950" y="5964742"/>
              <a:ext cx="2122795" cy="523220"/>
            </a:xfrm>
            <a:prstGeom prst="rect">
              <a:avLst/>
            </a:prstGeom>
            <a:noFill/>
          </p:spPr>
          <p:txBody>
            <a:bodyPr wrap="square" rtlCol="0">
              <a:spAutoFit/>
            </a:bodyPr>
            <a:lstStyle/>
            <a:p>
              <a:pPr algn="l"/>
              <a:r>
                <a:rPr lang="en-US" b="1" dirty="0">
                  <a:solidFill>
                    <a:schemeClr val="bg1"/>
                  </a:solidFill>
                </a:rPr>
                <a:t>Tsukasa </a:t>
              </a:r>
              <a:r>
                <a:rPr lang="en-US" b="1" dirty="0" err="1">
                  <a:solidFill>
                    <a:schemeClr val="bg1"/>
                  </a:solidFill>
                </a:rPr>
                <a:t>Fuiji</a:t>
              </a:r>
              <a:endParaRPr lang="th-TH" b="1" dirty="0">
                <a:solidFill>
                  <a:schemeClr val="bg1"/>
                </a:solidFill>
              </a:endParaRPr>
            </a:p>
          </p:txBody>
        </p:sp>
      </p:grpSp>
      <p:grpSp>
        <p:nvGrpSpPr>
          <p:cNvPr id="8" name="Group 7">
            <a:extLst>
              <a:ext uri="{FF2B5EF4-FFF2-40B4-BE49-F238E27FC236}">
                <a16:creationId xmlns:a16="http://schemas.microsoft.com/office/drawing/2014/main" xmlns="" id="{98641F82-3BAE-4CE5-8096-8863FDFD8A71}"/>
              </a:ext>
            </a:extLst>
          </p:cNvPr>
          <p:cNvGrpSpPr/>
          <p:nvPr/>
        </p:nvGrpSpPr>
        <p:grpSpPr>
          <a:xfrm>
            <a:off x="8295988" y="2067864"/>
            <a:ext cx="3205093" cy="4415186"/>
            <a:chOff x="8295988" y="2067864"/>
            <a:chExt cx="3205093" cy="4415186"/>
          </a:xfrm>
        </p:grpSpPr>
        <p:pic>
          <p:nvPicPr>
            <p:cNvPr id="7" name="รูปภาพ 6">
              <a:extLst>
                <a:ext uri="{FF2B5EF4-FFF2-40B4-BE49-F238E27FC236}">
                  <a16:creationId xmlns:a16="http://schemas.microsoft.com/office/drawing/2014/main" xmlns="" id="{41D214C8-0347-4B8F-97C3-9E6A68F03BB7}"/>
                </a:ext>
              </a:extLst>
            </p:cNvPr>
            <p:cNvPicPr>
              <a:picLocks noChangeAspect="1"/>
            </p:cNvPicPr>
            <p:nvPr/>
          </p:nvPicPr>
          <p:blipFill>
            <a:blip r:embed="rId5"/>
            <a:stretch>
              <a:fillRect/>
            </a:stretch>
          </p:blipFill>
          <p:spPr>
            <a:xfrm>
              <a:off x="8295988" y="2067864"/>
              <a:ext cx="3205093" cy="3628623"/>
            </a:xfrm>
            <a:prstGeom prst="rect">
              <a:avLst/>
            </a:prstGeom>
          </p:spPr>
        </p:pic>
        <p:sp>
          <p:nvSpPr>
            <p:cNvPr id="9" name="กล่องข้อความ 8">
              <a:extLst>
                <a:ext uri="{FF2B5EF4-FFF2-40B4-BE49-F238E27FC236}">
                  <a16:creationId xmlns:a16="http://schemas.microsoft.com/office/drawing/2014/main" xmlns="" id="{D0F0A3DA-C49A-4669-B151-CCCE98EF3A7D}"/>
                </a:ext>
              </a:extLst>
            </p:cNvPr>
            <p:cNvSpPr txBox="1"/>
            <p:nvPr/>
          </p:nvSpPr>
          <p:spPr>
            <a:xfrm>
              <a:off x="8837136" y="5959830"/>
              <a:ext cx="2122795" cy="523220"/>
            </a:xfrm>
            <a:prstGeom prst="rect">
              <a:avLst/>
            </a:prstGeom>
            <a:noFill/>
          </p:spPr>
          <p:txBody>
            <a:bodyPr wrap="square" rtlCol="0">
              <a:spAutoFit/>
            </a:bodyPr>
            <a:lstStyle/>
            <a:p>
              <a:pPr algn="l"/>
              <a:r>
                <a:rPr lang="en-US" b="1" dirty="0" err="1">
                  <a:solidFill>
                    <a:schemeClr val="bg1"/>
                  </a:solidFill>
                </a:rPr>
                <a:t>Shita</a:t>
              </a:r>
              <a:r>
                <a:rPr lang="en-US" b="1" dirty="0">
                  <a:solidFill>
                    <a:schemeClr val="bg1"/>
                  </a:solidFill>
                </a:rPr>
                <a:t> Takagi</a:t>
              </a:r>
              <a:endParaRPr lang="th-TH" b="1" dirty="0">
                <a:solidFill>
                  <a:schemeClr val="bg1"/>
                </a:solidFill>
              </a:endParaRPr>
            </a:p>
          </p:txBody>
        </p:sp>
      </p:grpSp>
    </p:spTree>
    <p:extLst>
      <p:ext uri="{BB962C8B-B14F-4D97-AF65-F5344CB8AC3E}">
        <p14:creationId xmlns:p14="http://schemas.microsoft.com/office/powerpoint/2010/main" val="237126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รูปภาพ 15">
            <a:extLst>
              <a:ext uri="{FF2B5EF4-FFF2-40B4-BE49-F238E27FC236}">
                <a16:creationId xmlns:a16="http://schemas.microsoft.com/office/drawing/2014/main" xmlns="" id="{F60CF22A-A89E-4D3D-8AF6-51B98AE555BF}"/>
              </a:ext>
            </a:extLst>
          </p:cNvPr>
          <p:cNvPicPr>
            <a:picLocks noChangeAspect="1"/>
          </p:cNvPicPr>
          <p:nvPr/>
        </p:nvPicPr>
        <p:blipFill rotWithShape="1">
          <a:blip r:embed="rId2"/>
          <a:srcRect l="28755" t="5327" r="27957" b="42957"/>
          <a:stretch/>
        </p:blipFill>
        <p:spPr>
          <a:xfrm>
            <a:off x="0" y="-489883"/>
            <a:ext cx="12192000" cy="8193176"/>
          </a:xfrm>
          <a:prstGeom prst="rect">
            <a:avLst/>
          </a:prstGeom>
        </p:spPr>
      </p:pic>
      <p:sp>
        <p:nvSpPr>
          <p:cNvPr id="3" name="ตัวแทนเนื้อหา 2">
            <a:extLst>
              <a:ext uri="{FF2B5EF4-FFF2-40B4-BE49-F238E27FC236}">
                <a16:creationId xmlns:a16="http://schemas.microsoft.com/office/drawing/2014/main" xmlns="" id="{151F18F8-1A47-4495-A26B-2C737296F829}"/>
              </a:ext>
            </a:extLst>
          </p:cNvPr>
          <p:cNvSpPr>
            <a:spLocks noGrp="1"/>
          </p:cNvSpPr>
          <p:nvPr>
            <p:ph idx="1"/>
          </p:nvPr>
        </p:nvSpPr>
        <p:spPr>
          <a:xfrm>
            <a:off x="443824" y="3023832"/>
            <a:ext cx="2743767" cy="582873"/>
          </a:xfrm>
        </p:spPr>
        <p:txBody>
          <a:bodyPr/>
          <a:lstStyle/>
          <a:p>
            <a:pPr marL="0" indent="0">
              <a:buNone/>
            </a:pPr>
            <a:r>
              <a:rPr lang="en-US" b="1" dirty="0" err="1">
                <a:solidFill>
                  <a:schemeClr val="bg1"/>
                </a:solidFill>
              </a:rPr>
              <a:t>Hitoha</a:t>
            </a:r>
            <a:r>
              <a:rPr lang="en-US" b="1" dirty="0">
                <a:solidFill>
                  <a:schemeClr val="bg1"/>
                </a:solidFill>
              </a:rPr>
              <a:t> </a:t>
            </a:r>
            <a:r>
              <a:rPr lang="en-US" b="1" dirty="0" err="1">
                <a:solidFill>
                  <a:schemeClr val="bg1"/>
                </a:solidFill>
              </a:rPr>
              <a:t>Miyamizu</a:t>
            </a:r>
            <a:endParaRPr lang="th-TH" b="1" dirty="0">
              <a:solidFill>
                <a:schemeClr val="bg1"/>
              </a:solidFill>
            </a:endParaRPr>
          </a:p>
        </p:txBody>
      </p:sp>
      <p:pic>
        <p:nvPicPr>
          <p:cNvPr id="4" name="รูปภาพ 3">
            <a:extLst>
              <a:ext uri="{FF2B5EF4-FFF2-40B4-BE49-F238E27FC236}">
                <a16:creationId xmlns:a16="http://schemas.microsoft.com/office/drawing/2014/main" xmlns="" id="{ED50BE65-4753-4ACC-BF69-AF0836F25390}"/>
              </a:ext>
            </a:extLst>
          </p:cNvPr>
          <p:cNvPicPr>
            <a:picLocks noChangeAspect="1"/>
          </p:cNvPicPr>
          <p:nvPr/>
        </p:nvPicPr>
        <p:blipFill>
          <a:blip r:embed="rId3"/>
          <a:stretch>
            <a:fillRect/>
          </a:stretch>
        </p:blipFill>
        <p:spPr>
          <a:xfrm>
            <a:off x="245067" y="298546"/>
            <a:ext cx="3141282" cy="2569120"/>
          </a:xfrm>
          <a:prstGeom prst="rect">
            <a:avLst/>
          </a:prstGeom>
        </p:spPr>
      </p:pic>
      <p:grpSp>
        <p:nvGrpSpPr>
          <p:cNvPr id="9" name="Group 8">
            <a:extLst>
              <a:ext uri="{FF2B5EF4-FFF2-40B4-BE49-F238E27FC236}">
                <a16:creationId xmlns:a16="http://schemas.microsoft.com/office/drawing/2014/main" xmlns="" id="{266DC141-BC06-4554-97AB-BDE27B257DB4}"/>
              </a:ext>
            </a:extLst>
          </p:cNvPr>
          <p:cNvGrpSpPr/>
          <p:nvPr/>
        </p:nvGrpSpPr>
        <p:grpSpPr>
          <a:xfrm>
            <a:off x="1736455" y="3606705"/>
            <a:ext cx="3299787" cy="3251295"/>
            <a:chOff x="1736455" y="3606705"/>
            <a:chExt cx="3299787" cy="3251295"/>
          </a:xfrm>
        </p:grpSpPr>
        <p:pic>
          <p:nvPicPr>
            <p:cNvPr id="5" name="รูปภาพ 4">
              <a:extLst>
                <a:ext uri="{FF2B5EF4-FFF2-40B4-BE49-F238E27FC236}">
                  <a16:creationId xmlns:a16="http://schemas.microsoft.com/office/drawing/2014/main" xmlns="" id="{15B8BEAF-D055-4DBE-B434-7BA4D28F2558}"/>
                </a:ext>
              </a:extLst>
            </p:cNvPr>
            <p:cNvPicPr>
              <a:picLocks noChangeAspect="1"/>
            </p:cNvPicPr>
            <p:nvPr/>
          </p:nvPicPr>
          <p:blipFill>
            <a:blip r:embed="rId4"/>
            <a:stretch>
              <a:fillRect/>
            </a:stretch>
          </p:blipFill>
          <p:spPr>
            <a:xfrm>
              <a:off x="1736455" y="3606705"/>
              <a:ext cx="3299787" cy="2569120"/>
            </a:xfrm>
            <a:prstGeom prst="rect">
              <a:avLst/>
            </a:prstGeom>
          </p:spPr>
        </p:pic>
        <p:sp>
          <p:nvSpPr>
            <p:cNvPr id="6" name="กล่องข้อความ 5">
              <a:extLst>
                <a:ext uri="{FF2B5EF4-FFF2-40B4-BE49-F238E27FC236}">
                  <a16:creationId xmlns:a16="http://schemas.microsoft.com/office/drawing/2014/main" xmlns="" id="{E5A8792B-CD80-44A3-8A87-22AF4FC2D874}"/>
                </a:ext>
              </a:extLst>
            </p:cNvPr>
            <p:cNvSpPr txBox="1"/>
            <p:nvPr/>
          </p:nvSpPr>
          <p:spPr>
            <a:xfrm>
              <a:off x="1941107" y="6334780"/>
              <a:ext cx="2890482" cy="523220"/>
            </a:xfrm>
            <a:prstGeom prst="rect">
              <a:avLst/>
            </a:prstGeom>
            <a:noFill/>
          </p:spPr>
          <p:txBody>
            <a:bodyPr wrap="square" rtlCol="0">
              <a:spAutoFit/>
            </a:bodyPr>
            <a:lstStyle/>
            <a:p>
              <a:pPr algn="l"/>
              <a:r>
                <a:rPr lang="en-US" b="1" dirty="0" err="1">
                  <a:solidFill>
                    <a:schemeClr val="bg1"/>
                  </a:solidFill>
                </a:rPr>
                <a:t>Yoshiha</a:t>
              </a:r>
              <a:r>
                <a:rPr lang="en-US" b="1" dirty="0">
                  <a:solidFill>
                    <a:schemeClr val="bg1"/>
                  </a:solidFill>
                </a:rPr>
                <a:t> </a:t>
              </a:r>
              <a:r>
                <a:rPr lang="en-US" b="1" dirty="0" err="1">
                  <a:solidFill>
                    <a:schemeClr val="bg1"/>
                  </a:solidFill>
                </a:rPr>
                <a:t>Miyamizu</a:t>
              </a:r>
              <a:endParaRPr lang="th-TH" b="1" dirty="0">
                <a:solidFill>
                  <a:schemeClr val="bg1"/>
                </a:solidFill>
              </a:endParaRPr>
            </a:p>
          </p:txBody>
        </p:sp>
      </p:grpSp>
      <p:grpSp>
        <p:nvGrpSpPr>
          <p:cNvPr id="2" name="Group 1">
            <a:extLst>
              <a:ext uri="{FF2B5EF4-FFF2-40B4-BE49-F238E27FC236}">
                <a16:creationId xmlns:a16="http://schemas.microsoft.com/office/drawing/2014/main" xmlns="" id="{337019EF-72A8-41AC-A6E4-43EE75A7919F}"/>
              </a:ext>
            </a:extLst>
          </p:cNvPr>
          <p:cNvGrpSpPr/>
          <p:nvPr/>
        </p:nvGrpSpPr>
        <p:grpSpPr>
          <a:xfrm>
            <a:off x="5685445" y="298546"/>
            <a:ext cx="2890482" cy="3244241"/>
            <a:chOff x="5685445" y="298546"/>
            <a:chExt cx="2890482" cy="3244241"/>
          </a:xfrm>
        </p:grpSpPr>
        <p:pic>
          <p:nvPicPr>
            <p:cNvPr id="8" name="รูปภาพ 7">
              <a:extLst>
                <a:ext uri="{FF2B5EF4-FFF2-40B4-BE49-F238E27FC236}">
                  <a16:creationId xmlns:a16="http://schemas.microsoft.com/office/drawing/2014/main" xmlns="" id="{2E0FE1A8-773D-443D-A674-E816E23B0321}"/>
                </a:ext>
              </a:extLst>
            </p:cNvPr>
            <p:cNvPicPr>
              <a:picLocks noChangeAspect="1"/>
            </p:cNvPicPr>
            <p:nvPr/>
          </p:nvPicPr>
          <p:blipFill>
            <a:blip r:embed="rId5"/>
            <a:stretch>
              <a:fillRect/>
            </a:stretch>
          </p:blipFill>
          <p:spPr>
            <a:xfrm>
              <a:off x="5801724" y="298546"/>
              <a:ext cx="2458894" cy="2569120"/>
            </a:xfrm>
            <a:prstGeom prst="rect">
              <a:avLst/>
            </a:prstGeom>
          </p:spPr>
        </p:pic>
        <p:sp>
          <p:nvSpPr>
            <p:cNvPr id="10" name="กล่องข้อความ 9">
              <a:extLst>
                <a:ext uri="{FF2B5EF4-FFF2-40B4-BE49-F238E27FC236}">
                  <a16:creationId xmlns:a16="http://schemas.microsoft.com/office/drawing/2014/main" xmlns="" id="{86F82157-4C81-4065-AA6C-2C5661B64D56}"/>
                </a:ext>
              </a:extLst>
            </p:cNvPr>
            <p:cNvSpPr txBox="1"/>
            <p:nvPr/>
          </p:nvSpPr>
          <p:spPr>
            <a:xfrm>
              <a:off x="5685445" y="3019567"/>
              <a:ext cx="2890482" cy="523220"/>
            </a:xfrm>
            <a:prstGeom prst="rect">
              <a:avLst/>
            </a:prstGeom>
            <a:noFill/>
          </p:spPr>
          <p:txBody>
            <a:bodyPr wrap="square" rtlCol="0">
              <a:spAutoFit/>
            </a:bodyPr>
            <a:lstStyle/>
            <a:p>
              <a:pPr algn="l"/>
              <a:r>
                <a:rPr lang="en-US" b="1" dirty="0" err="1">
                  <a:solidFill>
                    <a:schemeClr val="bg1"/>
                  </a:solidFill>
                </a:rPr>
                <a:t>Toshiki</a:t>
              </a:r>
              <a:r>
                <a:rPr lang="en-US" b="1" dirty="0">
                  <a:solidFill>
                    <a:schemeClr val="bg1"/>
                  </a:solidFill>
                </a:rPr>
                <a:t> </a:t>
              </a:r>
              <a:r>
                <a:rPr lang="en-US" b="1" dirty="0" err="1">
                  <a:solidFill>
                    <a:schemeClr val="bg1"/>
                  </a:solidFill>
                </a:rPr>
                <a:t>Miyamizu</a:t>
              </a:r>
              <a:endParaRPr lang="th-TH" b="1" dirty="0">
                <a:solidFill>
                  <a:schemeClr val="bg1"/>
                </a:solidFill>
              </a:endParaRPr>
            </a:p>
          </p:txBody>
        </p:sp>
      </p:grpSp>
      <p:grpSp>
        <p:nvGrpSpPr>
          <p:cNvPr id="7" name="Group 6">
            <a:extLst>
              <a:ext uri="{FF2B5EF4-FFF2-40B4-BE49-F238E27FC236}">
                <a16:creationId xmlns:a16="http://schemas.microsoft.com/office/drawing/2014/main" xmlns="" id="{E19DECE0-3717-4484-9FA0-4BC8F817D51C}"/>
              </a:ext>
            </a:extLst>
          </p:cNvPr>
          <p:cNvGrpSpPr/>
          <p:nvPr/>
        </p:nvGrpSpPr>
        <p:grpSpPr>
          <a:xfrm>
            <a:off x="6391681" y="3606706"/>
            <a:ext cx="5398873" cy="3259768"/>
            <a:chOff x="6391681" y="3606706"/>
            <a:chExt cx="5398873" cy="3259768"/>
          </a:xfrm>
        </p:grpSpPr>
        <p:pic>
          <p:nvPicPr>
            <p:cNvPr id="11" name="รูปภาพ 10">
              <a:extLst>
                <a:ext uri="{FF2B5EF4-FFF2-40B4-BE49-F238E27FC236}">
                  <a16:creationId xmlns:a16="http://schemas.microsoft.com/office/drawing/2014/main" xmlns="" id="{2D96F596-4CBC-4781-B158-7C1F7870DD75}"/>
                </a:ext>
              </a:extLst>
            </p:cNvPr>
            <p:cNvPicPr>
              <a:picLocks noChangeAspect="1"/>
            </p:cNvPicPr>
            <p:nvPr/>
          </p:nvPicPr>
          <p:blipFill>
            <a:blip r:embed="rId6"/>
            <a:stretch>
              <a:fillRect/>
            </a:stretch>
          </p:blipFill>
          <p:spPr>
            <a:xfrm>
              <a:off x="6391681" y="3606706"/>
              <a:ext cx="5398873" cy="2569119"/>
            </a:xfrm>
            <a:prstGeom prst="rect">
              <a:avLst/>
            </a:prstGeom>
          </p:spPr>
        </p:pic>
        <p:sp>
          <p:nvSpPr>
            <p:cNvPr id="14" name="กล่องข้อความ 13">
              <a:extLst>
                <a:ext uri="{FF2B5EF4-FFF2-40B4-BE49-F238E27FC236}">
                  <a16:creationId xmlns:a16="http://schemas.microsoft.com/office/drawing/2014/main" xmlns="" id="{F91652B8-A00D-48E2-8811-A15BCFE1C315}"/>
                </a:ext>
              </a:extLst>
            </p:cNvPr>
            <p:cNvSpPr txBox="1"/>
            <p:nvPr/>
          </p:nvSpPr>
          <p:spPr>
            <a:xfrm>
              <a:off x="7645876" y="6343254"/>
              <a:ext cx="2890482" cy="523220"/>
            </a:xfrm>
            <a:prstGeom prst="rect">
              <a:avLst/>
            </a:prstGeom>
            <a:noFill/>
          </p:spPr>
          <p:txBody>
            <a:bodyPr wrap="square" rtlCol="0">
              <a:spAutoFit/>
            </a:bodyPr>
            <a:lstStyle/>
            <a:p>
              <a:pPr algn="l"/>
              <a:r>
                <a:rPr lang="en-US" b="1" dirty="0">
                  <a:solidFill>
                    <a:schemeClr val="bg1"/>
                  </a:solidFill>
                </a:rPr>
                <a:t>Futaba </a:t>
              </a:r>
              <a:r>
                <a:rPr lang="en-US" b="1" dirty="0" err="1">
                  <a:solidFill>
                    <a:schemeClr val="bg1"/>
                  </a:solidFill>
                </a:rPr>
                <a:t>Miyamizu</a:t>
              </a:r>
              <a:endParaRPr lang="th-TH" b="1" dirty="0">
                <a:solidFill>
                  <a:schemeClr val="bg1"/>
                </a:solidFill>
              </a:endParaRPr>
            </a:p>
          </p:txBody>
        </p:sp>
      </p:grpSp>
    </p:spTree>
    <p:extLst>
      <p:ext uri="{BB962C8B-B14F-4D97-AF65-F5344CB8AC3E}">
        <p14:creationId xmlns:p14="http://schemas.microsoft.com/office/powerpoint/2010/main" val="1787150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รูปภาพ 7">
            <a:extLst>
              <a:ext uri="{FF2B5EF4-FFF2-40B4-BE49-F238E27FC236}">
                <a16:creationId xmlns:a16="http://schemas.microsoft.com/office/drawing/2014/main" xmlns="" id="{FF018D21-ED00-4CB2-B9C7-3A2E57D8656B}"/>
              </a:ext>
            </a:extLst>
          </p:cNvPr>
          <p:cNvPicPr>
            <a:picLocks noChangeAspect="1"/>
          </p:cNvPicPr>
          <p:nvPr/>
        </p:nvPicPr>
        <p:blipFill rotWithShape="1">
          <a:blip r:embed="rId2"/>
          <a:srcRect l="28755" t="5327" r="27957" b="42957"/>
          <a:stretch/>
        </p:blipFill>
        <p:spPr>
          <a:xfrm>
            <a:off x="0" y="-1335176"/>
            <a:ext cx="12192000" cy="8193176"/>
          </a:xfrm>
          <a:prstGeom prst="rect">
            <a:avLst/>
          </a:prstGeom>
        </p:spPr>
      </p:pic>
      <p:sp>
        <p:nvSpPr>
          <p:cNvPr id="3" name="ตัวแทนเนื้อหา 2">
            <a:extLst>
              <a:ext uri="{FF2B5EF4-FFF2-40B4-BE49-F238E27FC236}">
                <a16:creationId xmlns:a16="http://schemas.microsoft.com/office/drawing/2014/main" xmlns="" id="{4177FDB8-8C37-4695-A46B-42E8ABA49A2C}"/>
              </a:ext>
            </a:extLst>
          </p:cNvPr>
          <p:cNvSpPr>
            <a:spLocks noGrp="1"/>
          </p:cNvSpPr>
          <p:nvPr>
            <p:ph idx="1"/>
          </p:nvPr>
        </p:nvSpPr>
        <p:spPr>
          <a:xfrm>
            <a:off x="1924825" y="5015482"/>
            <a:ext cx="3483023" cy="561122"/>
          </a:xfrm>
        </p:spPr>
        <p:txBody>
          <a:bodyPr>
            <a:normAutofit fontScale="92500"/>
          </a:bodyPr>
          <a:lstStyle/>
          <a:p>
            <a:pPr marL="0" indent="0">
              <a:buNone/>
            </a:pPr>
            <a:r>
              <a:rPr lang="en-US" b="1" dirty="0">
                <a:solidFill>
                  <a:schemeClr val="bg1"/>
                </a:solidFill>
              </a:rPr>
              <a:t>Katsuhiko </a:t>
            </a:r>
            <a:r>
              <a:rPr lang="en-US" b="1" dirty="0" err="1">
                <a:solidFill>
                  <a:schemeClr val="bg1"/>
                </a:solidFill>
              </a:rPr>
              <a:t>Teshigawara</a:t>
            </a:r>
            <a:endParaRPr lang="th-TH" b="1" dirty="0">
              <a:solidFill>
                <a:schemeClr val="bg1"/>
              </a:solidFill>
            </a:endParaRPr>
          </a:p>
        </p:txBody>
      </p:sp>
      <p:pic>
        <p:nvPicPr>
          <p:cNvPr id="4" name="รูปภาพ 3">
            <a:extLst>
              <a:ext uri="{FF2B5EF4-FFF2-40B4-BE49-F238E27FC236}">
                <a16:creationId xmlns:a16="http://schemas.microsoft.com/office/drawing/2014/main" xmlns="" id="{6D678CD8-28BD-44E7-851D-41046F6AE2BC}"/>
              </a:ext>
            </a:extLst>
          </p:cNvPr>
          <p:cNvPicPr>
            <a:picLocks noChangeAspect="1"/>
          </p:cNvPicPr>
          <p:nvPr/>
        </p:nvPicPr>
        <p:blipFill>
          <a:blip r:embed="rId3"/>
          <a:stretch>
            <a:fillRect/>
          </a:stretch>
        </p:blipFill>
        <p:spPr>
          <a:xfrm>
            <a:off x="2133134" y="1252361"/>
            <a:ext cx="3066404" cy="3482559"/>
          </a:xfrm>
          <a:prstGeom prst="rect">
            <a:avLst/>
          </a:prstGeom>
        </p:spPr>
      </p:pic>
      <p:grpSp>
        <p:nvGrpSpPr>
          <p:cNvPr id="2" name="Group 1">
            <a:extLst>
              <a:ext uri="{FF2B5EF4-FFF2-40B4-BE49-F238E27FC236}">
                <a16:creationId xmlns:a16="http://schemas.microsoft.com/office/drawing/2014/main" xmlns="" id="{762C710D-1DC7-42C3-A841-2D23BA8CABFF}"/>
              </a:ext>
            </a:extLst>
          </p:cNvPr>
          <p:cNvGrpSpPr/>
          <p:nvPr/>
        </p:nvGrpSpPr>
        <p:grpSpPr>
          <a:xfrm>
            <a:off x="6494705" y="1650099"/>
            <a:ext cx="4371681" cy="3888603"/>
            <a:chOff x="6494705" y="1650099"/>
            <a:chExt cx="4371681" cy="3888603"/>
          </a:xfrm>
        </p:grpSpPr>
        <p:pic>
          <p:nvPicPr>
            <p:cNvPr id="5" name="รูปภาพ 4">
              <a:extLst>
                <a:ext uri="{FF2B5EF4-FFF2-40B4-BE49-F238E27FC236}">
                  <a16:creationId xmlns:a16="http://schemas.microsoft.com/office/drawing/2014/main" xmlns="" id="{936C8FFB-192F-42F9-AE0A-1F11580848C6}"/>
                </a:ext>
              </a:extLst>
            </p:cNvPr>
            <p:cNvPicPr>
              <a:picLocks noChangeAspect="1"/>
            </p:cNvPicPr>
            <p:nvPr/>
          </p:nvPicPr>
          <p:blipFill>
            <a:blip r:embed="rId4"/>
            <a:stretch>
              <a:fillRect/>
            </a:stretch>
          </p:blipFill>
          <p:spPr>
            <a:xfrm>
              <a:off x="6494705" y="1650099"/>
              <a:ext cx="4371681" cy="3028950"/>
            </a:xfrm>
            <a:prstGeom prst="rect">
              <a:avLst/>
            </a:prstGeom>
          </p:spPr>
        </p:pic>
        <p:sp>
          <p:nvSpPr>
            <p:cNvPr id="6" name="กล่องข้อความ 5">
              <a:extLst>
                <a:ext uri="{FF2B5EF4-FFF2-40B4-BE49-F238E27FC236}">
                  <a16:creationId xmlns:a16="http://schemas.microsoft.com/office/drawing/2014/main" xmlns="" id="{0C17D871-3AFA-41D5-BC98-B070AA7C2DDF}"/>
                </a:ext>
              </a:extLst>
            </p:cNvPr>
            <p:cNvSpPr txBox="1"/>
            <p:nvPr/>
          </p:nvSpPr>
          <p:spPr>
            <a:xfrm>
              <a:off x="7604930" y="5015482"/>
              <a:ext cx="2303913" cy="523220"/>
            </a:xfrm>
            <a:prstGeom prst="rect">
              <a:avLst/>
            </a:prstGeom>
            <a:noFill/>
          </p:spPr>
          <p:txBody>
            <a:bodyPr wrap="square" rtlCol="0">
              <a:spAutoFit/>
            </a:bodyPr>
            <a:lstStyle/>
            <a:p>
              <a:pPr algn="l"/>
              <a:r>
                <a:rPr lang="en-US" b="1" dirty="0">
                  <a:solidFill>
                    <a:schemeClr val="bg1"/>
                  </a:solidFill>
                </a:rPr>
                <a:t>Sayaka Natori</a:t>
              </a:r>
              <a:endParaRPr lang="th-TH" b="1" dirty="0">
                <a:solidFill>
                  <a:schemeClr val="bg1"/>
                </a:solidFill>
              </a:endParaRPr>
            </a:p>
          </p:txBody>
        </p:sp>
      </p:grpSp>
    </p:spTree>
    <p:extLst>
      <p:ext uri="{BB962C8B-B14F-4D97-AF65-F5344CB8AC3E}">
        <p14:creationId xmlns:p14="http://schemas.microsoft.com/office/powerpoint/2010/main" val="3892369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7DA9FFE-3184-4430-88C6-7E2662481FAA}"/>
              </a:ext>
            </a:extLst>
          </p:cNvPr>
          <p:cNvPicPr>
            <a:picLocks noChangeAspect="1"/>
          </p:cNvPicPr>
          <p:nvPr/>
        </p:nvPicPr>
        <p:blipFill>
          <a:blip r:embed="rId3"/>
          <a:stretch>
            <a:fillRect/>
          </a:stretch>
        </p:blipFill>
        <p:spPr>
          <a:xfrm>
            <a:off x="-2" y="0"/>
            <a:ext cx="12192002" cy="6858000"/>
          </a:xfrm>
          <a:prstGeom prst="rect">
            <a:avLst/>
          </a:prstGeom>
        </p:spPr>
      </p:pic>
      <p:sp>
        <p:nvSpPr>
          <p:cNvPr id="4" name="TextBox 3">
            <a:extLst>
              <a:ext uri="{FF2B5EF4-FFF2-40B4-BE49-F238E27FC236}">
                <a16:creationId xmlns:a16="http://schemas.microsoft.com/office/drawing/2014/main" xmlns="" id="{22AEDFF2-4AAF-46F3-8EDB-884E8ECE6010}"/>
              </a:ext>
            </a:extLst>
          </p:cNvPr>
          <p:cNvSpPr txBox="1"/>
          <p:nvPr/>
        </p:nvSpPr>
        <p:spPr>
          <a:xfrm>
            <a:off x="1150326" y="636167"/>
            <a:ext cx="10260623" cy="523220"/>
          </a:xfrm>
          <a:prstGeom prst="rect">
            <a:avLst/>
          </a:prstGeom>
          <a:noFill/>
        </p:spPr>
        <p:txBody>
          <a:bodyPr wrap="square" rtlCol="0">
            <a:spAutoFit/>
          </a:bodyPr>
          <a:lstStyle/>
          <a:p>
            <a:r>
              <a:rPr lang="en-US" b="1" dirty="0">
                <a:cs typeface="+mj-cs"/>
              </a:rPr>
              <a:t>‘Weathering with you’ the new movie of Makoto Shinkai</a:t>
            </a:r>
            <a:endParaRPr lang="th-TH" b="1" dirty="0">
              <a:cs typeface="+mj-cs"/>
            </a:endParaRPr>
          </a:p>
        </p:txBody>
      </p:sp>
      <p:grpSp>
        <p:nvGrpSpPr>
          <p:cNvPr id="9" name="Group 8">
            <a:extLst>
              <a:ext uri="{FF2B5EF4-FFF2-40B4-BE49-F238E27FC236}">
                <a16:creationId xmlns:a16="http://schemas.microsoft.com/office/drawing/2014/main" xmlns="" id="{9272A3C9-4C1F-4EA9-8D71-EF0D51545110}"/>
              </a:ext>
            </a:extLst>
          </p:cNvPr>
          <p:cNvGrpSpPr/>
          <p:nvPr/>
        </p:nvGrpSpPr>
        <p:grpSpPr>
          <a:xfrm>
            <a:off x="777967" y="1343840"/>
            <a:ext cx="6096000" cy="4897138"/>
            <a:chOff x="501162" y="1186561"/>
            <a:chExt cx="6096000" cy="4897138"/>
          </a:xfrm>
        </p:grpSpPr>
        <p:sp>
          <p:nvSpPr>
            <p:cNvPr id="6" name="Rectangle 5">
              <a:extLst>
                <a:ext uri="{FF2B5EF4-FFF2-40B4-BE49-F238E27FC236}">
                  <a16:creationId xmlns:a16="http://schemas.microsoft.com/office/drawing/2014/main" xmlns="" id="{EF861926-2A09-44CB-9A5A-5D0E3FFBC65C}"/>
                </a:ext>
              </a:extLst>
            </p:cNvPr>
            <p:cNvSpPr/>
            <p:nvPr/>
          </p:nvSpPr>
          <p:spPr>
            <a:xfrm>
              <a:off x="501162" y="5006481"/>
              <a:ext cx="5706206" cy="1077218"/>
            </a:xfrm>
            <a:prstGeom prst="rect">
              <a:avLst/>
            </a:prstGeom>
          </p:spPr>
          <p:txBody>
            <a:bodyPr wrap="square">
              <a:spAutoFit/>
            </a:bodyPr>
            <a:lstStyle/>
            <a:p>
              <a:r>
                <a:rPr lang="en-US" sz="1800" dirty="0">
                  <a:hlinkClick r:id="rId4"/>
                </a:rPr>
                <a:t>https://www.youtube.com/watch?v=rzKcrJ77wBY</a:t>
              </a:r>
              <a:r>
                <a:rPr lang="en-US" sz="1800" dirty="0"/>
                <a:t> Trailer1</a:t>
              </a:r>
            </a:p>
            <a:p>
              <a:r>
                <a:rPr lang="en-US" sz="1800" dirty="0">
                  <a:hlinkClick r:id="rId5"/>
                </a:rPr>
                <a:t>https://www.youtube.com/watch?v=VGksHFs04Rc</a:t>
              </a:r>
              <a:r>
                <a:rPr lang="en-US" sz="1800" dirty="0"/>
                <a:t> Trailer2</a:t>
              </a:r>
            </a:p>
            <a:p>
              <a:endParaRPr lang="th-TH" dirty="0"/>
            </a:p>
          </p:txBody>
        </p:sp>
        <p:sp>
          <p:nvSpPr>
            <p:cNvPr id="7" name="Rectangle 6">
              <a:extLst>
                <a:ext uri="{FF2B5EF4-FFF2-40B4-BE49-F238E27FC236}">
                  <a16:creationId xmlns:a16="http://schemas.microsoft.com/office/drawing/2014/main" xmlns="" id="{AA2AD595-925B-4F83-B993-BA0AD3288A9D}"/>
                </a:ext>
              </a:extLst>
            </p:cNvPr>
            <p:cNvSpPr/>
            <p:nvPr/>
          </p:nvSpPr>
          <p:spPr>
            <a:xfrm>
              <a:off x="501162" y="1186561"/>
              <a:ext cx="6096000" cy="3416320"/>
            </a:xfrm>
            <a:prstGeom prst="rect">
              <a:avLst/>
            </a:prstGeom>
          </p:spPr>
          <p:txBody>
            <a:bodyPr>
              <a:spAutoFit/>
            </a:bodyPr>
            <a:lstStyle/>
            <a:p>
              <a:r>
                <a:rPr lang="en-US" sz="1800" dirty="0"/>
                <a:t>Plot</a:t>
              </a:r>
            </a:p>
            <a:p>
              <a:r>
                <a:rPr lang="en-US" sz="1800" dirty="0"/>
                <a:t>High school freshman </a:t>
              </a:r>
              <a:r>
                <a:rPr lang="en-US" sz="1800" dirty="0" err="1"/>
                <a:t>Hodaka</a:t>
              </a:r>
              <a:r>
                <a:rPr lang="en-US" sz="1800" dirty="0"/>
                <a:t> </a:t>
              </a:r>
              <a:r>
                <a:rPr lang="en-US" sz="1800" dirty="0" err="1"/>
                <a:t>Morishima</a:t>
              </a:r>
              <a:r>
                <a:rPr lang="en-US" sz="1800" dirty="0"/>
                <a:t> leaves his home on an isolated island and moves to Tokyo, but he immediately becomes broke. He lives his days in isolation, but finally finds a job as a writer for a shady occult magazine. After he starts his job, the weather has been rainy day after day. Then one day in a corner of the crowded and busy city, </a:t>
              </a:r>
              <a:r>
                <a:rPr lang="en-US" sz="1800" dirty="0" err="1"/>
                <a:t>Hodaka</a:t>
              </a:r>
              <a:r>
                <a:rPr lang="en-US" sz="1800" dirty="0"/>
                <a:t> meets a young girl named </a:t>
              </a:r>
              <a:r>
                <a:rPr lang="en-US" sz="1800" dirty="0" err="1"/>
                <a:t>Hina</a:t>
              </a:r>
              <a:r>
                <a:rPr lang="en-US" sz="1800" dirty="0"/>
                <a:t> Amano. Due to certain circumstances, </a:t>
              </a:r>
              <a:r>
                <a:rPr lang="en-US" sz="1800" dirty="0" err="1"/>
                <a:t>Hina</a:t>
              </a:r>
              <a:r>
                <a:rPr lang="en-US" sz="1800" dirty="0"/>
                <a:t> and her younger brother live together, but have a cheerful and sturdy life. This bright and </a:t>
              </a:r>
              <a:r>
                <a:rPr lang="en-US" sz="1800" dirty="0" err="1"/>
                <a:t>strong­willed</a:t>
              </a:r>
              <a:r>
                <a:rPr lang="en-US" sz="1800" dirty="0"/>
                <a:t> girl possesses a strange and wonderful ability: the power to stop the rain and clear the sky.</a:t>
              </a:r>
              <a:endParaRPr lang="th-TH" sz="1800" dirty="0"/>
            </a:p>
          </p:txBody>
        </p:sp>
      </p:grpSp>
      <p:pic>
        <p:nvPicPr>
          <p:cNvPr id="8" name="Picture 7">
            <a:extLst>
              <a:ext uri="{FF2B5EF4-FFF2-40B4-BE49-F238E27FC236}">
                <a16:creationId xmlns:a16="http://schemas.microsoft.com/office/drawing/2014/main" xmlns="" id="{D970D5E6-DBFC-4A7A-9221-20B7A25BB87F}"/>
              </a:ext>
            </a:extLst>
          </p:cNvPr>
          <p:cNvPicPr>
            <a:picLocks noChangeAspect="1"/>
          </p:cNvPicPr>
          <p:nvPr/>
        </p:nvPicPr>
        <p:blipFill>
          <a:blip r:embed="rId6"/>
          <a:stretch>
            <a:fillRect/>
          </a:stretch>
        </p:blipFill>
        <p:spPr>
          <a:xfrm>
            <a:off x="8132418" y="1617785"/>
            <a:ext cx="2801131" cy="4036175"/>
          </a:xfrm>
          <a:prstGeom prst="rect">
            <a:avLst/>
          </a:prstGeom>
        </p:spPr>
      </p:pic>
    </p:spTree>
    <p:extLst>
      <p:ext uri="{BB962C8B-B14F-4D97-AF65-F5344CB8AC3E}">
        <p14:creationId xmlns:p14="http://schemas.microsoft.com/office/powerpoint/2010/main" val="34073004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wind.wav"/>
          </p:stSnd>
        </p:sndAc>
      </p:transition>
    </mc:Choice>
    <mc:Fallback>
      <p:transition spd="slow">
        <p:fade/>
        <p:sndAc>
          <p:stSnd>
            <p:snd r:embed="rId2" name="wind.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947F03F3-BF59-4E8D-B4D0-1D18624EA31B}"/>
              </a:ext>
            </a:extLst>
          </p:cNvPr>
          <p:cNvSpPr>
            <a:spLocks noGrp="1"/>
          </p:cNvSpPr>
          <p:nvPr>
            <p:ph type="title"/>
          </p:nvPr>
        </p:nvSpPr>
        <p:spPr>
          <a:xfrm>
            <a:off x="470281" y="996904"/>
            <a:ext cx="8516203" cy="1477156"/>
          </a:xfrm>
        </p:spPr>
        <p:txBody>
          <a:bodyPr>
            <a:normAutofit/>
          </a:bodyPr>
          <a:lstStyle/>
          <a:p>
            <a:r>
              <a:rPr lang="en-US" b="0" i="1" dirty="0">
                <a:solidFill>
                  <a:srgbClr val="3A3A3A"/>
                </a:solidFill>
                <a:effectLst/>
                <a:latin typeface="Helvetica Neue"/>
              </a:rPr>
              <a:t>Your name (2016)</a:t>
            </a:r>
            <a:endParaRPr lang="th-TH" dirty="0"/>
          </a:p>
        </p:txBody>
      </p:sp>
      <p:sp>
        <p:nvSpPr>
          <p:cNvPr id="3" name="ตัวแทนเนื้อหา 2">
            <a:extLst>
              <a:ext uri="{FF2B5EF4-FFF2-40B4-BE49-F238E27FC236}">
                <a16:creationId xmlns:a16="http://schemas.microsoft.com/office/drawing/2014/main" xmlns="" id="{24BFD55D-D811-4D39-AF18-583D32484D30}"/>
              </a:ext>
            </a:extLst>
          </p:cNvPr>
          <p:cNvSpPr>
            <a:spLocks noGrp="1"/>
          </p:cNvSpPr>
          <p:nvPr>
            <p:ph idx="1"/>
          </p:nvPr>
        </p:nvSpPr>
        <p:spPr>
          <a:xfrm>
            <a:off x="370766" y="2583621"/>
            <a:ext cx="6625419" cy="4351338"/>
          </a:xfrm>
        </p:spPr>
        <p:txBody>
          <a:bodyPr/>
          <a:lstStyle/>
          <a:p>
            <a:r>
              <a:rPr lang="en-US" b="0" i="0" dirty="0">
                <a:solidFill>
                  <a:srgbClr val="3A3A3A"/>
                </a:solidFill>
                <a:effectLst/>
                <a:latin typeface="Helvetica Neue"/>
              </a:rPr>
              <a:t>romantic fantasy drama film </a:t>
            </a:r>
          </a:p>
          <a:p>
            <a:r>
              <a:rPr lang="en-US" b="0" i="0" dirty="0">
                <a:solidFill>
                  <a:srgbClr val="3A3A3A"/>
                </a:solidFill>
                <a:effectLst/>
                <a:latin typeface="Helvetica Neue"/>
              </a:rPr>
              <a:t>directed,</a:t>
            </a:r>
            <a:r>
              <a:rPr lang="th" b="0" i="0" dirty="0">
                <a:solidFill>
                  <a:srgbClr val="3A3A3A"/>
                </a:solidFill>
                <a:effectLst/>
                <a:latin typeface="Helvetica Neue"/>
              </a:rPr>
              <a:t> </a:t>
            </a:r>
            <a:r>
              <a:rPr lang="en-US" b="0" i="0" dirty="0">
                <a:solidFill>
                  <a:srgbClr val="3A3A3A"/>
                </a:solidFill>
                <a:effectLst/>
                <a:latin typeface="Helvetica Neue"/>
              </a:rPr>
              <a:t>written, and edited by </a:t>
            </a:r>
            <a:r>
              <a:rPr lang="en-US" b="0" i="0" u="none" strike="noStrike" dirty="0">
                <a:effectLst/>
                <a:latin typeface="Helvetica Neue"/>
              </a:rPr>
              <a:t>Makoto Shinkai</a:t>
            </a:r>
            <a:endParaRPr lang="en-US" u="none" strike="noStrike" dirty="0">
              <a:latin typeface="Helvetica Neue"/>
            </a:endParaRPr>
          </a:p>
          <a:p>
            <a:r>
              <a:rPr lang="en-US" b="0" i="0" dirty="0">
                <a:solidFill>
                  <a:srgbClr val="3A3A3A"/>
                </a:solidFill>
                <a:effectLst/>
                <a:latin typeface="Helvetica Neue"/>
              </a:rPr>
              <a:t>own novel of the same name published only a month before the film's premiere.</a:t>
            </a:r>
            <a:endParaRPr lang="th-TH" dirty="0"/>
          </a:p>
        </p:txBody>
      </p:sp>
      <p:pic>
        <p:nvPicPr>
          <p:cNvPr id="4" name="รูปภาพ 3">
            <a:extLst>
              <a:ext uri="{FF2B5EF4-FFF2-40B4-BE49-F238E27FC236}">
                <a16:creationId xmlns:a16="http://schemas.microsoft.com/office/drawing/2014/main" xmlns="" id="{B9A21DBD-B21F-440B-800D-1FB20DF8F243}"/>
              </a:ext>
            </a:extLst>
          </p:cNvPr>
          <p:cNvPicPr>
            <a:picLocks noChangeAspect="1"/>
          </p:cNvPicPr>
          <p:nvPr/>
        </p:nvPicPr>
        <p:blipFill>
          <a:blip r:embed="rId2"/>
          <a:stretch>
            <a:fillRect/>
          </a:stretch>
        </p:blipFill>
        <p:spPr>
          <a:xfrm>
            <a:off x="7463618" y="0"/>
            <a:ext cx="4728381" cy="6934959"/>
          </a:xfrm>
          <a:prstGeom prst="rect">
            <a:avLst/>
          </a:prstGeom>
        </p:spPr>
      </p:pic>
    </p:spTree>
    <p:extLst>
      <p:ext uri="{BB962C8B-B14F-4D97-AF65-F5344CB8AC3E}">
        <p14:creationId xmlns:p14="http://schemas.microsoft.com/office/powerpoint/2010/main" val="11136724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223F6C0-67C0-451B-872E-7856CAF21DCD}"/>
              </a:ext>
            </a:extLst>
          </p:cNvPr>
          <p:cNvPicPr>
            <a:picLocks noChangeAspect="1"/>
          </p:cNvPicPr>
          <p:nvPr/>
        </p:nvPicPr>
        <p:blipFill>
          <a:blip r:embed="rId3"/>
          <a:stretch>
            <a:fillRect/>
          </a:stretch>
        </p:blipFill>
        <p:spPr>
          <a:xfrm>
            <a:off x="0" y="-10732"/>
            <a:ext cx="12192000" cy="6868732"/>
          </a:xfrm>
          <a:prstGeom prst="rect">
            <a:avLst/>
          </a:prstGeom>
        </p:spPr>
      </p:pic>
      <p:sp>
        <p:nvSpPr>
          <p:cNvPr id="5" name="TextBox 4">
            <a:extLst>
              <a:ext uri="{FF2B5EF4-FFF2-40B4-BE49-F238E27FC236}">
                <a16:creationId xmlns:a16="http://schemas.microsoft.com/office/drawing/2014/main" xmlns="" id="{BB5672D8-3464-4AC1-A688-1A85D0DCC61A}"/>
              </a:ext>
            </a:extLst>
          </p:cNvPr>
          <p:cNvSpPr txBox="1"/>
          <p:nvPr/>
        </p:nvSpPr>
        <p:spPr>
          <a:xfrm>
            <a:off x="6793523" y="1069143"/>
            <a:ext cx="5070235" cy="4708981"/>
          </a:xfrm>
          <a:prstGeom prst="rect">
            <a:avLst/>
          </a:prstGeom>
          <a:noFill/>
        </p:spPr>
        <p:txBody>
          <a:bodyPr wrap="square" rtlCol="0">
            <a:spAutoFit/>
          </a:bodyPr>
          <a:lstStyle/>
          <a:p>
            <a:r>
              <a:rPr lang="en-US" sz="2000" dirty="0"/>
              <a:t>One film director is attempting to change the structure of the world’s animated movies. He is Makoto Shinkai, the director of the Japanese anime film Your Name (Kimi no Na </a:t>
            </a:r>
            <a:r>
              <a:rPr lang="en-US" sz="2000" dirty="0" err="1"/>
              <a:t>wa</a:t>
            </a:r>
            <a:r>
              <a:rPr lang="en-US" sz="2000" dirty="0"/>
              <a:t>), the anime film that caused a cinematic whirlwind throughout Asia and has won the Los Angeles Film Critics Association Award for Best Animated Film.</a:t>
            </a:r>
          </a:p>
          <a:p>
            <a:endParaRPr lang="en-US" sz="2000" dirty="0"/>
          </a:p>
          <a:p>
            <a:r>
              <a:rPr lang="en-US" sz="2000" dirty="0"/>
              <a:t>Your Name has the record for the second highest box-office revenues for a Japanese movie in its native country, Japan, and has become a great hit overseas as well. It has become the biggest Japanese hit movie in the world.</a:t>
            </a:r>
            <a:endParaRPr lang="th-TH" sz="2000" dirty="0"/>
          </a:p>
        </p:txBody>
      </p:sp>
      <p:grpSp>
        <p:nvGrpSpPr>
          <p:cNvPr id="3" name="Group 2">
            <a:extLst>
              <a:ext uri="{FF2B5EF4-FFF2-40B4-BE49-F238E27FC236}">
                <a16:creationId xmlns:a16="http://schemas.microsoft.com/office/drawing/2014/main" xmlns="" id="{8A0FA2AB-E2A4-4E4F-B320-934E8D4D9B8D}"/>
              </a:ext>
            </a:extLst>
          </p:cNvPr>
          <p:cNvGrpSpPr/>
          <p:nvPr/>
        </p:nvGrpSpPr>
        <p:grpSpPr>
          <a:xfrm>
            <a:off x="433752" y="331467"/>
            <a:ext cx="6359771" cy="5948879"/>
            <a:chOff x="2939560" y="527538"/>
            <a:chExt cx="6359771" cy="5948879"/>
          </a:xfrm>
        </p:grpSpPr>
        <p:grpSp>
          <p:nvGrpSpPr>
            <p:cNvPr id="2" name="Group 1">
              <a:extLst>
                <a:ext uri="{FF2B5EF4-FFF2-40B4-BE49-F238E27FC236}">
                  <a16:creationId xmlns:a16="http://schemas.microsoft.com/office/drawing/2014/main" xmlns="" id="{5893DC35-9285-4332-AE72-991228E13E4A}"/>
                </a:ext>
              </a:extLst>
            </p:cNvPr>
            <p:cNvGrpSpPr/>
            <p:nvPr/>
          </p:nvGrpSpPr>
          <p:grpSpPr>
            <a:xfrm>
              <a:off x="2939560" y="527538"/>
              <a:ext cx="6295293" cy="4325891"/>
              <a:chOff x="2939560" y="527538"/>
              <a:chExt cx="6295293" cy="4325891"/>
            </a:xfrm>
          </p:grpSpPr>
          <p:sp>
            <p:nvSpPr>
              <p:cNvPr id="4" name="TextBox 3">
                <a:extLst>
                  <a:ext uri="{FF2B5EF4-FFF2-40B4-BE49-F238E27FC236}">
                    <a16:creationId xmlns:a16="http://schemas.microsoft.com/office/drawing/2014/main" xmlns="" id="{BF3DD1E3-404F-4572-813E-905762A72904}"/>
                  </a:ext>
                </a:extLst>
              </p:cNvPr>
              <p:cNvSpPr txBox="1"/>
              <p:nvPr/>
            </p:nvSpPr>
            <p:spPr>
              <a:xfrm>
                <a:off x="2939560" y="527538"/>
                <a:ext cx="6295293" cy="954107"/>
              </a:xfrm>
              <a:prstGeom prst="rect">
                <a:avLst/>
              </a:prstGeom>
              <a:noFill/>
            </p:spPr>
            <p:txBody>
              <a:bodyPr wrap="square" rtlCol="0">
                <a:spAutoFit/>
              </a:bodyPr>
              <a:lstStyle/>
              <a:p>
                <a:pPr algn="ctr"/>
                <a:r>
                  <a:rPr lang="en-US" b="1" dirty="0">
                    <a:cs typeface="+mj-cs"/>
                  </a:rPr>
                  <a:t>Makoto Shinkai: The History of the Director of ‘Your Name’ (Kimi no Na </a:t>
                </a:r>
                <a:r>
                  <a:rPr lang="en-US" b="1" dirty="0" err="1">
                    <a:cs typeface="+mj-cs"/>
                  </a:rPr>
                  <a:t>wa</a:t>
                </a:r>
                <a:r>
                  <a:rPr lang="en-US" b="1" dirty="0">
                    <a:cs typeface="+mj-cs"/>
                  </a:rPr>
                  <a:t>)</a:t>
                </a:r>
                <a:endParaRPr lang="th-TH" b="1" dirty="0">
                  <a:cs typeface="+mj-cs"/>
                </a:endParaRPr>
              </a:p>
            </p:txBody>
          </p:sp>
          <p:pic>
            <p:nvPicPr>
              <p:cNvPr id="6" name="Picture 5">
                <a:extLst>
                  <a:ext uri="{FF2B5EF4-FFF2-40B4-BE49-F238E27FC236}">
                    <a16:creationId xmlns:a16="http://schemas.microsoft.com/office/drawing/2014/main" xmlns="" id="{35FA37BC-8CDC-4670-84C4-8DAC94474F1A}"/>
                  </a:ext>
                </a:extLst>
              </p:cNvPr>
              <p:cNvPicPr>
                <a:picLocks noChangeAspect="1"/>
              </p:cNvPicPr>
              <p:nvPr/>
            </p:nvPicPr>
            <p:blipFill>
              <a:blip r:embed="rId4"/>
              <a:stretch>
                <a:fillRect/>
              </a:stretch>
            </p:blipFill>
            <p:spPr>
              <a:xfrm>
                <a:off x="4724398" y="1834004"/>
                <a:ext cx="2038350" cy="3019425"/>
              </a:xfrm>
              <a:prstGeom prst="rect">
                <a:avLst/>
              </a:prstGeom>
            </p:spPr>
          </p:pic>
        </p:grpSp>
        <p:sp>
          <p:nvSpPr>
            <p:cNvPr id="7" name="Rectangle 6">
              <a:extLst>
                <a:ext uri="{FF2B5EF4-FFF2-40B4-BE49-F238E27FC236}">
                  <a16:creationId xmlns:a16="http://schemas.microsoft.com/office/drawing/2014/main" xmlns="" id="{B84FA33D-996E-4026-B800-14161A5B2AE4}"/>
                </a:ext>
              </a:extLst>
            </p:cNvPr>
            <p:cNvSpPr/>
            <p:nvPr/>
          </p:nvSpPr>
          <p:spPr>
            <a:xfrm>
              <a:off x="4724398" y="5553087"/>
              <a:ext cx="4574933" cy="923330"/>
            </a:xfrm>
            <a:prstGeom prst="rect">
              <a:avLst/>
            </a:prstGeom>
          </p:spPr>
          <p:txBody>
            <a:bodyPr wrap="square">
              <a:spAutoFit/>
            </a:bodyPr>
            <a:lstStyle/>
            <a:p>
              <a:r>
                <a:rPr lang="en-US" sz="1800" dirty="0">
                  <a:latin typeface="+mj-lt"/>
                </a:rPr>
                <a:t>Born	February 9, 1973 in Nagano, Japan</a:t>
              </a:r>
            </a:p>
            <a:p>
              <a:r>
                <a:rPr lang="en-US" sz="1800" dirty="0">
                  <a:latin typeface="+mj-lt"/>
                </a:rPr>
                <a:t>Birth Name	Makoto </a:t>
              </a:r>
              <a:r>
                <a:rPr lang="en-US" sz="1800" dirty="0" err="1">
                  <a:latin typeface="+mj-lt"/>
                </a:rPr>
                <a:t>Niitsu</a:t>
              </a:r>
              <a:endParaRPr lang="en-US" sz="1800" dirty="0">
                <a:latin typeface="+mj-lt"/>
              </a:endParaRPr>
            </a:p>
            <a:p>
              <a:r>
                <a:rPr lang="en-US" sz="1800" dirty="0">
                  <a:latin typeface="+mj-lt"/>
                </a:rPr>
                <a:t>Nickname	The New Hayao Miyazaki</a:t>
              </a:r>
              <a:endParaRPr lang="th-TH" sz="1800" dirty="0">
                <a:latin typeface="+mj-lt"/>
              </a:endParaRPr>
            </a:p>
          </p:txBody>
        </p:sp>
      </p:grpSp>
    </p:spTree>
    <p:extLst>
      <p:ext uri="{BB962C8B-B14F-4D97-AF65-F5344CB8AC3E}">
        <p14:creationId xmlns:p14="http://schemas.microsoft.com/office/powerpoint/2010/main" val="21230901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sndAc>
          <p:stSnd>
            <p:snd r:embed="rId5"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A3638667-8265-46ED-8284-5C8EF64739C3}"/>
              </a:ext>
            </a:extLst>
          </p:cNvPr>
          <p:cNvPicPr>
            <a:picLocks noChangeAspect="1"/>
          </p:cNvPicPr>
          <p:nvPr/>
        </p:nvPicPr>
        <p:blipFill>
          <a:blip r:embed="rId2"/>
          <a:stretch>
            <a:fillRect/>
          </a:stretch>
        </p:blipFill>
        <p:spPr>
          <a:xfrm>
            <a:off x="10817" y="0"/>
            <a:ext cx="12170365" cy="6858000"/>
          </a:xfrm>
          <a:prstGeom prst="rect">
            <a:avLst/>
          </a:prstGeom>
        </p:spPr>
      </p:pic>
      <p:sp>
        <p:nvSpPr>
          <p:cNvPr id="2" name="Title 1">
            <a:extLst>
              <a:ext uri="{FF2B5EF4-FFF2-40B4-BE49-F238E27FC236}">
                <a16:creationId xmlns:a16="http://schemas.microsoft.com/office/drawing/2014/main" xmlns="" id="{93331730-998B-4B32-9EA2-F629325697E2}"/>
              </a:ext>
            </a:extLst>
          </p:cNvPr>
          <p:cNvSpPr>
            <a:spLocks noGrp="1"/>
          </p:cNvSpPr>
          <p:nvPr>
            <p:ph type="title"/>
          </p:nvPr>
        </p:nvSpPr>
        <p:spPr>
          <a:xfrm>
            <a:off x="838200" y="681037"/>
            <a:ext cx="10515600" cy="602640"/>
          </a:xfrm>
        </p:spPr>
        <p:txBody>
          <a:bodyPr>
            <a:normAutofit fontScale="90000"/>
          </a:bodyPr>
          <a:lstStyle/>
          <a:p>
            <a:r>
              <a:rPr lang="en-US" dirty="0"/>
              <a:t/>
            </a:r>
            <a:br>
              <a:rPr lang="en-US" dirty="0"/>
            </a:br>
            <a:endParaRPr lang="th-TH" dirty="0"/>
          </a:p>
        </p:txBody>
      </p:sp>
      <p:sp>
        <p:nvSpPr>
          <p:cNvPr id="10" name="Rectangle 9">
            <a:extLst>
              <a:ext uri="{FF2B5EF4-FFF2-40B4-BE49-F238E27FC236}">
                <a16:creationId xmlns:a16="http://schemas.microsoft.com/office/drawing/2014/main" xmlns="" id="{31341848-D7F7-4D0A-B503-A007B0D6DA48}"/>
              </a:ext>
            </a:extLst>
          </p:cNvPr>
          <p:cNvSpPr/>
          <p:nvPr/>
        </p:nvSpPr>
        <p:spPr>
          <a:xfrm>
            <a:off x="6811109" y="416751"/>
            <a:ext cx="4976446" cy="5940088"/>
          </a:xfrm>
          <a:prstGeom prst="rect">
            <a:avLst/>
          </a:prstGeom>
        </p:spPr>
        <p:txBody>
          <a:bodyPr wrap="square">
            <a:spAutoFit/>
          </a:bodyPr>
          <a:lstStyle/>
          <a:p>
            <a:r>
              <a:rPr lang="en-US" sz="2000" dirty="0"/>
              <a:t>Makoto Shinkai is a Japanese director, writer, producer, animator, editor, cinematographer, voice actor, manga artist and former graphic designer.</a:t>
            </a:r>
          </a:p>
          <a:p>
            <a:endParaRPr lang="en-US" sz="2000" dirty="0"/>
          </a:p>
          <a:p>
            <a:r>
              <a:rPr lang="en-US" sz="2000" dirty="0"/>
              <a:t>Shinkai studied Japanese literature at Chuo University where he was a member of juvenile literature club where he drew picture books. In 1999, Shinkai released She and Her Cat, a five-minute short piece done in monochrome.</a:t>
            </a:r>
          </a:p>
          <a:p>
            <a:endParaRPr lang="en-US" sz="2000" dirty="0"/>
          </a:p>
          <a:p>
            <a:r>
              <a:rPr lang="en-US" sz="2000" dirty="0"/>
              <a:t>His best knows films </a:t>
            </a:r>
            <a:r>
              <a:rPr lang="en-US" sz="2000" b="1" dirty="0"/>
              <a:t>are The Place Promised in Our Early Days (2004), 5 Centimeters Per Second (2007), Children Who Chase Lost Voices (2011), The Garden of Words (2013), and Your Name (2016).</a:t>
            </a:r>
          </a:p>
          <a:p>
            <a:endParaRPr lang="en-US" sz="2000" dirty="0"/>
          </a:p>
          <a:p>
            <a:r>
              <a:rPr lang="en-US" sz="2000" dirty="0"/>
              <a:t>His favorite anime is Castle in the Sky (1986) by Hayao Miyazaki.</a:t>
            </a:r>
            <a:endParaRPr lang="th-TH" sz="2000" dirty="0"/>
          </a:p>
        </p:txBody>
      </p:sp>
      <p:grpSp>
        <p:nvGrpSpPr>
          <p:cNvPr id="11" name="Group 10">
            <a:extLst>
              <a:ext uri="{FF2B5EF4-FFF2-40B4-BE49-F238E27FC236}">
                <a16:creationId xmlns:a16="http://schemas.microsoft.com/office/drawing/2014/main" xmlns="" id="{6EF978B5-16F6-46A1-9C49-BBEC6E7485A9}"/>
              </a:ext>
            </a:extLst>
          </p:cNvPr>
          <p:cNvGrpSpPr/>
          <p:nvPr/>
        </p:nvGrpSpPr>
        <p:grpSpPr>
          <a:xfrm>
            <a:off x="347823" y="364504"/>
            <a:ext cx="6463286" cy="5940087"/>
            <a:chOff x="2939560" y="527538"/>
            <a:chExt cx="6359771" cy="5948879"/>
          </a:xfrm>
        </p:grpSpPr>
        <p:grpSp>
          <p:nvGrpSpPr>
            <p:cNvPr id="12" name="Group 11">
              <a:extLst>
                <a:ext uri="{FF2B5EF4-FFF2-40B4-BE49-F238E27FC236}">
                  <a16:creationId xmlns:a16="http://schemas.microsoft.com/office/drawing/2014/main" xmlns="" id="{083B8B5D-F1BE-4CDF-93AC-EF74BD595460}"/>
                </a:ext>
              </a:extLst>
            </p:cNvPr>
            <p:cNvGrpSpPr/>
            <p:nvPr/>
          </p:nvGrpSpPr>
          <p:grpSpPr>
            <a:xfrm>
              <a:off x="2939560" y="527538"/>
              <a:ext cx="6295293" cy="4325891"/>
              <a:chOff x="2939560" y="527538"/>
              <a:chExt cx="6295293" cy="4325891"/>
            </a:xfrm>
          </p:grpSpPr>
          <p:sp>
            <p:nvSpPr>
              <p:cNvPr id="14" name="TextBox 13">
                <a:extLst>
                  <a:ext uri="{FF2B5EF4-FFF2-40B4-BE49-F238E27FC236}">
                    <a16:creationId xmlns:a16="http://schemas.microsoft.com/office/drawing/2014/main" xmlns="" id="{06E9AC12-DBDE-4389-AA89-7D72D2F1171F}"/>
                  </a:ext>
                </a:extLst>
              </p:cNvPr>
              <p:cNvSpPr txBox="1"/>
              <p:nvPr/>
            </p:nvSpPr>
            <p:spPr>
              <a:xfrm>
                <a:off x="2939560" y="527538"/>
                <a:ext cx="6295293" cy="954107"/>
              </a:xfrm>
              <a:prstGeom prst="rect">
                <a:avLst/>
              </a:prstGeom>
              <a:noFill/>
            </p:spPr>
            <p:txBody>
              <a:bodyPr wrap="square" rtlCol="0">
                <a:spAutoFit/>
              </a:bodyPr>
              <a:lstStyle/>
              <a:p>
                <a:pPr algn="ctr"/>
                <a:r>
                  <a:rPr lang="en-US" b="1" dirty="0">
                    <a:cs typeface="+mj-cs"/>
                  </a:rPr>
                  <a:t>Makoto Shinkai: The History of the Director of ‘Your Name’ (Kimi no Na </a:t>
                </a:r>
                <a:r>
                  <a:rPr lang="en-US" b="1" dirty="0" err="1">
                    <a:cs typeface="+mj-cs"/>
                  </a:rPr>
                  <a:t>wa</a:t>
                </a:r>
                <a:r>
                  <a:rPr lang="en-US" b="1" dirty="0">
                    <a:cs typeface="+mj-cs"/>
                  </a:rPr>
                  <a:t>)</a:t>
                </a:r>
                <a:endParaRPr lang="th-TH" b="1" dirty="0">
                  <a:cs typeface="+mj-cs"/>
                </a:endParaRPr>
              </a:p>
            </p:txBody>
          </p:sp>
          <p:pic>
            <p:nvPicPr>
              <p:cNvPr id="15" name="Picture 14">
                <a:extLst>
                  <a:ext uri="{FF2B5EF4-FFF2-40B4-BE49-F238E27FC236}">
                    <a16:creationId xmlns:a16="http://schemas.microsoft.com/office/drawing/2014/main" xmlns="" id="{DF159B99-9747-474E-BA72-CF80D0CEFB69}"/>
                  </a:ext>
                </a:extLst>
              </p:cNvPr>
              <p:cNvPicPr>
                <a:picLocks noChangeAspect="1"/>
              </p:cNvPicPr>
              <p:nvPr/>
            </p:nvPicPr>
            <p:blipFill>
              <a:blip r:embed="rId3"/>
              <a:stretch>
                <a:fillRect/>
              </a:stretch>
            </p:blipFill>
            <p:spPr>
              <a:xfrm>
                <a:off x="4724398" y="1834004"/>
                <a:ext cx="2038350" cy="3019425"/>
              </a:xfrm>
              <a:prstGeom prst="rect">
                <a:avLst/>
              </a:prstGeom>
            </p:spPr>
          </p:pic>
        </p:grpSp>
        <p:sp>
          <p:nvSpPr>
            <p:cNvPr id="13" name="Rectangle 12">
              <a:extLst>
                <a:ext uri="{FF2B5EF4-FFF2-40B4-BE49-F238E27FC236}">
                  <a16:creationId xmlns:a16="http://schemas.microsoft.com/office/drawing/2014/main" xmlns="" id="{827628A4-2A9E-4A71-895B-B30616E86ED3}"/>
                </a:ext>
              </a:extLst>
            </p:cNvPr>
            <p:cNvSpPr/>
            <p:nvPr/>
          </p:nvSpPr>
          <p:spPr>
            <a:xfrm>
              <a:off x="4724398" y="5553087"/>
              <a:ext cx="4574933" cy="923330"/>
            </a:xfrm>
            <a:prstGeom prst="rect">
              <a:avLst/>
            </a:prstGeom>
          </p:spPr>
          <p:txBody>
            <a:bodyPr wrap="square">
              <a:spAutoFit/>
            </a:bodyPr>
            <a:lstStyle/>
            <a:p>
              <a:r>
                <a:rPr lang="en-US" sz="1800" dirty="0">
                  <a:latin typeface="+mj-lt"/>
                </a:rPr>
                <a:t>Born	February 9, 1973 in Nagano, Japan</a:t>
              </a:r>
            </a:p>
            <a:p>
              <a:r>
                <a:rPr lang="en-US" sz="1800" dirty="0">
                  <a:latin typeface="+mj-lt"/>
                </a:rPr>
                <a:t>Birth Name	Makoto </a:t>
              </a:r>
              <a:r>
                <a:rPr lang="en-US" sz="1800" dirty="0" err="1">
                  <a:latin typeface="+mj-lt"/>
                </a:rPr>
                <a:t>Niitsu</a:t>
              </a:r>
              <a:endParaRPr lang="en-US" sz="1800" dirty="0">
                <a:latin typeface="+mj-lt"/>
              </a:endParaRPr>
            </a:p>
            <a:p>
              <a:r>
                <a:rPr lang="en-US" sz="1800" dirty="0">
                  <a:latin typeface="+mj-lt"/>
                </a:rPr>
                <a:t>Nickname	The New Hayao Miyazaki</a:t>
              </a:r>
              <a:endParaRPr lang="th-TH" sz="1800" dirty="0">
                <a:latin typeface="+mj-lt"/>
              </a:endParaRPr>
            </a:p>
          </p:txBody>
        </p:sp>
      </p:grpSp>
    </p:spTree>
    <p:extLst>
      <p:ext uri="{BB962C8B-B14F-4D97-AF65-F5344CB8AC3E}">
        <p14:creationId xmlns:p14="http://schemas.microsoft.com/office/powerpoint/2010/main" val="4673061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52F52BC-B4C4-4FFB-BA04-D2E4DEE27C39}"/>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xmlns="" id="{6E4DE9CA-61DD-411B-A8F3-E927C9347995}"/>
              </a:ext>
            </a:extLst>
          </p:cNvPr>
          <p:cNvGrpSpPr/>
          <p:nvPr/>
        </p:nvGrpSpPr>
        <p:grpSpPr>
          <a:xfrm>
            <a:off x="4092061" y="219735"/>
            <a:ext cx="4592901" cy="2295627"/>
            <a:chOff x="6435970" y="867203"/>
            <a:chExt cx="5143500" cy="2634438"/>
          </a:xfrm>
        </p:grpSpPr>
        <p:pic>
          <p:nvPicPr>
            <p:cNvPr id="8" name="Picture 7">
              <a:extLst>
                <a:ext uri="{FF2B5EF4-FFF2-40B4-BE49-F238E27FC236}">
                  <a16:creationId xmlns:a16="http://schemas.microsoft.com/office/drawing/2014/main" xmlns="" id="{C6EDDE95-BDE5-46B6-AD56-BEDF2531600E}"/>
                </a:ext>
              </a:extLst>
            </p:cNvPr>
            <p:cNvPicPr>
              <a:picLocks noChangeAspect="1"/>
            </p:cNvPicPr>
            <p:nvPr/>
          </p:nvPicPr>
          <p:blipFill>
            <a:blip r:embed="rId3"/>
            <a:stretch>
              <a:fillRect/>
            </a:stretch>
          </p:blipFill>
          <p:spPr>
            <a:xfrm>
              <a:off x="6435970" y="867203"/>
              <a:ext cx="2071214" cy="2634438"/>
            </a:xfrm>
            <a:prstGeom prst="rect">
              <a:avLst/>
            </a:prstGeom>
          </p:spPr>
        </p:pic>
        <p:sp>
          <p:nvSpPr>
            <p:cNvPr id="12" name="TextBox 11">
              <a:extLst>
                <a:ext uri="{FF2B5EF4-FFF2-40B4-BE49-F238E27FC236}">
                  <a16:creationId xmlns:a16="http://schemas.microsoft.com/office/drawing/2014/main" xmlns="" id="{6CE85BF4-F89B-44C9-83B7-1A4ACA163F63}"/>
                </a:ext>
              </a:extLst>
            </p:cNvPr>
            <p:cNvSpPr txBox="1"/>
            <p:nvPr/>
          </p:nvSpPr>
          <p:spPr>
            <a:xfrm>
              <a:off x="8792307" y="867203"/>
              <a:ext cx="2787163" cy="2308324"/>
            </a:xfrm>
            <a:prstGeom prst="rect">
              <a:avLst/>
            </a:prstGeom>
            <a:noFill/>
          </p:spPr>
          <p:txBody>
            <a:bodyPr wrap="square" rtlCol="0">
              <a:spAutoFit/>
            </a:bodyPr>
            <a:lstStyle/>
            <a:p>
              <a:r>
                <a:rPr lang="en-US" sz="1800" dirty="0"/>
                <a:t>The </a:t>
              </a:r>
              <a:r>
                <a:rPr lang="en-US" sz="1800" b="1" dirty="0"/>
                <a:t>5 Centimeters Per Second (</a:t>
              </a:r>
              <a:r>
                <a:rPr lang="en-US" sz="1800" b="1" dirty="0" err="1"/>
                <a:t>Byousoku</a:t>
              </a:r>
              <a:r>
                <a:rPr lang="en-US" sz="1800" b="1" dirty="0"/>
                <a:t> 5 Centimeters) </a:t>
              </a:r>
              <a:r>
                <a:rPr lang="en-US" sz="1800" dirty="0"/>
                <a:t>was referenced by </a:t>
              </a:r>
              <a:r>
                <a:rPr lang="en-US" sz="1800" b="1" dirty="0" err="1"/>
                <a:t>Yourname</a:t>
              </a:r>
              <a:r>
                <a:rPr lang="en-US" sz="1800" b="1" dirty="0"/>
                <a:t> (Kimi no Na </a:t>
              </a:r>
              <a:r>
                <a:rPr lang="en-US" sz="1800" b="1" dirty="0" err="1"/>
                <a:t>wa</a:t>
              </a:r>
              <a:r>
                <a:rPr lang="en-US" sz="1800" b="1" dirty="0"/>
                <a:t>) </a:t>
              </a:r>
              <a:r>
                <a:rPr lang="en-US" sz="1800" dirty="0"/>
                <a:t>about reality in this world and that is some Easter eggs about the story.</a:t>
              </a:r>
              <a:endParaRPr lang="th-TH" sz="1800" b="1" dirty="0"/>
            </a:p>
          </p:txBody>
        </p:sp>
      </p:grpSp>
      <p:grpSp>
        <p:nvGrpSpPr>
          <p:cNvPr id="20" name="Group 19">
            <a:extLst>
              <a:ext uri="{FF2B5EF4-FFF2-40B4-BE49-F238E27FC236}">
                <a16:creationId xmlns:a16="http://schemas.microsoft.com/office/drawing/2014/main" xmlns="" id="{4CC7FFCF-9223-4A51-8339-4E56F39F0363}"/>
              </a:ext>
            </a:extLst>
          </p:cNvPr>
          <p:cNvGrpSpPr/>
          <p:nvPr/>
        </p:nvGrpSpPr>
        <p:grpSpPr>
          <a:xfrm>
            <a:off x="452803" y="2674570"/>
            <a:ext cx="11286393" cy="4088422"/>
            <a:chOff x="0" y="2500169"/>
            <a:chExt cx="11432185" cy="4202654"/>
          </a:xfrm>
        </p:grpSpPr>
        <p:grpSp>
          <p:nvGrpSpPr>
            <p:cNvPr id="21" name="Group 20">
              <a:extLst>
                <a:ext uri="{FF2B5EF4-FFF2-40B4-BE49-F238E27FC236}">
                  <a16:creationId xmlns:a16="http://schemas.microsoft.com/office/drawing/2014/main" xmlns="" id="{06E35F97-36BF-4226-879E-4FCC2B3A0027}"/>
                </a:ext>
              </a:extLst>
            </p:cNvPr>
            <p:cNvGrpSpPr/>
            <p:nvPr/>
          </p:nvGrpSpPr>
          <p:grpSpPr>
            <a:xfrm>
              <a:off x="0" y="2500169"/>
              <a:ext cx="11192607" cy="4027936"/>
              <a:chOff x="0" y="2500169"/>
              <a:chExt cx="11192607" cy="4027936"/>
            </a:xfrm>
          </p:grpSpPr>
          <p:pic>
            <p:nvPicPr>
              <p:cNvPr id="29" name="Picture 28">
                <a:extLst>
                  <a:ext uri="{FF2B5EF4-FFF2-40B4-BE49-F238E27FC236}">
                    <a16:creationId xmlns:a16="http://schemas.microsoft.com/office/drawing/2014/main" xmlns="" id="{78266F83-5340-428E-AE07-A44BD56CBED4}"/>
                  </a:ext>
                </a:extLst>
              </p:cNvPr>
              <p:cNvPicPr>
                <a:picLocks noChangeAspect="1"/>
              </p:cNvPicPr>
              <p:nvPr/>
            </p:nvPicPr>
            <p:blipFill>
              <a:blip r:embed="rId4"/>
              <a:stretch>
                <a:fillRect/>
              </a:stretch>
            </p:blipFill>
            <p:spPr>
              <a:xfrm>
                <a:off x="239578" y="3415627"/>
                <a:ext cx="2071213" cy="3112478"/>
              </a:xfrm>
              <a:prstGeom prst="rect">
                <a:avLst/>
              </a:prstGeom>
            </p:spPr>
          </p:pic>
          <p:sp>
            <p:nvSpPr>
              <p:cNvPr id="30" name="TextBox 29">
                <a:extLst>
                  <a:ext uri="{FF2B5EF4-FFF2-40B4-BE49-F238E27FC236}">
                    <a16:creationId xmlns:a16="http://schemas.microsoft.com/office/drawing/2014/main" xmlns="" id="{E9BADA1E-C3CF-4850-BC08-010F28F27DE2}"/>
                  </a:ext>
                </a:extLst>
              </p:cNvPr>
              <p:cNvSpPr txBox="1"/>
              <p:nvPr/>
            </p:nvSpPr>
            <p:spPr>
              <a:xfrm>
                <a:off x="0" y="2500169"/>
                <a:ext cx="11192607" cy="954107"/>
              </a:xfrm>
              <a:prstGeom prst="rect">
                <a:avLst/>
              </a:prstGeom>
              <a:noFill/>
            </p:spPr>
            <p:txBody>
              <a:bodyPr wrap="square" rtlCol="0">
                <a:spAutoFit/>
              </a:bodyPr>
              <a:lstStyle/>
              <a:p>
                <a:pPr algn="ctr"/>
                <a:r>
                  <a:rPr lang="en-US" dirty="0"/>
                  <a:t>The Easter eggs from The Garden of Words (Koto no Ha no </a:t>
                </a:r>
                <a:r>
                  <a:rPr lang="en-US" dirty="0" err="1"/>
                  <a:t>Niwa</a:t>
                </a:r>
                <a:r>
                  <a:rPr lang="en-US" dirty="0"/>
                  <a:t>) to </a:t>
                </a:r>
                <a:r>
                  <a:rPr lang="en-US" dirty="0" err="1"/>
                  <a:t>Yourname</a:t>
                </a:r>
                <a:r>
                  <a:rPr lang="en-US" dirty="0"/>
                  <a:t> (Kimi no Na </a:t>
                </a:r>
                <a:r>
                  <a:rPr lang="en-US" dirty="0" err="1"/>
                  <a:t>wa</a:t>
                </a:r>
                <a:r>
                  <a:rPr lang="en-US" dirty="0"/>
                  <a:t>) </a:t>
                </a:r>
                <a:endParaRPr lang="th-TH" dirty="0"/>
              </a:p>
            </p:txBody>
          </p:sp>
          <p:pic>
            <p:nvPicPr>
              <p:cNvPr id="31" name="Picture 30">
                <a:extLst>
                  <a:ext uri="{FF2B5EF4-FFF2-40B4-BE49-F238E27FC236}">
                    <a16:creationId xmlns:a16="http://schemas.microsoft.com/office/drawing/2014/main" xmlns="" id="{43F455B3-ADF7-44FD-AEF0-A5CC21CC5FF1}"/>
                  </a:ext>
                </a:extLst>
              </p:cNvPr>
              <p:cNvPicPr>
                <a:picLocks noChangeAspect="1"/>
              </p:cNvPicPr>
              <p:nvPr/>
            </p:nvPicPr>
            <p:blipFill>
              <a:blip r:embed="rId5"/>
              <a:stretch>
                <a:fillRect/>
              </a:stretch>
            </p:blipFill>
            <p:spPr>
              <a:xfrm>
                <a:off x="2474602" y="3398567"/>
                <a:ext cx="3794868" cy="2041639"/>
              </a:xfrm>
              <a:prstGeom prst="rect">
                <a:avLst/>
              </a:prstGeom>
            </p:spPr>
          </p:pic>
        </p:grpSp>
        <p:grpSp>
          <p:nvGrpSpPr>
            <p:cNvPr id="22" name="Group 21">
              <a:extLst>
                <a:ext uri="{FF2B5EF4-FFF2-40B4-BE49-F238E27FC236}">
                  <a16:creationId xmlns:a16="http://schemas.microsoft.com/office/drawing/2014/main" xmlns="" id="{E69384DE-F271-4DFA-91E7-3BB5A295A9BA}"/>
                </a:ext>
              </a:extLst>
            </p:cNvPr>
            <p:cNvGrpSpPr/>
            <p:nvPr/>
          </p:nvGrpSpPr>
          <p:grpSpPr>
            <a:xfrm>
              <a:off x="6356093" y="3348563"/>
              <a:ext cx="5076092" cy="2428879"/>
              <a:chOff x="6347472" y="3411416"/>
              <a:chExt cx="5076092" cy="2428879"/>
            </a:xfrm>
          </p:grpSpPr>
          <p:sp>
            <p:nvSpPr>
              <p:cNvPr id="27" name="Rectangle 26">
                <a:extLst>
                  <a:ext uri="{FF2B5EF4-FFF2-40B4-BE49-F238E27FC236}">
                    <a16:creationId xmlns:a16="http://schemas.microsoft.com/office/drawing/2014/main" xmlns="" id="{8A886005-CD6F-43B1-85B0-4C954B936767}"/>
                  </a:ext>
                </a:extLst>
              </p:cNvPr>
              <p:cNvSpPr/>
              <p:nvPr/>
            </p:nvSpPr>
            <p:spPr>
              <a:xfrm>
                <a:off x="6347472" y="3411416"/>
                <a:ext cx="5076092" cy="1200329"/>
              </a:xfrm>
              <a:prstGeom prst="rect">
                <a:avLst/>
              </a:prstGeom>
            </p:spPr>
            <p:txBody>
              <a:bodyPr wrap="square">
                <a:spAutoFit/>
              </a:bodyPr>
              <a:lstStyle/>
              <a:p>
                <a:r>
                  <a:rPr lang="en-US" sz="1800" dirty="0" err="1"/>
                  <a:t>Yukino</a:t>
                </a:r>
                <a:r>
                  <a:rPr lang="en-US" sz="1800" dirty="0"/>
                  <a:t> Yukari, the lead female character. resigned from the school to be the teacher of Mitsuha the lead female character in </a:t>
                </a:r>
                <a:r>
                  <a:rPr lang="en-US" sz="1800" dirty="0" err="1"/>
                  <a:t>YourName</a:t>
                </a:r>
                <a:r>
                  <a:rPr lang="en-US" sz="1800" dirty="0"/>
                  <a:t> in another school.</a:t>
                </a:r>
                <a:endParaRPr lang="th-TH" sz="1800" dirty="0"/>
              </a:p>
            </p:txBody>
          </p:sp>
          <p:pic>
            <p:nvPicPr>
              <p:cNvPr id="28" name="Picture 27">
                <a:extLst>
                  <a:ext uri="{FF2B5EF4-FFF2-40B4-BE49-F238E27FC236}">
                    <a16:creationId xmlns:a16="http://schemas.microsoft.com/office/drawing/2014/main" xmlns="" id="{353D9039-1112-4B3D-B698-EF87F29D6671}"/>
                  </a:ext>
                </a:extLst>
              </p:cNvPr>
              <p:cNvPicPr>
                <a:picLocks noChangeAspect="1"/>
              </p:cNvPicPr>
              <p:nvPr/>
            </p:nvPicPr>
            <p:blipFill>
              <a:blip r:embed="rId6"/>
              <a:stretch>
                <a:fillRect/>
              </a:stretch>
            </p:blipFill>
            <p:spPr>
              <a:xfrm>
                <a:off x="7546889" y="4330322"/>
                <a:ext cx="2677258" cy="1509973"/>
              </a:xfrm>
              <a:prstGeom prst="rect">
                <a:avLst/>
              </a:prstGeom>
            </p:spPr>
          </p:pic>
        </p:grpSp>
        <p:grpSp>
          <p:nvGrpSpPr>
            <p:cNvPr id="23" name="Group 22">
              <a:extLst>
                <a:ext uri="{FF2B5EF4-FFF2-40B4-BE49-F238E27FC236}">
                  <a16:creationId xmlns:a16="http://schemas.microsoft.com/office/drawing/2014/main" xmlns="" id="{52C40BBC-53B2-4DAB-8614-2022062D8855}"/>
                </a:ext>
              </a:extLst>
            </p:cNvPr>
            <p:cNvGrpSpPr/>
            <p:nvPr/>
          </p:nvGrpSpPr>
          <p:grpSpPr>
            <a:xfrm>
              <a:off x="2392250" y="5478376"/>
              <a:ext cx="6628084" cy="1224447"/>
              <a:chOff x="2474602" y="5558871"/>
              <a:chExt cx="6628084" cy="1224447"/>
            </a:xfrm>
          </p:grpSpPr>
          <p:sp>
            <p:nvSpPr>
              <p:cNvPr id="24" name="Rectangle 23">
                <a:extLst>
                  <a:ext uri="{FF2B5EF4-FFF2-40B4-BE49-F238E27FC236}">
                    <a16:creationId xmlns:a16="http://schemas.microsoft.com/office/drawing/2014/main" xmlns="" id="{DC6B98FF-784F-4750-BAF8-83DA0880E004}"/>
                  </a:ext>
                </a:extLst>
              </p:cNvPr>
              <p:cNvSpPr/>
              <p:nvPr/>
            </p:nvSpPr>
            <p:spPr>
              <a:xfrm>
                <a:off x="2474602" y="5558871"/>
                <a:ext cx="5076092" cy="646331"/>
              </a:xfrm>
              <a:prstGeom prst="rect">
                <a:avLst/>
              </a:prstGeom>
            </p:spPr>
            <p:txBody>
              <a:bodyPr wrap="square">
                <a:spAutoFit/>
              </a:bodyPr>
              <a:lstStyle/>
              <a:p>
                <a:r>
                  <a:rPr lang="en-US" sz="1800" dirty="0" err="1"/>
                  <a:t>Akizuki</a:t>
                </a:r>
                <a:r>
                  <a:rPr lang="en-US" sz="1800" dirty="0"/>
                  <a:t> Takao, the lead male character. Had showed up at the last period of the </a:t>
                </a:r>
                <a:r>
                  <a:rPr lang="en-US" sz="1800" dirty="0" err="1"/>
                  <a:t>Yourname</a:t>
                </a:r>
                <a:r>
                  <a:rPr lang="en-US" sz="1800" dirty="0"/>
                  <a:t> movie.</a:t>
                </a:r>
                <a:endParaRPr lang="th-TH" sz="1800" dirty="0"/>
              </a:p>
            </p:txBody>
          </p:sp>
          <p:sp>
            <p:nvSpPr>
              <p:cNvPr id="25" name="Rectangle 24">
                <a:extLst>
                  <a:ext uri="{FF2B5EF4-FFF2-40B4-BE49-F238E27FC236}">
                    <a16:creationId xmlns:a16="http://schemas.microsoft.com/office/drawing/2014/main" xmlns="" id="{164F42B5-29E0-4F8E-A45D-C124462024F2}"/>
                  </a:ext>
                </a:extLst>
              </p:cNvPr>
              <p:cNvSpPr/>
              <p:nvPr/>
            </p:nvSpPr>
            <p:spPr>
              <a:xfrm>
                <a:off x="2474602" y="6198543"/>
                <a:ext cx="4515283" cy="584775"/>
              </a:xfrm>
              <a:prstGeom prst="rect">
                <a:avLst/>
              </a:prstGeom>
            </p:spPr>
            <p:txBody>
              <a:bodyPr wrap="square">
                <a:spAutoFit/>
              </a:bodyPr>
              <a:lstStyle/>
              <a:p>
                <a:r>
                  <a:rPr lang="en-US" sz="1600" dirty="0">
                    <a:hlinkClick r:id="rId7"/>
                  </a:rPr>
                  <a:t>https://twitter.com/i/status/948556207312093184</a:t>
                </a:r>
                <a:endParaRPr lang="en-US" sz="1600" dirty="0"/>
              </a:p>
              <a:p>
                <a:endParaRPr lang="en-US" sz="1600" dirty="0"/>
              </a:p>
            </p:txBody>
          </p:sp>
          <p:pic>
            <p:nvPicPr>
              <p:cNvPr id="26" name="Picture 25">
                <a:extLst>
                  <a:ext uri="{FF2B5EF4-FFF2-40B4-BE49-F238E27FC236}">
                    <a16:creationId xmlns:a16="http://schemas.microsoft.com/office/drawing/2014/main" xmlns="" id="{1146180F-2646-411D-B39B-9867FBC29FC6}"/>
                  </a:ext>
                </a:extLst>
              </p:cNvPr>
              <p:cNvPicPr>
                <a:picLocks noChangeAspect="1"/>
              </p:cNvPicPr>
              <p:nvPr/>
            </p:nvPicPr>
            <p:blipFill>
              <a:blip r:embed="rId8"/>
              <a:stretch>
                <a:fillRect/>
              </a:stretch>
            </p:blipFill>
            <p:spPr>
              <a:xfrm>
                <a:off x="7546889" y="5925294"/>
                <a:ext cx="1555797" cy="833907"/>
              </a:xfrm>
              <a:prstGeom prst="rect">
                <a:avLst/>
              </a:prstGeom>
            </p:spPr>
          </p:pic>
        </p:grpSp>
      </p:grpSp>
    </p:spTree>
    <p:extLst>
      <p:ext uri="{BB962C8B-B14F-4D97-AF65-F5344CB8AC3E}">
        <p14:creationId xmlns:p14="http://schemas.microsoft.com/office/powerpoint/2010/main" val="23364956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8F22BA26-D921-40B4-BA07-303740BAFF7F}"/>
              </a:ext>
            </a:extLst>
          </p:cNvPr>
          <p:cNvPicPr>
            <a:picLocks noChangeAspect="1"/>
          </p:cNvPicPr>
          <p:nvPr/>
        </p:nvPicPr>
        <p:blipFill>
          <a:blip r:embed="rId2"/>
          <a:stretch>
            <a:fillRect/>
          </a:stretch>
        </p:blipFill>
        <p:spPr>
          <a:xfrm>
            <a:off x="0" y="0"/>
            <a:ext cx="12192000" cy="6868733"/>
          </a:xfrm>
          <a:prstGeom prst="rect">
            <a:avLst/>
          </a:prstGeom>
        </p:spPr>
      </p:pic>
      <p:grpSp>
        <p:nvGrpSpPr>
          <p:cNvPr id="15" name="Group 14">
            <a:extLst>
              <a:ext uri="{FF2B5EF4-FFF2-40B4-BE49-F238E27FC236}">
                <a16:creationId xmlns:a16="http://schemas.microsoft.com/office/drawing/2014/main" xmlns="" id="{FF7060CB-67EE-4F04-B102-DDB76AC41753}"/>
              </a:ext>
            </a:extLst>
          </p:cNvPr>
          <p:cNvGrpSpPr/>
          <p:nvPr/>
        </p:nvGrpSpPr>
        <p:grpSpPr>
          <a:xfrm>
            <a:off x="441080" y="495079"/>
            <a:ext cx="11309840" cy="2449002"/>
            <a:chOff x="1160585" y="4167385"/>
            <a:chExt cx="11412415" cy="2088260"/>
          </a:xfrm>
        </p:grpSpPr>
        <p:sp>
          <p:nvSpPr>
            <p:cNvPr id="16" name="TextBox 15">
              <a:extLst>
                <a:ext uri="{FF2B5EF4-FFF2-40B4-BE49-F238E27FC236}">
                  <a16:creationId xmlns:a16="http://schemas.microsoft.com/office/drawing/2014/main" xmlns="" id="{4582B054-1DEE-4FCE-A714-13EA864D2410}"/>
                </a:ext>
              </a:extLst>
            </p:cNvPr>
            <p:cNvSpPr txBox="1"/>
            <p:nvPr/>
          </p:nvSpPr>
          <p:spPr>
            <a:xfrm>
              <a:off x="3494367" y="4167385"/>
              <a:ext cx="6013938" cy="523220"/>
            </a:xfrm>
            <a:prstGeom prst="rect">
              <a:avLst/>
            </a:prstGeom>
            <a:noFill/>
          </p:spPr>
          <p:txBody>
            <a:bodyPr wrap="square" rtlCol="0">
              <a:spAutoFit/>
            </a:bodyPr>
            <a:lstStyle/>
            <a:p>
              <a:r>
                <a:rPr lang="en-US" b="1" dirty="0">
                  <a:cs typeface="+mj-cs"/>
                </a:rPr>
                <a:t>A Challenge Which He Started Alone</a:t>
              </a:r>
              <a:endParaRPr lang="th-TH" b="1" dirty="0">
                <a:cs typeface="+mj-cs"/>
              </a:endParaRPr>
            </a:p>
          </p:txBody>
        </p:sp>
        <p:sp>
          <p:nvSpPr>
            <p:cNvPr id="17" name="TextBox 16">
              <a:extLst>
                <a:ext uri="{FF2B5EF4-FFF2-40B4-BE49-F238E27FC236}">
                  <a16:creationId xmlns:a16="http://schemas.microsoft.com/office/drawing/2014/main" xmlns="" id="{9FDE1587-5FC2-4062-8A19-2047ED5EEBF6}"/>
                </a:ext>
              </a:extLst>
            </p:cNvPr>
            <p:cNvSpPr txBox="1"/>
            <p:nvPr/>
          </p:nvSpPr>
          <p:spPr>
            <a:xfrm>
              <a:off x="1160585" y="4624429"/>
              <a:ext cx="11412415" cy="1631216"/>
            </a:xfrm>
            <a:prstGeom prst="rect">
              <a:avLst/>
            </a:prstGeom>
            <a:noFill/>
          </p:spPr>
          <p:txBody>
            <a:bodyPr wrap="square" rtlCol="0">
              <a:spAutoFit/>
            </a:bodyPr>
            <a:lstStyle/>
            <a:p>
              <a:r>
                <a:rPr lang="en-US" sz="2000" dirty="0"/>
                <a:t>Before making anime films, Shinkai used to work at a game company creating package designs and the opening movies of games. At the same time, he started independently producing anime movies. In 2000, he released the movie She and Her Cat (</a:t>
              </a:r>
              <a:r>
                <a:rPr lang="en-US" sz="2000" dirty="0" err="1"/>
                <a:t>Kanojo</a:t>
              </a:r>
              <a:r>
                <a:rPr lang="en-US" sz="2000" dirty="0"/>
                <a:t> to </a:t>
              </a:r>
              <a:r>
                <a:rPr lang="en-US" sz="2000" dirty="0" err="1"/>
                <a:t>Kanojo</a:t>
              </a:r>
              <a:r>
                <a:rPr lang="en-US" sz="2000" dirty="0"/>
                <a:t> no </a:t>
              </a:r>
              <a:r>
                <a:rPr lang="en-US" sz="2000" dirty="0" err="1"/>
                <a:t>Neko</a:t>
              </a:r>
              <a:r>
                <a:rPr lang="en-US" sz="2000" dirty="0"/>
                <a:t>), and in 2002 he released The Voices of a Distant Star (Hoshi no </a:t>
              </a:r>
              <a:r>
                <a:rPr lang="en-US" sz="2000" dirty="0" err="1"/>
                <a:t>Koe</a:t>
              </a:r>
              <a:r>
                <a:rPr lang="en-US" sz="2000" dirty="0"/>
                <a:t>), which became his first short movie shown in theaters. Since both movies were made almost all by himself, their high quality surprised the viewers.</a:t>
              </a:r>
              <a:endParaRPr lang="th-TH" sz="2000" dirty="0"/>
            </a:p>
          </p:txBody>
        </p:sp>
      </p:grpSp>
      <p:pic>
        <p:nvPicPr>
          <p:cNvPr id="19" name="Picture 18">
            <a:extLst>
              <a:ext uri="{FF2B5EF4-FFF2-40B4-BE49-F238E27FC236}">
                <a16:creationId xmlns:a16="http://schemas.microsoft.com/office/drawing/2014/main" xmlns="" id="{69CEB43A-0C05-45BD-A9EE-497883EAE002}"/>
              </a:ext>
            </a:extLst>
          </p:cNvPr>
          <p:cNvPicPr>
            <a:picLocks noChangeAspect="1"/>
          </p:cNvPicPr>
          <p:nvPr/>
        </p:nvPicPr>
        <p:blipFill>
          <a:blip r:embed="rId3"/>
          <a:stretch>
            <a:fillRect/>
          </a:stretch>
        </p:blipFill>
        <p:spPr>
          <a:xfrm>
            <a:off x="3245827" y="3118009"/>
            <a:ext cx="5361842" cy="3408600"/>
          </a:xfrm>
          <a:prstGeom prst="rect">
            <a:avLst/>
          </a:prstGeom>
        </p:spPr>
      </p:pic>
    </p:spTree>
    <p:extLst>
      <p:ext uri="{BB962C8B-B14F-4D97-AF65-F5344CB8AC3E}">
        <p14:creationId xmlns:p14="http://schemas.microsoft.com/office/powerpoint/2010/main" val="698158357"/>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a:extLst>
              <a:ext uri="{FF2B5EF4-FFF2-40B4-BE49-F238E27FC236}">
                <a16:creationId xmlns:a16="http://schemas.microsoft.com/office/drawing/2014/main" xmlns="" id="{7707F015-F036-462A-A94E-184F0B989DA3}"/>
              </a:ext>
            </a:extLst>
          </p:cNvPr>
          <p:cNvPicPr>
            <a:picLocks noChangeAspect="1"/>
          </p:cNvPicPr>
          <p:nvPr/>
        </p:nvPicPr>
        <p:blipFill>
          <a:blip r:embed="rId3"/>
          <a:stretch>
            <a:fillRect/>
          </a:stretch>
        </p:blipFill>
        <p:spPr>
          <a:xfrm>
            <a:off x="-80211" y="0"/>
            <a:ext cx="12352421" cy="6858000"/>
          </a:xfrm>
          <a:prstGeom prst="rect">
            <a:avLst/>
          </a:prstGeom>
        </p:spPr>
      </p:pic>
      <p:sp>
        <p:nvSpPr>
          <p:cNvPr id="2" name="ชื่อเรื่อง 1">
            <a:extLst>
              <a:ext uri="{FF2B5EF4-FFF2-40B4-BE49-F238E27FC236}">
                <a16:creationId xmlns:a16="http://schemas.microsoft.com/office/drawing/2014/main" xmlns="" id="{F403326B-FAD4-4B16-9B25-628F8787247B}"/>
              </a:ext>
            </a:extLst>
          </p:cNvPr>
          <p:cNvSpPr>
            <a:spLocks noGrp="1"/>
          </p:cNvSpPr>
          <p:nvPr>
            <p:ph type="title"/>
          </p:nvPr>
        </p:nvSpPr>
        <p:spPr>
          <a:xfrm>
            <a:off x="553873" y="511792"/>
            <a:ext cx="10515600" cy="1325563"/>
          </a:xfrm>
        </p:spPr>
        <p:txBody>
          <a:bodyPr>
            <a:normAutofit/>
          </a:bodyPr>
          <a:lstStyle/>
          <a:p>
            <a:r>
              <a:rPr lang="en-US" sz="6600" b="1" dirty="0">
                <a:solidFill>
                  <a:schemeClr val="bg1"/>
                </a:solidFill>
                <a:latin typeface="Bahnschrift" panose="020B0502040204020203" pitchFamily="34" charset="0"/>
              </a:rPr>
              <a:t>Plot</a:t>
            </a:r>
            <a:endParaRPr lang="th-TH" sz="66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4816712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4" name="wind.wav"/>
          </p:stSnd>
        </p:sndAc>
      </p:transition>
    </mc:Choice>
    <mc:Fallback>
      <p:transition spd="slow">
        <p:fade/>
        <p:sndAc>
          <p:stSnd>
            <p:snd r:embed="rId2" name="wind.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a:extLst>
              <a:ext uri="{FF2B5EF4-FFF2-40B4-BE49-F238E27FC236}">
                <a16:creationId xmlns:a16="http://schemas.microsoft.com/office/drawing/2014/main" xmlns="" id="{E2FF61DB-E334-41D2-9862-433C7EB681F2}"/>
              </a:ext>
            </a:extLst>
          </p:cNvPr>
          <p:cNvPicPr>
            <a:picLocks noChangeAspect="1"/>
          </p:cNvPicPr>
          <p:nvPr/>
        </p:nvPicPr>
        <p:blipFill>
          <a:blip r:embed="rId2"/>
          <a:stretch>
            <a:fillRect/>
          </a:stretch>
        </p:blipFill>
        <p:spPr>
          <a:xfrm>
            <a:off x="0" y="8965"/>
            <a:ext cx="12192000" cy="6849035"/>
          </a:xfrm>
          <a:prstGeom prst="rect">
            <a:avLst/>
          </a:prstGeom>
        </p:spPr>
      </p:pic>
      <p:sp>
        <p:nvSpPr>
          <p:cNvPr id="3" name="ตัวแทนเนื้อหา 2">
            <a:extLst>
              <a:ext uri="{FF2B5EF4-FFF2-40B4-BE49-F238E27FC236}">
                <a16:creationId xmlns:a16="http://schemas.microsoft.com/office/drawing/2014/main" xmlns="" id="{2E364055-3169-4164-8D1A-59BDFF68142E}"/>
              </a:ext>
            </a:extLst>
          </p:cNvPr>
          <p:cNvSpPr>
            <a:spLocks noGrp="1"/>
          </p:cNvSpPr>
          <p:nvPr>
            <p:ph idx="1"/>
          </p:nvPr>
        </p:nvSpPr>
        <p:spPr>
          <a:xfrm>
            <a:off x="6424508" y="635384"/>
            <a:ext cx="5595582" cy="1728479"/>
          </a:xfrm>
        </p:spPr>
        <p:txBody>
          <a:bodyPr>
            <a:noAutofit/>
          </a:bodyPr>
          <a:lstStyle/>
          <a:p>
            <a:r>
              <a:rPr lang="en-US" sz="2400" dirty="0">
                <a:solidFill>
                  <a:schemeClr val="bg1"/>
                </a:solidFill>
                <a:latin typeface="Helvetica Neue"/>
              </a:rPr>
              <a:t>A</a:t>
            </a:r>
            <a:r>
              <a:rPr lang="en-US" sz="2400" b="0" i="0" dirty="0">
                <a:solidFill>
                  <a:schemeClr val="bg1"/>
                </a:solidFill>
                <a:effectLst/>
                <a:latin typeface="Helvetica Neue"/>
              </a:rPr>
              <a:t> boy in the big, bustling city of Tokyo and a girl in a country village where life is slow but idyllic.</a:t>
            </a:r>
            <a:endParaRPr lang="th" sz="2400" b="0" i="0" dirty="0">
              <a:solidFill>
                <a:schemeClr val="bg1"/>
              </a:solidFill>
              <a:effectLst/>
              <a:latin typeface="Helvetica Neue"/>
            </a:endParaRPr>
          </a:p>
          <a:p>
            <a:r>
              <a:rPr lang="en-US" sz="2400" b="0" i="0" dirty="0">
                <a:solidFill>
                  <a:schemeClr val="bg1"/>
                </a:solidFill>
                <a:effectLst/>
                <a:latin typeface="Helvetica Neue"/>
              </a:rPr>
              <a:t>They find they wake up in each other's bodies for weeks at a time with no reason.</a:t>
            </a:r>
          </a:p>
        </p:txBody>
      </p:sp>
      <p:sp>
        <p:nvSpPr>
          <p:cNvPr id="7" name="กล่องข้อความ 6">
            <a:extLst>
              <a:ext uri="{FF2B5EF4-FFF2-40B4-BE49-F238E27FC236}">
                <a16:creationId xmlns:a16="http://schemas.microsoft.com/office/drawing/2014/main" xmlns="" id="{09DBC453-F036-4539-A49E-B9937F56D50C}"/>
              </a:ext>
            </a:extLst>
          </p:cNvPr>
          <p:cNvSpPr txBox="1"/>
          <p:nvPr/>
        </p:nvSpPr>
        <p:spPr>
          <a:xfrm>
            <a:off x="69115" y="3650423"/>
            <a:ext cx="7600666"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Helvetica Neue"/>
              </a:rPr>
              <a:t>T</a:t>
            </a:r>
            <a:r>
              <a:rPr lang="en-US" sz="2400" b="0" i="0" dirty="0">
                <a:solidFill>
                  <a:schemeClr val="bg1"/>
                </a:solidFill>
                <a:effectLst/>
                <a:latin typeface="Helvetica Neue"/>
              </a:rPr>
              <a:t>hey both think these experiences are just dreams, but when the reality of their situations sinks in, they learn to adjust and even enjoy it.</a:t>
            </a:r>
          </a:p>
          <a:p>
            <a:pPr marL="457200" indent="-457200">
              <a:buFont typeface="Arial" panose="020B0604020202020204" pitchFamily="34" charset="0"/>
              <a:buChar char="•"/>
            </a:pPr>
            <a:r>
              <a:rPr lang="en-US" sz="2400" b="0" i="0" dirty="0">
                <a:solidFill>
                  <a:schemeClr val="bg1"/>
                </a:solidFill>
                <a:effectLst/>
                <a:latin typeface="Helvetica Neue"/>
              </a:rPr>
              <a:t>They start to leave notes about who they are and what they are doing</a:t>
            </a:r>
            <a:r>
              <a:rPr lang="th" sz="2400" b="0" i="0" dirty="0">
                <a:solidFill>
                  <a:schemeClr val="bg1"/>
                </a:solidFill>
                <a:effectLst/>
                <a:latin typeface="Helvetica Neue"/>
              </a:rPr>
              <a:t> </a:t>
            </a:r>
            <a:r>
              <a:rPr lang="en-US" sz="2400" b="0" i="0" dirty="0">
                <a:solidFill>
                  <a:schemeClr val="bg1"/>
                </a:solidFill>
                <a:effectLst/>
                <a:latin typeface="Helvetica Neue"/>
              </a:rPr>
              <a:t>also discover more about each other. they uncover some disturbing hints that their distance is more than just physical and tragedy haunts them.</a:t>
            </a:r>
            <a:endParaRPr lang="th-TH" sz="2400" dirty="0">
              <a:solidFill>
                <a:schemeClr val="bg1"/>
              </a:solidFill>
            </a:endParaRPr>
          </a:p>
        </p:txBody>
      </p:sp>
    </p:spTree>
    <p:extLst>
      <p:ext uri="{BB962C8B-B14F-4D97-AF65-F5344CB8AC3E}">
        <p14:creationId xmlns:p14="http://schemas.microsoft.com/office/powerpoint/2010/main" val="2404960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a:extLst>
              <a:ext uri="{FF2B5EF4-FFF2-40B4-BE49-F238E27FC236}">
                <a16:creationId xmlns:a16="http://schemas.microsoft.com/office/drawing/2014/main" xmlns="" id="{1C18B1B9-A6E9-4C67-ABFE-F9E5C47F29CC}"/>
              </a:ext>
            </a:extLst>
          </p:cNvPr>
          <p:cNvPicPr>
            <a:picLocks noChangeAspect="1"/>
          </p:cNvPicPr>
          <p:nvPr/>
        </p:nvPicPr>
        <p:blipFill rotWithShape="1">
          <a:blip r:embed="rId3"/>
          <a:srcRect l="28755" t="5327" r="27957" b="42957"/>
          <a:stretch/>
        </p:blipFill>
        <p:spPr>
          <a:xfrm>
            <a:off x="0" y="-1335176"/>
            <a:ext cx="12192000" cy="8193176"/>
          </a:xfrm>
          <a:prstGeom prst="rect">
            <a:avLst/>
          </a:prstGeom>
        </p:spPr>
      </p:pic>
      <p:sp>
        <p:nvSpPr>
          <p:cNvPr id="2" name="ชื่อเรื่อง 1">
            <a:extLst>
              <a:ext uri="{FF2B5EF4-FFF2-40B4-BE49-F238E27FC236}">
                <a16:creationId xmlns:a16="http://schemas.microsoft.com/office/drawing/2014/main" xmlns="" id="{93648E68-CB8C-4165-8BA7-35DF5B523C24}"/>
              </a:ext>
            </a:extLst>
          </p:cNvPr>
          <p:cNvSpPr>
            <a:spLocks noGrp="1"/>
          </p:cNvSpPr>
          <p:nvPr>
            <p:ph type="title"/>
          </p:nvPr>
        </p:nvSpPr>
        <p:spPr>
          <a:xfrm>
            <a:off x="5868538" y="5347624"/>
            <a:ext cx="6096000" cy="1325563"/>
          </a:xfrm>
        </p:spPr>
        <p:txBody>
          <a:bodyPr>
            <a:noAutofit/>
          </a:bodyPr>
          <a:lstStyle/>
          <a:p>
            <a:r>
              <a:rPr lang="en-US" sz="6600" b="1" dirty="0">
                <a:solidFill>
                  <a:schemeClr val="bg1"/>
                </a:solidFill>
                <a:latin typeface="Bahnschrift Light" panose="020B0502040204020203" pitchFamily="34" charset="0"/>
                <a:cs typeface="Algerian" panose="020F0502020204030204" pitchFamily="34" charset="0"/>
              </a:rPr>
              <a:t>Main Character</a:t>
            </a:r>
            <a:endParaRPr lang="th-TH" sz="6600" b="1"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42133871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sndAc>
          <p:stSnd>
            <p:snd r:embed="rId4" name="arrow.wav"/>
          </p:stSnd>
        </p:sndAc>
      </p:transition>
    </mc:Choice>
    <mc:Fallback>
      <p:transition spd="slow">
        <p:fade/>
        <p:sndAc>
          <p:stSnd>
            <p:snd r:embed="rId2" name="arrow.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785</Words>
  <Application>Microsoft Office PowerPoint</Application>
  <PresentationFormat>Custom</PresentationFormat>
  <Paragraphs>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Ki mi  no Na wa 君 の 名 は Your name</vt:lpstr>
      <vt:lpstr>Your name (2016)</vt:lpstr>
      <vt:lpstr>PowerPoint Presentation</vt:lpstr>
      <vt:lpstr> </vt:lpstr>
      <vt:lpstr>PowerPoint Presentation</vt:lpstr>
      <vt:lpstr>PowerPoint Presentation</vt:lpstr>
      <vt:lpstr>Plot</vt:lpstr>
      <vt:lpstr>PowerPoint Presentation</vt:lpstr>
      <vt:lpstr>Main Character</vt:lpstr>
      <vt:lpstr>PowerPoint Presentation</vt:lpstr>
      <vt:lpstr>Supporting Character</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Chatupat Chankamkaew</dc:creator>
  <cp:lastModifiedBy>SDSSRU</cp:lastModifiedBy>
  <cp:revision>25</cp:revision>
  <dcterms:created xsi:type="dcterms:W3CDTF">2019-06-02T08:26:15Z</dcterms:created>
  <dcterms:modified xsi:type="dcterms:W3CDTF">2019-08-29T06:52:05Z</dcterms:modified>
</cp:coreProperties>
</file>