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C80323-C3C3-4916-BDE0-6A7466A8E73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226500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80323-C3C3-4916-BDE0-6A7466A8E73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3242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80323-C3C3-4916-BDE0-6A7466A8E73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330544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80323-C3C3-4916-BDE0-6A7466A8E73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385299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80323-C3C3-4916-BDE0-6A7466A8E73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91487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C80323-C3C3-4916-BDE0-6A7466A8E73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157631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80323-C3C3-4916-BDE0-6A7466A8E735}"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79620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80323-C3C3-4916-BDE0-6A7466A8E735}"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189081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80323-C3C3-4916-BDE0-6A7466A8E735}"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326892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80323-C3C3-4916-BDE0-6A7466A8E73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283156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80323-C3C3-4916-BDE0-6A7466A8E73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04BCC-2B6D-4336-8070-F5FFDFA7E95D}" type="slidenum">
              <a:rPr lang="en-US" smtClean="0"/>
              <a:t>‹#›</a:t>
            </a:fld>
            <a:endParaRPr lang="en-US"/>
          </a:p>
        </p:txBody>
      </p:sp>
    </p:spTree>
    <p:extLst>
      <p:ext uri="{BB962C8B-B14F-4D97-AF65-F5344CB8AC3E}">
        <p14:creationId xmlns:p14="http://schemas.microsoft.com/office/powerpoint/2010/main" val="389219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80323-C3C3-4916-BDE0-6A7466A8E735}" type="datetimeFigureOut">
              <a:rPr lang="en-US" smtClean="0"/>
              <a:t>6/24/2019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4BCC-2B6D-4336-8070-F5FFDFA7E95D}" type="slidenum">
              <a:rPr lang="en-US" smtClean="0"/>
              <a:t>‹#›</a:t>
            </a:fld>
            <a:endParaRPr lang="en-US"/>
          </a:p>
        </p:txBody>
      </p:sp>
    </p:spTree>
    <p:extLst>
      <p:ext uri="{BB962C8B-B14F-4D97-AF65-F5344CB8AC3E}">
        <p14:creationId xmlns:p14="http://schemas.microsoft.com/office/powerpoint/2010/main" val="224478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587" y="0"/>
            <a:ext cx="8036416" cy="1493949"/>
          </a:xfrm>
        </p:spPr>
        <p:txBody>
          <a:bodyPr>
            <a:noAutofit/>
          </a:bodyPr>
          <a:lstStyle/>
          <a:p>
            <a:r>
              <a:rPr lang="en-US" sz="8800" dirty="0" err="1" smtClean="0">
                <a:latin typeface="Adobe Fangsong Std R" panose="02020400000000000000" pitchFamily="18" charset="-128"/>
                <a:ea typeface="Adobe Fangsong Std R" panose="02020400000000000000" pitchFamily="18" charset="-128"/>
              </a:rPr>
              <a:t>Hachi</a:t>
            </a:r>
            <a:endParaRPr lang="en-US" sz="8800" dirty="0">
              <a:latin typeface="Adobe Fangsong Std R" panose="02020400000000000000" pitchFamily="18" charset="-128"/>
              <a:ea typeface="Adobe Fangsong Std R" panose="02020400000000000000" pitchFamily="18" charset="-128"/>
            </a:endParaRPr>
          </a:p>
        </p:txBody>
      </p:sp>
      <p:pic>
        <p:nvPicPr>
          <p:cNvPr id="4" name="Picture 3"/>
          <p:cNvPicPr>
            <a:picLocks noChangeAspect="1"/>
          </p:cNvPicPr>
          <p:nvPr/>
        </p:nvPicPr>
        <p:blipFill>
          <a:blip r:embed="rId2"/>
          <a:stretch>
            <a:fillRect/>
          </a:stretch>
        </p:blipFill>
        <p:spPr>
          <a:xfrm>
            <a:off x="537182" y="1493949"/>
            <a:ext cx="2901416" cy="4095481"/>
          </a:xfrm>
          <a:prstGeom prst="rect">
            <a:avLst/>
          </a:prstGeom>
        </p:spPr>
      </p:pic>
      <p:pic>
        <p:nvPicPr>
          <p:cNvPr id="5" name="Picture 4"/>
          <p:cNvPicPr>
            <a:picLocks noChangeAspect="1"/>
          </p:cNvPicPr>
          <p:nvPr/>
        </p:nvPicPr>
        <p:blipFill>
          <a:blip r:embed="rId3"/>
          <a:stretch>
            <a:fillRect/>
          </a:stretch>
        </p:blipFill>
        <p:spPr>
          <a:xfrm>
            <a:off x="4832125" y="1493949"/>
            <a:ext cx="3447805" cy="4151203"/>
          </a:xfrm>
          <a:prstGeom prst="rect">
            <a:avLst/>
          </a:prstGeom>
        </p:spPr>
      </p:pic>
      <p:pic>
        <p:nvPicPr>
          <p:cNvPr id="6" name="Picture 5"/>
          <p:cNvPicPr>
            <a:picLocks noChangeAspect="1"/>
          </p:cNvPicPr>
          <p:nvPr/>
        </p:nvPicPr>
        <p:blipFill>
          <a:blip r:embed="rId4"/>
          <a:stretch>
            <a:fillRect/>
          </a:stretch>
        </p:blipFill>
        <p:spPr>
          <a:xfrm>
            <a:off x="9144122" y="1493949"/>
            <a:ext cx="2923382" cy="4151203"/>
          </a:xfrm>
          <a:prstGeom prst="rect">
            <a:avLst/>
          </a:prstGeom>
        </p:spPr>
      </p:pic>
    </p:spTree>
    <p:extLst>
      <p:ext uri="{BB962C8B-B14F-4D97-AF65-F5344CB8AC3E}">
        <p14:creationId xmlns:p14="http://schemas.microsoft.com/office/powerpoint/2010/main" val="24090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3" y="147254"/>
            <a:ext cx="9058142" cy="1569660"/>
          </a:xfrm>
          <a:prstGeom prst="rect">
            <a:avLst/>
          </a:prstGeom>
        </p:spPr>
        <p:txBody>
          <a:bodyPr wrap="square">
            <a:spAutoFit/>
          </a:bodyPr>
          <a:lstStyle/>
          <a:p>
            <a:r>
              <a:rPr lang="en-US" sz="3200" dirty="0" err="1" smtClean="0">
                <a:latin typeface="Adobe Fangsong Std R" panose="02020400000000000000" pitchFamily="18" charset="-128"/>
                <a:ea typeface="Adobe Fangsong Std R" panose="02020400000000000000" pitchFamily="18" charset="-128"/>
              </a:rPr>
              <a:t>Hachi</a:t>
            </a:r>
            <a:r>
              <a:rPr lang="en-US" sz="3200" dirty="0" smtClean="0">
                <a:latin typeface="Adobe Fangsong Std R" panose="02020400000000000000" pitchFamily="18" charset="-128"/>
                <a:ea typeface="Adobe Fangsong Std R" panose="02020400000000000000" pitchFamily="18" charset="-128"/>
              </a:rPr>
              <a:t> is a Akita dog, a Japanese dog breed. Haji can be called a lost dog, or it can be called a dog that is chosen.</a:t>
            </a:r>
            <a:endParaRPr lang="en-US" sz="3200" dirty="0">
              <a:latin typeface="Adobe Fangsong Std R" panose="02020400000000000000" pitchFamily="18" charset="-128"/>
              <a:ea typeface="Adobe Fangsong Std R" panose="02020400000000000000" pitchFamily="18" charset="-128"/>
            </a:endParaRPr>
          </a:p>
        </p:txBody>
      </p:sp>
      <p:pic>
        <p:nvPicPr>
          <p:cNvPr id="5" name="Picture 4"/>
          <p:cNvPicPr>
            <a:picLocks noChangeAspect="1"/>
          </p:cNvPicPr>
          <p:nvPr/>
        </p:nvPicPr>
        <p:blipFill>
          <a:blip r:embed="rId2"/>
          <a:stretch>
            <a:fillRect/>
          </a:stretch>
        </p:blipFill>
        <p:spPr>
          <a:xfrm>
            <a:off x="2536735" y="1716914"/>
            <a:ext cx="6967874" cy="4645249"/>
          </a:xfrm>
          <a:prstGeom prst="rect">
            <a:avLst/>
          </a:prstGeom>
        </p:spPr>
      </p:pic>
    </p:spTree>
    <p:extLst>
      <p:ext uri="{BB962C8B-B14F-4D97-AF65-F5344CB8AC3E}">
        <p14:creationId xmlns:p14="http://schemas.microsoft.com/office/powerpoint/2010/main" val="27396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271"/>
            <a:ext cx="8925059" cy="2554545"/>
          </a:xfrm>
          <a:prstGeom prst="rect">
            <a:avLst/>
          </a:prstGeom>
        </p:spPr>
        <p:txBody>
          <a:bodyPr wrap="square">
            <a:spAutoFit/>
          </a:bodyPr>
          <a:lstStyle/>
          <a:p>
            <a:r>
              <a:rPr lang="en-US" sz="3200" dirty="0" smtClean="0">
                <a:latin typeface="Adobe Fangsong Std R" panose="02020400000000000000" pitchFamily="18" charset="-128"/>
                <a:ea typeface="Adobe Fangsong Std R" panose="02020400000000000000" pitchFamily="18" charset="-128"/>
              </a:rPr>
              <a:t>On the day of being sent to the land of freedom It met with a kind-hearted professor named Wilson Parker, who was originally Not thinking of raising But until Can not find anyone, where to feed it.</a:t>
            </a:r>
            <a:endParaRPr lang="en-US" sz="3200" dirty="0">
              <a:latin typeface="Adobe Fangsong Std R" panose="02020400000000000000" pitchFamily="18" charset="-128"/>
              <a:ea typeface="Adobe Fangsong Std R" panose="02020400000000000000" pitchFamily="18" charset="-128"/>
            </a:endParaRPr>
          </a:p>
        </p:txBody>
      </p:sp>
      <p:pic>
        <p:nvPicPr>
          <p:cNvPr id="3" name="Picture 2"/>
          <p:cNvPicPr>
            <a:picLocks noChangeAspect="1"/>
          </p:cNvPicPr>
          <p:nvPr/>
        </p:nvPicPr>
        <p:blipFill>
          <a:blip r:embed="rId2"/>
          <a:stretch>
            <a:fillRect/>
          </a:stretch>
        </p:blipFill>
        <p:spPr>
          <a:xfrm>
            <a:off x="3322750" y="2195846"/>
            <a:ext cx="5898524" cy="4423893"/>
          </a:xfrm>
          <a:prstGeom prst="rect">
            <a:avLst/>
          </a:prstGeom>
        </p:spPr>
      </p:pic>
    </p:spTree>
    <p:extLst>
      <p:ext uri="{BB962C8B-B14F-4D97-AF65-F5344CB8AC3E}">
        <p14:creationId xmlns:p14="http://schemas.microsoft.com/office/powerpoint/2010/main" val="71239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7" y="121105"/>
            <a:ext cx="8427077" cy="2062103"/>
          </a:xfrm>
          <a:prstGeom prst="rect">
            <a:avLst/>
          </a:prstGeom>
        </p:spPr>
        <p:txBody>
          <a:bodyPr wrap="square">
            <a:spAutoFit/>
          </a:bodyPr>
          <a:lstStyle/>
          <a:p>
            <a:r>
              <a:rPr lang="en-US" sz="3200" dirty="0" smtClean="0">
                <a:latin typeface="Adobe Fangsong Std R" panose="02020400000000000000" pitchFamily="18" charset="-128"/>
                <a:ea typeface="Adobe Fangsong Std R" panose="02020400000000000000" pitchFamily="18" charset="-128"/>
              </a:rPr>
              <a:t>Combined with the love it has for everyone in the family Even if his wife doesn't like it But she finally accepted Haji as a member of the family.</a:t>
            </a:r>
            <a:endParaRPr lang="en-US" sz="3200" dirty="0">
              <a:latin typeface="Adobe Fangsong Std R" panose="02020400000000000000" pitchFamily="18" charset="-128"/>
              <a:ea typeface="Adobe Fangsong Std R" panose="02020400000000000000" pitchFamily="18" charset="-128"/>
            </a:endParaRPr>
          </a:p>
        </p:txBody>
      </p:sp>
      <p:pic>
        <p:nvPicPr>
          <p:cNvPr id="3" name="Picture 2"/>
          <p:cNvPicPr>
            <a:picLocks noChangeAspect="1"/>
          </p:cNvPicPr>
          <p:nvPr/>
        </p:nvPicPr>
        <p:blipFill>
          <a:blip r:embed="rId2"/>
          <a:stretch>
            <a:fillRect/>
          </a:stretch>
        </p:blipFill>
        <p:spPr>
          <a:xfrm>
            <a:off x="1654398" y="1709872"/>
            <a:ext cx="8056271" cy="4229542"/>
          </a:xfrm>
          <a:prstGeom prst="rect">
            <a:avLst/>
          </a:prstGeom>
        </p:spPr>
      </p:pic>
    </p:spTree>
    <p:extLst>
      <p:ext uri="{BB962C8B-B14F-4D97-AF65-F5344CB8AC3E}">
        <p14:creationId xmlns:p14="http://schemas.microsoft.com/office/powerpoint/2010/main" val="396788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184"/>
            <a:ext cx="11990232" cy="2554545"/>
          </a:xfrm>
          <a:prstGeom prst="rect">
            <a:avLst/>
          </a:prstGeom>
        </p:spPr>
        <p:txBody>
          <a:bodyPr wrap="square">
            <a:spAutoFit/>
          </a:bodyPr>
          <a:lstStyle/>
          <a:p>
            <a:endParaRPr lang="en-US" sz="3200" dirty="0" smtClean="0"/>
          </a:p>
          <a:p>
            <a:r>
              <a:rPr lang="en-US" sz="3200" dirty="0" smtClean="0">
                <a:latin typeface="Adobe Fangsong Std R" panose="02020400000000000000" pitchFamily="18" charset="-128"/>
                <a:ea typeface="Adobe Fangsong Std R" panose="02020400000000000000" pitchFamily="18" charset="-128"/>
              </a:rPr>
              <a:t>Regardless of the time of the day, Parker gave his love to him fully. Haji appeared in the family time Especially during the important time. In addition, it made a difference from Japanese dogs. But the bond makes it an amazing thing to do.</a:t>
            </a:r>
            <a:endParaRPr lang="en-US" sz="3200" dirty="0">
              <a:latin typeface="Adobe Fangsong Std R" panose="02020400000000000000" pitchFamily="18" charset="-128"/>
              <a:ea typeface="Adobe Fangsong Std R" panose="02020400000000000000" pitchFamily="18" charset="-128"/>
            </a:endParaRPr>
          </a:p>
        </p:txBody>
      </p:sp>
      <p:pic>
        <p:nvPicPr>
          <p:cNvPr id="3" name="Picture 2"/>
          <p:cNvPicPr>
            <a:picLocks noChangeAspect="1"/>
          </p:cNvPicPr>
          <p:nvPr/>
        </p:nvPicPr>
        <p:blipFill>
          <a:blip r:embed="rId2"/>
          <a:stretch>
            <a:fillRect/>
          </a:stretch>
        </p:blipFill>
        <p:spPr>
          <a:xfrm>
            <a:off x="7029181" y="2361361"/>
            <a:ext cx="3248159" cy="4327012"/>
          </a:xfrm>
          <a:prstGeom prst="rect">
            <a:avLst/>
          </a:prstGeom>
        </p:spPr>
      </p:pic>
    </p:spTree>
    <p:extLst>
      <p:ext uri="{BB962C8B-B14F-4D97-AF65-F5344CB8AC3E}">
        <p14:creationId xmlns:p14="http://schemas.microsoft.com/office/powerpoint/2010/main" val="2469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94"/>
            <a:ext cx="12192000" cy="2554545"/>
          </a:xfrm>
          <a:prstGeom prst="rect">
            <a:avLst/>
          </a:prstGeom>
        </p:spPr>
        <p:txBody>
          <a:bodyPr wrap="square">
            <a:spAutoFit/>
          </a:bodyPr>
          <a:lstStyle/>
          <a:p>
            <a:r>
              <a:rPr lang="en-US" sz="3200" dirty="0" smtClean="0">
                <a:latin typeface="Adobe Fangsong Std R" panose="02020400000000000000" pitchFamily="18" charset="-128"/>
                <a:ea typeface="Adobe Fangsong Std R" panose="02020400000000000000" pitchFamily="18" charset="-128"/>
              </a:rPr>
              <a:t>It went to send the professor every day. And it went to wait for the professor to go home at the train station every day as well Counting the days, fame began to spread. People know it all. Haji never bites anyone. And being serious about sitting and waiting for the professor to go home regularly</a:t>
            </a:r>
            <a:endParaRPr lang="en-US" sz="3200" dirty="0">
              <a:latin typeface="Adobe Fangsong Std R" panose="02020400000000000000" pitchFamily="18" charset="-128"/>
              <a:ea typeface="Adobe Fangsong Std R" panose="02020400000000000000" pitchFamily="18" charset="-128"/>
            </a:endParaRPr>
          </a:p>
        </p:txBody>
      </p:sp>
      <p:pic>
        <p:nvPicPr>
          <p:cNvPr id="3" name="Picture 2"/>
          <p:cNvPicPr>
            <a:picLocks noChangeAspect="1"/>
          </p:cNvPicPr>
          <p:nvPr/>
        </p:nvPicPr>
        <p:blipFill>
          <a:blip r:embed="rId2"/>
          <a:stretch>
            <a:fillRect/>
          </a:stretch>
        </p:blipFill>
        <p:spPr>
          <a:xfrm>
            <a:off x="467932" y="2618939"/>
            <a:ext cx="7160654" cy="4027868"/>
          </a:xfrm>
          <a:prstGeom prst="rect">
            <a:avLst/>
          </a:prstGeom>
        </p:spPr>
      </p:pic>
    </p:spTree>
    <p:extLst>
      <p:ext uri="{BB962C8B-B14F-4D97-AF65-F5344CB8AC3E}">
        <p14:creationId xmlns:p14="http://schemas.microsoft.com/office/powerpoint/2010/main" val="84510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11" y="2320225"/>
            <a:ext cx="10625070" cy="1077218"/>
          </a:xfrm>
          <a:prstGeom prst="rect">
            <a:avLst/>
          </a:prstGeom>
        </p:spPr>
        <p:txBody>
          <a:bodyPr wrap="square">
            <a:spAutoFit/>
          </a:bodyPr>
          <a:lstStyle/>
          <a:p>
            <a:r>
              <a:rPr lang="en-US" sz="3200" dirty="0" smtClean="0">
                <a:latin typeface="Adobe Fangsong Std R" panose="02020400000000000000" pitchFamily="18" charset="-128"/>
                <a:ea typeface="Adobe Fangsong Std R" panose="02020400000000000000" pitchFamily="18" charset="-128"/>
              </a:rPr>
              <a:t>True love is true. And for love, we must have patience</a:t>
            </a:r>
          </a:p>
          <a:p>
            <a:r>
              <a:rPr lang="en-US" sz="3200" dirty="0" smtClean="0">
                <a:latin typeface="Adobe Fangsong Std R" panose="02020400000000000000" pitchFamily="18" charset="-128"/>
                <a:ea typeface="Adobe Fangsong Std R" panose="02020400000000000000" pitchFamily="18" charset="-128"/>
              </a:rPr>
              <a:t>Honesty And have hope Breathe</a:t>
            </a:r>
            <a:r>
              <a:rPr lang="th-TH" sz="3200" dirty="0" smtClean="0">
                <a:latin typeface="Adobe Fangsong Std R" panose="02020400000000000000" pitchFamily="18" charset="-128"/>
                <a:ea typeface="Adobe Fangsong Std R" panose="02020400000000000000" pitchFamily="18" charset="-128"/>
              </a:rPr>
              <a:t>.</a:t>
            </a:r>
            <a:endParaRPr lang="en-US" sz="3200" dirty="0">
              <a:latin typeface="Adobe Fangsong Std R" panose="02020400000000000000" pitchFamily="18" charset="-128"/>
              <a:ea typeface="Adobe Fangsong Std R" panose="02020400000000000000" pitchFamily="18" charset="-128"/>
            </a:endParaRPr>
          </a:p>
        </p:txBody>
      </p:sp>
      <p:sp>
        <p:nvSpPr>
          <p:cNvPr id="5" name="Rectangle 4"/>
          <p:cNvSpPr/>
          <p:nvPr/>
        </p:nvSpPr>
        <p:spPr>
          <a:xfrm>
            <a:off x="3972492" y="528034"/>
            <a:ext cx="4076803" cy="1323439"/>
          </a:xfrm>
          <a:prstGeom prst="rect">
            <a:avLst/>
          </a:prstGeom>
        </p:spPr>
        <p:txBody>
          <a:bodyPr wrap="square">
            <a:spAutoFit/>
          </a:bodyPr>
          <a:lstStyle/>
          <a:p>
            <a:r>
              <a:rPr lang="en-US" sz="8000" dirty="0" smtClean="0"/>
              <a:t> </a:t>
            </a:r>
            <a:r>
              <a:rPr lang="en-US" sz="8000" b="1" dirty="0" smtClean="0">
                <a:latin typeface="Adobe Fangsong Std R" panose="02020400000000000000" pitchFamily="18" charset="-128"/>
                <a:ea typeface="Adobe Fangsong Std R" panose="02020400000000000000" pitchFamily="18" charset="-128"/>
              </a:rPr>
              <a:t>Moral</a:t>
            </a:r>
            <a:endParaRPr lang="en-US" sz="8000" b="1" dirty="0">
              <a:latin typeface="Adobe Fangsong Std R" panose="02020400000000000000" pitchFamily="18" charset="-128"/>
              <a:ea typeface="Adobe Fangsong Std R" panose="02020400000000000000" pitchFamily="18" charset="-128"/>
            </a:endParaRPr>
          </a:p>
        </p:txBody>
      </p:sp>
      <p:pic>
        <p:nvPicPr>
          <p:cNvPr id="6" name="Picture 5"/>
          <p:cNvPicPr>
            <a:picLocks noChangeAspect="1"/>
          </p:cNvPicPr>
          <p:nvPr/>
        </p:nvPicPr>
        <p:blipFill>
          <a:blip r:embed="rId2"/>
          <a:stretch>
            <a:fillRect/>
          </a:stretch>
        </p:blipFill>
        <p:spPr>
          <a:xfrm>
            <a:off x="5917574" y="3397443"/>
            <a:ext cx="5195822" cy="3117493"/>
          </a:xfrm>
          <a:prstGeom prst="rect">
            <a:avLst/>
          </a:prstGeom>
        </p:spPr>
      </p:pic>
    </p:spTree>
    <p:extLst>
      <p:ext uri="{BB962C8B-B14F-4D97-AF65-F5344CB8AC3E}">
        <p14:creationId xmlns:p14="http://schemas.microsoft.com/office/powerpoint/2010/main" val="240230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233</Words>
  <Application>Microsoft Office PowerPoint</Application>
  <PresentationFormat>Custom</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Hachi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Hachi</dc:title>
  <dc:creator>OS 8.1</dc:creator>
  <cp:lastModifiedBy>SDSSRU</cp:lastModifiedBy>
  <cp:revision>5</cp:revision>
  <dcterms:created xsi:type="dcterms:W3CDTF">2019-06-23T15:32:34Z</dcterms:created>
  <dcterms:modified xsi:type="dcterms:W3CDTF">2019-06-24T02:30:59Z</dcterms:modified>
</cp:coreProperties>
</file>