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2FFC4-99D1-4F23-BA3B-6FD5C6826893}" type="datetimeFigureOut">
              <a:rPr lang="th-TH" smtClean="0"/>
              <a:t>06/09/62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AEF5F-D20A-495F-B346-DEBCFB3D60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909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0A65-8F82-4977-AEED-ECDC9067EC97}" type="datetimeFigureOut">
              <a:rPr lang="th-TH" smtClean="0"/>
              <a:t>06/09/62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6417-DC42-4B0B-9481-E39767F09F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839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0A65-8F82-4977-AEED-ECDC9067EC97}" type="datetimeFigureOut">
              <a:rPr lang="th-TH" smtClean="0"/>
              <a:t>06/09/62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6417-DC42-4B0B-9481-E39767F09F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449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0A65-8F82-4977-AEED-ECDC9067EC97}" type="datetimeFigureOut">
              <a:rPr lang="th-TH" smtClean="0"/>
              <a:t>06/09/62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6417-DC42-4B0B-9481-E39767F09F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262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0A65-8F82-4977-AEED-ECDC9067EC97}" type="datetimeFigureOut">
              <a:rPr lang="th-TH" smtClean="0"/>
              <a:t>06/09/62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6417-DC42-4B0B-9481-E39767F09F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658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0A65-8F82-4977-AEED-ECDC9067EC97}" type="datetimeFigureOut">
              <a:rPr lang="th-TH" smtClean="0"/>
              <a:t>06/09/62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6417-DC42-4B0B-9481-E39767F09F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342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0A65-8F82-4977-AEED-ECDC9067EC97}" type="datetimeFigureOut">
              <a:rPr lang="th-TH" smtClean="0"/>
              <a:t>06/09/62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6417-DC42-4B0B-9481-E39767F09F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647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0A65-8F82-4977-AEED-ECDC9067EC97}" type="datetimeFigureOut">
              <a:rPr lang="th-TH" smtClean="0"/>
              <a:t>06/09/62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6417-DC42-4B0B-9481-E39767F09F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380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0A65-8F82-4977-AEED-ECDC9067EC97}" type="datetimeFigureOut">
              <a:rPr lang="th-TH" smtClean="0"/>
              <a:t>06/09/62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6417-DC42-4B0B-9481-E39767F09F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000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0A65-8F82-4977-AEED-ECDC9067EC97}" type="datetimeFigureOut">
              <a:rPr lang="th-TH" smtClean="0"/>
              <a:t>06/09/62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6417-DC42-4B0B-9481-E39767F09F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772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0A65-8F82-4977-AEED-ECDC9067EC97}" type="datetimeFigureOut">
              <a:rPr lang="th-TH" smtClean="0"/>
              <a:t>06/09/62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6417-DC42-4B0B-9481-E39767F09F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5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0A65-8F82-4977-AEED-ECDC9067EC97}" type="datetimeFigureOut">
              <a:rPr lang="th-TH" smtClean="0"/>
              <a:t>06/09/62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6417-DC42-4B0B-9481-E39767F09F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580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50A65-8F82-4977-AEED-ECDC9067EC97}" type="datetimeFigureOut">
              <a:rPr lang="th-TH" smtClean="0"/>
              <a:t>06/09/62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26417-DC42-4B0B-9481-E39767F09F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018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WOzi9jr_G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947" y="623245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ประธานาธิบดี สี จิ้นผิง</a:t>
            </a:r>
            <a:endParaRPr lang="th-TH" sz="44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12" y="2132856"/>
            <a:ext cx="57150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ประวัติของ สี จิ้นผิง</a:t>
            </a:r>
            <a:endParaRPr lang="th-TH" sz="4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3000" dirty="0" smtClean="0">
                <a:latin typeface="TH SarabunIT๙" panose="020B0500040200020003" pitchFamily="34" charset="-34"/>
                <a:cs typeface="+mj-cs"/>
              </a:rPr>
              <a:t>สี </a:t>
            </a:r>
            <a:r>
              <a:rPr lang="th-TH" sz="3000" dirty="0">
                <a:latin typeface="TH SarabunIT๙" panose="020B0500040200020003" pitchFamily="34" charset="-34"/>
                <a:cs typeface="+mj-cs"/>
              </a:rPr>
              <a:t>จิ้นผิง เป็นบุตรของ สี จงชุน อดีตรองนายกรัฐมนตรีจีน ผู้ซึ่งเป็นคนใกล้ชิดของประธาน เหมา เจ๋อตง แต่ก่อนการปฏิวัติวัฒนธรรมไม่นาน จงชุนก็ถูกปรับลดตำแหน่งลงเป็นเพียงกรรมกร เนื่องจากเป็นผู้อนุมัติให้มีการตีพิมพ์หนังสือที่วิจารณ์ประธานเหมา ครอบครัวสีก็เข้าสู่ความทุกข์ยาก และเนื่องจากประวัติที่ด่างพร้อยของบิดาทำให้เขาเป็นนักเรียนที่มักถูกกลั่นแกล้งอยู่เสมอ พี่สาวของสีก็ถูกกลั่นแกล้งเช่นกัน ด้วยความทุกข์หลายประการสุดท้ายเธอก็ฆ่าตัว</a:t>
            </a:r>
            <a:r>
              <a:rPr lang="th-TH" sz="3000" dirty="0" smtClean="0">
                <a:latin typeface="TH SarabunIT๙" panose="020B0500040200020003" pitchFamily="34" charset="-34"/>
                <a:cs typeface="+mj-cs"/>
              </a:rPr>
              <a:t>ตายและ</a:t>
            </a:r>
            <a:r>
              <a:rPr lang="th-TH" sz="3000" dirty="0">
                <a:latin typeface="TH SarabunIT๙" panose="020B0500040200020003" pitchFamily="34" charset="-34"/>
                <a:cs typeface="+mj-cs"/>
              </a:rPr>
              <a:t>แล้ว สี </a:t>
            </a:r>
            <a:r>
              <a:rPr lang="th-TH" sz="3000" dirty="0" smtClean="0">
                <a:latin typeface="TH SarabunIT๙" panose="020B0500040200020003" pitchFamily="34" charset="-34"/>
                <a:cs typeface="+mj-cs"/>
              </a:rPr>
              <a:t>จิ้นผิงใช้</a:t>
            </a:r>
            <a:r>
              <a:rPr lang="th-TH" sz="3000" dirty="0">
                <a:latin typeface="TH SarabunIT๙" panose="020B0500040200020003" pitchFamily="34" charset="-34"/>
                <a:cs typeface="+mj-cs"/>
              </a:rPr>
              <a:t>ชีวิตเรียนรู้การทำไร่</a:t>
            </a:r>
            <a:r>
              <a:rPr lang="th-TH" sz="3000" dirty="0" smtClean="0">
                <a:latin typeface="TH SarabunIT๙" panose="020B0500040200020003" pitchFamily="34" charset="-34"/>
                <a:cs typeface="+mj-cs"/>
              </a:rPr>
              <a:t>ทำนา </a:t>
            </a:r>
            <a:r>
              <a:rPr lang="th-TH" sz="3000" dirty="0">
                <a:latin typeface="TH SarabunIT๙" panose="020B0500040200020003" pitchFamily="34" charset="-34"/>
                <a:cs typeface="+mj-cs"/>
              </a:rPr>
              <a:t> ถึงกระนั้น เขามีความมุ่งมั่นที่จะเป็นสมาชิกของพรรคคอมมิวนิสต์จีนมาก สี จิ้นผิง </a:t>
            </a:r>
            <a:r>
              <a:rPr lang="th-TH" sz="3000" dirty="0" smtClean="0">
                <a:latin typeface="TH SarabunIT๙" panose="020B0500040200020003" pitchFamily="34" charset="-34"/>
                <a:cs typeface="+mj-cs"/>
              </a:rPr>
              <a:t>ได้</a:t>
            </a:r>
            <a:r>
              <a:rPr lang="th-TH" sz="3000" dirty="0">
                <a:latin typeface="TH SarabunIT๙" panose="020B0500040200020003" pitchFamily="34" charset="-34"/>
                <a:cs typeface="+mj-cs"/>
              </a:rPr>
              <a:t>เขียนจดหมายสมัครเป็นสมาชิกพรรคคอมมิวนิสต์จีนครั้งแล้วครั้งเล่า แม้จะถูกปฏิเสธมาตลอด </a:t>
            </a:r>
            <a:r>
              <a:rPr lang="th-TH" sz="3000" dirty="0" smtClean="0">
                <a:latin typeface="TH SarabunIT๙" panose="020B0500040200020003" pitchFamily="34" charset="-34"/>
                <a:cs typeface="+mj-cs"/>
              </a:rPr>
              <a:t> แต่</a:t>
            </a:r>
            <a:r>
              <a:rPr lang="th-TH" sz="3000" dirty="0">
                <a:latin typeface="TH SarabunIT๙" panose="020B0500040200020003" pitchFamily="34" charset="-34"/>
                <a:cs typeface="+mj-cs"/>
              </a:rPr>
              <a:t>ในที่สุด หลังจากความพยายามหลายครั้ง เขาก็ได้เป็นสมาชิกพรรคคอมมิวนิสต์</a:t>
            </a:r>
            <a:r>
              <a:rPr lang="th-TH" sz="2800" dirty="0">
                <a:cs typeface="+mj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290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จุดยืนทางการเมือง</a:t>
            </a:r>
            <a:endParaRPr lang="th-TH" sz="4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TH SarabunIT๙" panose="020B0500040200020003" pitchFamily="34" charset="-34"/>
                <a:cs typeface="+mj-cs"/>
              </a:rPr>
              <a:t>  ใน</a:t>
            </a:r>
            <a:r>
              <a:rPr lang="th-TH" dirty="0">
                <a:latin typeface="TH SarabunIT๙" panose="020B0500040200020003" pitchFamily="34" charset="-34"/>
                <a:cs typeface="+mj-cs"/>
              </a:rPr>
              <a:t>ปี พ.ศ. </a:t>
            </a:r>
            <a:r>
              <a:rPr lang="th-TH" dirty="0" smtClean="0">
                <a:latin typeface="TH SarabunIT๙" panose="020B0500040200020003" pitchFamily="34" charset="-34"/>
                <a:cs typeface="+mj-cs"/>
              </a:rPr>
              <a:t>2559 </a:t>
            </a:r>
            <a:r>
              <a:rPr lang="th-TH" dirty="0">
                <a:latin typeface="TH SarabunIT๙" panose="020B0500040200020003" pitchFamily="34" charset="-34"/>
                <a:cs typeface="+mj-cs"/>
              </a:rPr>
              <a:t>เดือน ก.ย. ทางคณะกรรมการกลางของพรรคคอมมิวนิสต์ ได้มีมตินำปรัชญาความคิดทางการเมืองของสีจิ้นผิง บรรจุเป็นแนวทางและยุทธ์ศาสตร์หลักในการบริหารประเทศ ซึ่งถูกเรียกว่า "ความคิดของสีจิ้นผิง" เป็นการรวบรวมเอา ปาฐกถา สุนทรพจน์ คำปราศรัย ถ้อยแถลง บทสัมภาษณ์ ปรัชญา ไปจนถึงจดหมายและข้อเขียนของสีจิ้นผิง ในระหว่างวันที่ 15 พฤศจิกายน ค.ศ.2012 ถึงวันที่ 13 มิถุนายน ค.ศ.2014 ออกเผยแพร่ โดยสีให้ความสำคัญต่อ หลักการสังคมนิยม และรูปร่างของจีนในยุคใหม่ เพื่อเป็นทิศทางของการบริหารประเทศจีน</a:t>
            </a:r>
            <a:r>
              <a:rPr lang="th-TH" dirty="0" smtClean="0">
                <a:latin typeface="TH SarabunIT๙" panose="020B0500040200020003" pitchFamily="34" charset="-34"/>
                <a:cs typeface="+mj-cs"/>
              </a:rPr>
              <a:t>ต่อไป</a:t>
            </a:r>
            <a:endParaRPr lang="th-TH" dirty="0">
              <a:latin typeface="TH SarabunIT๙" panose="020B0500040200020003" pitchFamily="34" charset="-34"/>
              <a:cs typeface="+mj-cs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89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3413908" cy="4883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4331" y="229364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cs typeface="+mj-cs"/>
              </a:rPr>
              <a:t>สี จิ้นผิง, สี หย่วนผิง (พี่สาว) และสี จงชุน (บิดา) ในปี 2501</a:t>
            </a:r>
            <a:endParaRPr lang="th-TH" sz="3200" dirty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43" y="2855926"/>
            <a:ext cx="823031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https://youtu.be/qWOzi9jr_Gk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43" y="2855926"/>
            <a:ext cx="823031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165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ประวัติของ สี จิ้นผิง</vt:lpstr>
      <vt:lpstr>จุดยืนทางการเมือง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SDSSRU</dc:creator>
  <cp:lastModifiedBy>SDSSRU</cp:lastModifiedBy>
  <cp:revision>5</cp:revision>
  <dcterms:created xsi:type="dcterms:W3CDTF">2019-08-29T08:15:37Z</dcterms:created>
  <dcterms:modified xsi:type="dcterms:W3CDTF">2019-09-06T05:57:44Z</dcterms:modified>
</cp:coreProperties>
</file>