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66617502552" userId="1bf8443bd4e6c651" providerId="LiveId" clId="{E2C1F837-5331-DC40-BC1E-E0E38301C60D}"/>
    <pc:docChg chg="undo custSel addSld modSld">
      <pc:chgData name="66617502552" userId="1bf8443bd4e6c651" providerId="LiveId" clId="{E2C1F837-5331-DC40-BC1E-E0E38301C60D}" dt="2019-06-06T12:44:42.096" v="1457" actId="18131"/>
      <pc:docMkLst>
        <pc:docMk/>
      </pc:docMkLst>
      <pc:sldChg chg="addSp delSp modSp">
        <pc:chgData name="66617502552" userId="1bf8443bd4e6c651" providerId="LiveId" clId="{E2C1F837-5331-DC40-BC1E-E0E38301C60D}" dt="2019-06-06T12:44:42.096" v="1457" actId="18131"/>
        <pc:sldMkLst>
          <pc:docMk/>
          <pc:sldMk cId="1584609496" sldId="256"/>
        </pc:sldMkLst>
        <pc:spChg chg="mod">
          <ac:chgData name="66617502552" userId="1bf8443bd4e6c651" providerId="LiveId" clId="{E2C1F837-5331-DC40-BC1E-E0E38301C60D}" dt="2019-06-06T12:36:12.837" v="1405" actId="1076"/>
          <ac:spMkLst>
            <pc:docMk/>
            <pc:sldMk cId="1584609496" sldId="256"/>
            <ac:spMk id="2" creationId="{5287EEF2-4EE9-AC47-AA29-192AAA44F9EF}"/>
          </ac:spMkLst>
        </pc:spChg>
        <pc:spChg chg="del">
          <ac:chgData name="66617502552" userId="1bf8443bd4e6c651" providerId="LiveId" clId="{E2C1F837-5331-DC40-BC1E-E0E38301C60D}" dt="2019-06-06T11:30:15.042" v="1" actId="21"/>
          <ac:spMkLst>
            <pc:docMk/>
            <pc:sldMk cId="1584609496" sldId="256"/>
            <ac:spMk id="3" creationId="{D184B1EA-5C29-AE40-8320-E33F65E2EA6F}"/>
          </ac:spMkLst>
        </pc:spChg>
        <pc:spChg chg="add del mod">
          <ac:chgData name="66617502552" userId="1bf8443bd4e6c651" providerId="LiveId" clId="{E2C1F837-5331-DC40-BC1E-E0E38301C60D}" dt="2019-06-06T12:44:30.228" v="1456" actId="22"/>
          <ac:spMkLst>
            <pc:docMk/>
            <pc:sldMk cId="1584609496" sldId="256"/>
            <ac:spMk id="6" creationId="{C604902A-12AC-7742-8587-E113CC1E6224}"/>
          </ac:spMkLst>
        </pc:spChg>
        <pc:picChg chg="add mod modCrop">
          <ac:chgData name="66617502552" userId="1bf8443bd4e6c651" providerId="LiveId" clId="{E2C1F837-5331-DC40-BC1E-E0E38301C60D}" dt="2019-06-06T12:44:42.096" v="1457" actId="18131"/>
          <ac:picMkLst>
            <pc:docMk/>
            <pc:sldMk cId="1584609496" sldId="256"/>
            <ac:picMk id="3" creationId="{F6B422D7-405E-284F-AA72-0F7BDBB4A9F6}"/>
          </ac:picMkLst>
        </pc:picChg>
      </pc:sldChg>
      <pc:sldChg chg="addSp modSp new mod modClrScheme chgLayout">
        <pc:chgData name="66617502552" userId="1bf8443bd4e6c651" providerId="LiveId" clId="{E2C1F837-5331-DC40-BC1E-E0E38301C60D}" dt="2019-06-06T12:44:24.458" v="1440" actId="14100"/>
        <pc:sldMkLst>
          <pc:docMk/>
          <pc:sldMk cId="1281825937" sldId="257"/>
        </pc:sldMkLst>
        <pc:spChg chg="mod ord">
          <ac:chgData name="66617502552" userId="1bf8443bd4e6c651" providerId="LiveId" clId="{E2C1F837-5331-DC40-BC1E-E0E38301C60D}" dt="2019-06-06T12:27:30.201" v="1368" actId="1076"/>
          <ac:spMkLst>
            <pc:docMk/>
            <pc:sldMk cId="1281825937" sldId="257"/>
            <ac:spMk id="2" creationId="{7C192A13-499F-2745-9D62-A3654C38088E}"/>
          </ac:spMkLst>
        </pc:spChg>
        <pc:spChg chg="mod ord">
          <ac:chgData name="66617502552" userId="1bf8443bd4e6c651" providerId="LiveId" clId="{E2C1F837-5331-DC40-BC1E-E0E38301C60D}" dt="2019-06-06T12:44:24.458" v="1440" actId="14100"/>
          <ac:spMkLst>
            <pc:docMk/>
            <pc:sldMk cId="1281825937" sldId="257"/>
            <ac:spMk id="3" creationId="{EA2B176A-AAFE-7E4B-B2F6-44746A5602CD}"/>
          </ac:spMkLst>
        </pc:spChg>
        <pc:spChg chg="add mod ord">
          <ac:chgData name="66617502552" userId="1bf8443bd4e6c651" providerId="LiveId" clId="{E2C1F837-5331-DC40-BC1E-E0E38301C60D}" dt="2019-06-06T12:27:34.973" v="1369" actId="1076"/>
          <ac:spMkLst>
            <pc:docMk/>
            <pc:sldMk cId="1281825937" sldId="257"/>
            <ac:spMk id="4" creationId="{3FA4939A-8F13-CE4D-90C3-81279A3F8572}"/>
          </ac:spMkLst>
        </pc:spChg>
      </pc:sldChg>
      <pc:sldChg chg="modSp new">
        <pc:chgData name="66617502552" userId="1bf8443bd4e6c651" providerId="LiveId" clId="{E2C1F837-5331-DC40-BC1E-E0E38301C60D}" dt="2019-06-06T12:29:15.958" v="1387" actId="1076"/>
        <pc:sldMkLst>
          <pc:docMk/>
          <pc:sldMk cId="1255528377" sldId="258"/>
        </pc:sldMkLst>
        <pc:spChg chg="mod">
          <ac:chgData name="66617502552" userId="1bf8443bd4e6c651" providerId="LiveId" clId="{E2C1F837-5331-DC40-BC1E-E0E38301C60D}" dt="2019-06-06T12:29:15.958" v="1387" actId="1076"/>
          <ac:spMkLst>
            <pc:docMk/>
            <pc:sldMk cId="1255528377" sldId="258"/>
            <ac:spMk id="2" creationId="{83EE41D4-2D00-4D4B-8052-7EF65F260D6B}"/>
          </ac:spMkLst>
        </pc:spChg>
        <pc:spChg chg="mod">
          <ac:chgData name="66617502552" userId="1bf8443bd4e6c651" providerId="LiveId" clId="{E2C1F837-5331-DC40-BC1E-E0E38301C60D}" dt="2019-06-06T12:29:01.904" v="1382" actId="1076"/>
          <ac:spMkLst>
            <pc:docMk/>
            <pc:sldMk cId="1255528377" sldId="258"/>
            <ac:spMk id="3" creationId="{E8840CDC-346A-D440-BF45-9F2D7B0DA10A}"/>
          </ac:spMkLst>
        </pc:spChg>
        <pc:spChg chg="mod">
          <ac:chgData name="66617502552" userId="1bf8443bd4e6c651" providerId="LiveId" clId="{E2C1F837-5331-DC40-BC1E-E0E38301C60D}" dt="2019-06-06T12:29:05.482" v="1383" actId="1076"/>
          <ac:spMkLst>
            <pc:docMk/>
            <pc:sldMk cId="1255528377" sldId="258"/>
            <ac:spMk id="4" creationId="{71DDEB38-2FF3-FC49-8FEF-75D944664AF6}"/>
          </ac:spMkLst>
        </pc:spChg>
      </pc:sldChg>
      <pc:sldChg chg="addSp delSp modSp new mod modClrScheme chgLayout">
        <pc:chgData name="66617502552" userId="1bf8443bd4e6c651" providerId="LiveId" clId="{E2C1F837-5331-DC40-BC1E-E0E38301C60D}" dt="2019-06-06T12:31:35.270" v="1404" actId="1076"/>
        <pc:sldMkLst>
          <pc:docMk/>
          <pc:sldMk cId="23328958" sldId="259"/>
        </pc:sldMkLst>
        <pc:spChg chg="del">
          <ac:chgData name="66617502552" userId="1bf8443bd4e6c651" providerId="LiveId" clId="{E2C1F837-5331-DC40-BC1E-E0E38301C60D}" dt="2019-06-06T12:06:52.944" v="701" actId="700"/>
          <ac:spMkLst>
            <pc:docMk/>
            <pc:sldMk cId="23328958" sldId="259"/>
            <ac:spMk id="2" creationId="{BAB9A405-79C0-8242-8790-FC0B006ADBF2}"/>
          </ac:spMkLst>
        </pc:spChg>
        <pc:spChg chg="del">
          <ac:chgData name="66617502552" userId="1bf8443bd4e6c651" providerId="LiveId" clId="{E2C1F837-5331-DC40-BC1E-E0E38301C60D}" dt="2019-06-06T12:06:52.944" v="701" actId="700"/>
          <ac:spMkLst>
            <pc:docMk/>
            <pc:sldMk cId="23328958" sldId="259"/>
            <ac:spMk id="3" creationId="{04F064A3-DDDA-524E-BE1E-DDB384931D17}"/>
          </ac:spMkLst>
        </pc:spChg>
        <pc:spChg chg="del">
          <ac:chgData name="66617502552" userId="1bf8443bd4e6c651" providerId="LiveId" clId="{E2C1F837-5331-DC40-BC1E-E0E38301C60D}" dt="2019-06-06T12:06:52.944" v="701" actId="700"/>
          <ac:spMkLst>
            <pc:docMk/>
            <pc:sldMk cId="23328958" sldId="259"/>
            <ac:spMk id="4" creationId="{4F11E6B0-FBFA-4840-98F9-B6C7979388F8}"/>
          </ac:spMkLst>
        </pc:spChg>
        <pc:spChg chg="add mod">
          <ac:chgData name="66617502552" userId="1bf8443bd4e6c651" providerId="LiveId" clId="{E2C1F837-5331-DC40-BC1E-E0E38301C60D}" dt="2019-06-06T12:31:35.270" v="1404" actId="1076"/>
          <ac:spMkLst>
            <pc:docMk/>
            <pc:sldMk cId="23328958" sldId="259"/>
            <ac:spMk id="5" creationId="{515A4137-2D36-5A42-94BF-2F843663C8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1BDBB-334B-48A8-B887-BB8181C23761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9CD58-DD4C-4EA4-B571-D64A389C3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9CD58-DD4C-4EA4-B571-D64A389C3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9CD58-DD4C-4EA4-B571-D64A389C3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0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1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6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3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8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8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7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8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4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9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4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287EEF2-4EE9-AC47-AA29-192AAA44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71131"/>
            <a:ext cx="6815669" cy="1557869"/>
          </a:xfrm>
        </p:spPr>
        <p:txBody>
          <a:bodyPr/>
          <a:lstStyle/>
          <a:p>
            <a:r>
              <a:rPr lang="en-US"/>
              <a:t>LESSON 12</a:t>
            </a:r>
            <a:endParaRPr lang="th-TH"/>
          </a:p>
        </p:txBody>
      </p:sp>
      <p:pic>
        <p:nvPicPr>
          <p:cNvPr id="3" name="รูปภาพ 3">
            <a:extLst>
              <a:ext uri="{FF2B5EF4-FFF2-40B4-BE49-F238E27FC236}">
                <a16:creationId xmlns:a16="http://schemas.microsoft.com/office/drawing/2014/main" xmlns="" id="{F6B422D7-405E-284F-AA72-0F7BDBB4A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" t="-160261" r="-5031" b="160261"/>
          <a:stretch/>
        </p:blipFill>
        <p:spPr>
          <a:xfrm>
            <a:off x="1943933" y="1034746"/>
            <a:ext cx="7867403" cy="419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ผลการค้นหารูปภาพสำหรับ ใบไผ่ การ์ตู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02" y="2168358"/>
            <a:ext cx="1570549" cy="12606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0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C192A13-499F-2745-9D62-A3654C38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17" y="928048"/>
            <a:ext cx="1560320" cy="750110"/>
          </a:xfrm>
          <a:effectLst>
            <a:outerShdw blurRad="63500" dist="38100" dir="5400000" rotWithShape="0">
              <a:srgbClr val="000000">
                <a:alpha val="60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บทสนทนา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A2B176A-AAFE-7E4B-B2F6-44746A560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073" y="2623704"/>
            <a:ext cx="4718304" cy="8468592"/>
          </a:xfrm>
        </p:spPr>
        <p:txBody>
          <a:bodyPr>
            <a:normAutofit/>
          </a:bodyPr>
          <a:lstStyle/>
          <a:p>
            <a:r>
              <a:rPr lang="en-US" sz="3600" b="1" baseline="30000" dirty="0">
                <a:solidFill>
                  <a:schemeClr val="accent5"/>
                </a:solidFill>
              </a:rPr>
              <a:t>A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你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在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那人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学习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汉语？ </a:t>
            </a:r>
            <a:endParaRPr lang="en-US" altLang="ja-JP" sz="3600" b="1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在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北京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语言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大学。</a:t>
            </a:r>
            <a:endParaRPr lang="en-US" altLang="ja-JP" sz="3600" b="1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600" b="1" baseline="30000" dirty="0">
                <a:solidFill>
                  <a:schemeClr val="accent5"/>
                </a:solidFill>
              </a:rPr>
              <a:t>A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你们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的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老师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怎么样？ </a:t>
            </a:r>
            <a:endParaRPr lang="en-US" altLang="ja-JP" sz="3600" b="1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很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好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</a:p>
          <a:p>
            <a:pPr algn="l"/>
            <a:r>
              <a:rPr lang="en-US" sz="3600" b="1" baseline="30000" dirty="0">
                <a:solidFill>
                  <a:schemeClr val="accent5"/>
                </a:solidFill>
              </a:rPr>
              <a:t>A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你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觉得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学习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汉语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难</a:t>
            </a:r>
            <a:r>
              <a:rPr lang="en-US" altLang="ja-JP" sz="3600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吗？</a:t>
            </a:r>
            <a:endParaRPr lang="en-US" altLang="ja-JP" sz="3600" b="1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3600" b="1" baseline="30000" dirty="0"/>
              <a:t>: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我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觉得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语法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不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太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难。听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和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说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也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比较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容易，但是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读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和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写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很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en-US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难。</a:t>
            </a:r>
            <a:r>
              <a:rPr lang="en-US" altLang="ja-JP" sz="3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th-TH" sz="3600" b="1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3FA4939A-8F13-CE4D-90C3-81279A3F8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41" y="2517361"/>
            <a:ext cx="4718304" cy="397749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คุณเรียนภาษาจีนที่ไหน?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b="1" dirty="0"/>
              <a:t>:</a:t>
            </a:r>
            <a:r>
              <a:rPr lang="th-TH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ที่มหาวิทยาลัยภาษาและวัฒนธรรมปักกิ่ง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คุณ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</a:rPr>
              <a:t>ครูของคุณเป็นอย่างไรบ้าง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ดีมาก!</a:t>
            </a:r>
          </a:p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คุณรู้สึกว่าการเรียนภาษาจีนมันยากไหม?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ฉันคิดว่าไวยกรณ์นั้นไม่ยากเกินไป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การฟังและการพูดก็ง่ายขึ้น</a:t>
            </a:r>
            <a:endParaRPr lang="th-TH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3249" y="668740"/>
            <a:ext cx="4696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latin typeface="Adobe Garamond Pro Bold" panose="02020702060506020403" pitchFamily="18" charset="0"/>
              </a:rPr>
              <a:t>12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2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3EE41D4-2D00-4D4B-8052-7EF65F26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865" y="859808"/>
            <a:ext cx="1884119" cy="7779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บทสนทนา2</a:t>
            </a:r>
            <a:endParaRPr lang="th-TH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8840CDC-346A-D440-BF45-9F2D7B0DA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116" y="2585357"/>
            <a:ext cx="4718304" cy="4484993"/>
          </a:xfrm>
        </p:spPr>
        <p:txBody>
          <a:bodyPr>
            <a:normAutofit/>
          </a:bodyPr>
          <a:lstStyle/>
          <a:p>
            <a:r>
              <a:rPr lang="en-US" sz="2800" b="1" dirty="0"/>
              <a:t>A:</a:t>
            </a:r>
            <a:r>
              <a:rPr lang="ja-JP" altLang="en-US" sz="2800" b="1" dirty="0"/>
              <a:t>我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给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你们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介绍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一下人，这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位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是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新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同学，是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我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的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同五。</a:t>
            </a:r>
            <a:endParaRPr lang="en-US" altLang="ja-JP" sz="2800" b="1" dirty="0"/>
          </a:p>
          <a:p>
            <a:r>
              <a:rPr lang="en-US" sz="2800" b="1" dirty="0"/>
              <a:t>B:</a:t>
            </a:r>
            <a:r>
              <a:rPr lang="ja-JP" altLang="en-US" sz="2800" b="1" dirty="0"/>
              <a:t>你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在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哪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个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班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学习</a:t>
            </a:r>
            <a:r>
              <a:rPr lang="en-US" altLang="ja-JP" sz="2800" b="1" dirty="0"/>
              <a:t>?</a:t>
            </a:r>
          </a:p>
          <a:p>
            <a:r>
              <a:rPr lang="en-US" sz="2800" b="1" dirty="0"/>
              <a:t>C:</a:t>
            </a:r>
            <a:r>
              <a:rPr lang="ja-JP" altLang="en-US" sz="2800" b="1" dirty="0"/>
              <a:t>在</a:t>
            </a:r>
            <a:r>
              <a:rPr lang="en-US" altLang="ja-JP" sz="2800" b="1" dirty="0"/>
              <a:t> 1 0 3 </a:t>
            </a:r>
            <a:r>
              <a:rPr lang="ja-JP" altLang="en-US" sz="2800" b="1" dirty="0"/>
              <a:t>班。</a:t>
            </a:r>
            <a:endParaRPr lang="en-US" altLang="ja-JP" sz="2800" b="1" dirty="0"/>
          </a:p>
          <a:p>
            <a:r>
              <a:rPr lang="en-US" sz="2800" b="1" dirty="0"/>
              <a:t>B:</a:t>
            </a:r>
            <a:r>
              <a:rPr lang="ja-JP" altLang="en-US" sz="2800" b="1" dirty="0"/>
              <a:t>你们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的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老师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是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谁</a:t>
            </a:r>
            <a:r>
              <a:rPr lang="en-US" altLang="ja-JP" sz="2800" b="1" dirty="0"/>
              <a:t>?</a:t>
            </a:r>
          </a:p>
          <a:p>
            <a:r>
              <a:rPr lang="en-US" sz="2800" b="1" dirty="0"/>
              <a:t>C:</a:t>
            </a:r>
            <a:r>
              <a:rPr lang="ja-JP" altLang="en-US" sz="2800" b="1" dirty="0"/>
              <a:t>我们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的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老师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是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林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老师。</a:t>
            </a:r>
            <a:endParaRPr lang="th-TH" sz="2800" b="1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71DDEB38-2FF3-FC49-8FEF-75D944664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6944" y="2585357"/>
            <a:ext cx="4718304" cy="4484993"/>
          </a:xfrm>
        </p:spPr>
        <p:txBody>
          <a:bodyPr>
            <a:normAutofit/>
          </a:bodyPr>
          <a:lstStyle/>
          <a:p>
            <a:r>
              <a:rPr lang="en-US" sz="3200" b="1" dirty="0"/>
              <a:t>A:ฉันจะแนะนำ</a:t>
            </a:r>
            <a:r>
              <a:rPr lang="th-TH" sz="3200" b="1" dirty="0"/>
              <a:t>เพื่อนคนใหม่ให้พวกคุณรู้จัก คนนี้เป็นนักเรียนใหม่และก็เป็นเพื่อนร่วมห้องของฉัน</a:t>
            </a:r>
            <a:endParaRPr lang="en-US" sz="3200" b="1" dirty="0"/>
          </a:p>
          <a:p>
            <a:r>
              <a:rPr lang="en-US" sz="3200" b="1" dirty="0"/>
              <a:t>B:คุณเรียน</a:t>
            </a:r>
            <a:r>
              <a:rPr lang="th-TH" sz="3200" b="1" dirty="0"/>
              <a:t>ที่ห้องไหน</a:t>
            </a:r>
            <a:r>
              <a:rPr lang="en-US" sz="3200" b="1" dirty="0"/>
              <a:t>?</a:t>
            </a:r>
          </a:p>
          <a:p>
            <a:r>
              <a:rPr lang="th-TH" sz="3200" b="1" dirty="0"/>
              <a:t>C</a:t>
            </a:r>
            <a:r>
              <a:rPr lang="en-US" sz="3200" b="1" dirty="0"/>
              <a:t>:</a:t>
            </a:r>
            <a:r>
              <a:rPr lang="th-TH" sz="3200" b="1" dirty="0"/>
              <a:t>ห้อง</a:t>
            </a:r>
            <a:r>
              <a:rPr lang="en-US" sz="3200" b="1" dirty="0"/>
              <a:t>103</a:t>
            </a:r>
          </a:p>
          <a:p>
            <a:r>
              <a:rPr lang="th-TH" sz="3200" b="1" dirty="0"/>
              <a:t>A</a:t>
            </a:r>
            <a:r>
              <a:rPr lang="en-US" sz="3200" b="1" dirty="0"/>
              <a:t>:ครูของคุณคือใคร?</a:t>
            </a:r>
          </a:p>
          <a:p>
            <a:r>
              <a:rPr lang="en-US" sz="3200" b="1" dirty="0"/>
              <a:t>C:</a:t>
            </a:r>
            <a:r>
              <a:rPr lang="th-TH" sz="3200" b="1" dirty="0"/>
              <a:t>ครู</a:t>
            </a:r>
            <a:r>
              <a:rPr lang="en-US" sz="3200" b="1" dirty="0"/>
              <a:t>ของฉันคือ</a:t>
            </a:r>
            <a:r>
              <a:rPr lang="th-TH" sz="3200" b="1" dirty="0"/>
              <a:t>ครู</a:t>
            </a:r>
            <a:r>
              <a:rPr lang="en-US" sz="3200" b="1" dirty="0"/>
              <a:t>หลิน</a:t>
            </a:r>
            <a:endParaRPr lang="th-T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53249" y="668740"/>
            <a:ext cx="4696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latin typeface="Adobe Garamond Pro Bold" panose="02020702060506020403" pitchFamily="18" charset="0"/>
              </a:rPr>
              <a:t>12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2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515A4137-2D36-5A42-94BF-2F843663C875}"/>
              </a:ext>
            </a:extLst>
          </p:cNvPr>
          <p:cNvSpPr txBox="1"/>
          <p:nvPr/>
        </p:nvSpPr>
        <p:spPr>
          <a:xfrm>
            <a:off x="4252851" y="766732"/>
            <a:ext cx="3686298" cy="532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1.</a:t>
            </a:r>
            <a:r>
              <a:rPr lang="ja-JP" altLang="en-US" sz="2000" dirty="0"/>
              <a:t>语言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ภาษา</a:t>
            </a:r>
            <a:endParaRPr lang="en-US" altLang="ja-JP" sz="2000" dirty="0"/>
          </a:p>
          <a:p>
            <a:pPr algn="l"/>
            <a:r>
              <a:rPr lang="en-US" sz="2000" dirty="0"/>
              <a:t>2.</a:t>
            </a:r>
            <a:r>
              <a:rPr lang="ja-JP" altLang="en-US" sz="2000" dirty="0"/>
              <a:t>大学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มหาวิทยาลัย</a:t>
            </a:r>
            <a:endParaRPr lang="en-US" altLang="ja-JP" sz="2000" dirty="0"/>
          </a:p>
          <a:p>
            <a:pPr algn="l"/>
            <a:r>
              <a:rPr lang="en-US" sz="2000" dirty="0"/>
              <a:t>3.</a:t>
            </a:r>
            <a:r>
              <a:rPr lang="ja-JP" altLang="en-US" sz="2000" dirty="0"/>
              <a:t>怎么样</a:t>
            </a:r>
            <a:r>
              <a:rPr lang="en-US" altLang="ja-JP" sz="2000" dirty="0"/>
              <a:t>               </a:t>
            </a:r>
            <a:r>
              <a:rPr lang="en-US" altLang="ja-JP" sz="2000" dirty="0" err="1"/>
              <a:t>เกี่ยวกับอะไร</a:t>
            </a:r>
            <a:endParaRPr lang="en-US" altLang="ja-JP" sz="2000" dirty="0"/>
          </a:p>
          <a:p>
            <a:pPr algn="l"/>
            <a:r>
              <a:rPr lang="en-US" sz="2000" dirty="0"/>
              <a:t>4.</a:t>
            </a:r>
            <a:r>
              <a:rPr lang="ja-JP" altLang="en-US" sz="2000" dirty="0"/>
              <a:t>觉得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คิด</a:t>
            </a:r>
            <a:endParaRPr lang="en-US" altLang="ja-JP" sz="2000" dirty="0"/>
          </a:p>
          <a:p>
            <a:pPr algn="l"/>
            <a:r>
              <a:rPr lang="en-US" sz="2000" dirty="0"/>
              <a:t>5.</a:t>
            </a:r>
            <a:r>
              <a:rPr lang="ja-JP" altLang="en-US" sz="2000" dirty="0"/>
              <a:t>语法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ไวยากรณ์</a:t>
            </a:r>
            <a:endParaRPr lang="en-US" altLang="ja-JP" sz="2000" dirty="0"/>
          </a:p>
          <a:p>
            <a:pPr algn="l"/>
            <a:r>
              <a:rPr lang="en-US" sz="2000" dirty="0"/>
              <a:t>6.</a:t>
            </a:r>
            <a:r>
              <a:rPr lang="ja-JP" altLang="en-US" sz="2000" dirty="0"/>
              <a:t>听</a:t>
            </a:r>
            <a:r>
              <a:rPr lang="en-US" altLang="ja-JP" sz="2000" dirty="0"/>
              <a:t>                       </a:t>
            </a:r>
            <a:r>
              <a:rPr lang="en-US" altLang="ja-JP" sz="2000" dirty="0" err="1"/>
              <a:t>ฟัง</a:t>
            </a:r>
            <a:endParaRPr lang="en-US" altLang="ja-JP" sz="2000" dirty="0"/>
          </a:p>
          <a:p>
            <a:pPr algn="l"/>
            <a:r>
              <a:rPr lang="en-US" sz="2000" dirty="0"/>
              <a:t>7.</a:t>
            </a:r>
            <a:r>
              <a:rPr lang="ja-JP" altLang="en-US" sz="2000" dirty="0"/>
              <a:t>和</a:t>
            </a:r>
            <a:r>
              <a:rPr lang="en-US" altLang="ja-JP" sz="2000" dirty="0"/>
              <a:t>                       </a:t>
            </a:r>
            <a:r>
              <a:rPr lang="en-US" altLang="ja-JP" sz="2000" dirty="0" err="1"/>
              <a:t>และ</a:t>
            </a:r>
            <a:endParaRPr lang="en-US" altLang="ja-JP" sz="2000" dirty="0"/>
          </a:p>
          <a:p>
            <a:pPr algn="l"/>
            <a:r>
              <a:rPr lang="en-US" sz="2000" dirty="0"/>
              <a:t>8.</a:t>
            </a:r>
            <a:r>
              <a:rPr lang="ja-JP" altLang="en-US" sz="2000" dirty="0"/>
              <a:t>比较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ค่อนข้าง</a:t>
            </a:r>
            <a:endParaRPr lang="en-US" altLang="ja-JP" sz="2000" dirty="0"/>
          </a:p>
          <a:p>
            <a:pPr algn="l"/>
            <a:r>
              <a:rPr lang="en-US" sz="2000" dirty="0"/>
              <a:t>9.</a:t>
            </a:r>
            <a:r>
              <a:rPr lang="ja-JP" altLang="en-US" sz="2000" dirty="0"/>
              <a:t>容易</a:t>
            </a:r>
            <a:r>
              <a:rPr lang="en-US" altLang="ja-JP" sz="2000" dirty="0"/>
              <a:t>                   </a:t>
            </a:r>
            <a:r>
              <a:rPr lang="en-US" altLang="ja-JP" sz="2000" dirty="0" err="1"/>
              <a:t>ง่าย</a:t>
            </a:r>
            <a:endParaRPr lang="en-US" altLang="ja-JP" sz="2000" dirty="0"/>
          </a:p>
          <a:p>
            <a:pPr algn="l"/>
            <a:r>
              <a:rPr lang="en-US" sz="2000" dirty="0"/>
              <a:t>10.</a:t>
            </a:r>
            <a:r>
              <a:rPr lang="ja-JP" altLang="en-US" sz="2000" dirty="0"/>
              <a:t>读</a:t>
            </a:r>
            <a:r>
              <a:rPr lang="en-US" altLang="ja-JP" sz="2000" dirty="0"/>
              <a:t>                     </a:t>
            </a:r>
            <a:r>
              <a:rPr lang="en-US" altLang="ja-JP" sz="2000" dirty="0" err="1"/>
              <a:t>อ่าน</a:t>
            </a:r>
            <a:endParaRPr lang="en-US" altLang="ja-JP" sz="2000" dirty="0"/>
          </a:p>
          <a:p>
            <a:pPr algn="l"/>
            <a:r>
              <a:rPr lang="en-US" sz="2000" dirty="0"/>
              <a:t>11.</a:t>
            </a:r>
            <a:r>
              <a:rPr lang="ja-JP" altLang="en-US" sz="2000" dirty="0"/>
              <a:t>写</a:t>
            </a:r>
            <a:r>
              <a:rPr lang="en-US" altLang="ja-JP" sz="2000" dirty="0"/>
              <a:t>                     </a:t>
            </a:r>
            <a:r>
              <a:rPr lang="en-US" altLang="ja-JP" sz="2000" dirty="0" err="1"/>
              <a:t>เขียน</a:t>
            </a:r>
            <a:endParaRPr lang="en-US" altLang="ja-JP" sz="2000" dirty="0"/>
          </a:p>
          <a:p>
            <a:pPr algn="l"/>
            <a:r>
              <a:rPr lang="en-US" sz="2000" dirty="0"/>
              <a:t>12.</a:t>
            </a:r>
            <a:r>
              <a:rPr lang="ja-JP" altLang="en-US" sz="2000" dirty="0"/>
              <a:t>但是</a:t>
            </a:r>
            <a:r>
              <a:rPr lang="en-US" altLang="ja-JP" sz="2000" dirty="0"/>
              <a:t>                 </a:t>
            </a:r>
            <a:r>
              <a:rPr lang="en-US" altLang="ja-JP" sz="2000" dirty="0" err="1"/>
              <a:t>แต่</a:t>
            </a:r>
            <a:endParaRPr lang="en-US" altLang="ja-JP" sz="2000" dirty="0"/>
          </a:p>
          <a:p>
            <a:pPr algn="l"/>
            <a:r>
              <a:rPr lang="en-US" sz="2000" dirty="0"/>
              <a:t>13.</a:t>
            </a:r>
            <a:r>
              <a:rPr lang="ja-JP" altLang="en-US" sz="2000" dirty="0"/>
              <a:t>给</a:t>
            </a:r>
            <a:r>
              <a:rPr lang="en-US" altLang="ja-JP" sz="2000" dirty="0"/>
              <a:t>                     </a:t>
            </a:r>
            <a:r>
              <a:rPr lang="en-US" altLang="ja-JP" sz="2000" dirty="0" err="1"/>
              <a:t>สำหรับ</a:t>
            </a:r>
            <a:endParaRPr lang="en-US" altLang="ja-JP" sz="2000" dirty="0"/>
          </a:p>
          <a:p>
            <a:pPr algn="l"/>
            <a:r>
              <a:rPr lang="en-US" sz="2000" dirty="0"/>
              <a:t>14.</a:t>
            </a:r>
            <a:r>
              <a:rPr lang="ja-JP" altLang="en-US" sz="2000" dirty="0"/>
              <a:t>新</a:t>
            </a:r>
            <a:r>
              <a:rPr lang="en-US" altLang="ja-JP" sz="2000" dirty="0"/>
              <a:t>                     </a:t>
            </a:r>
            <a:r>
              <a:rPr lang="en-US" altLang="ja-JP" sz="2000" dirty="0" err="1"/>
              <a:t>ใหม่</a:t>
            </a:r>
            <a:endParaRPr lang="en-US" altLang="ja-JP" sz="2000" dirty="0"/>
          </a:p>
          <a:p>
            <a:pPr algn="l"/>
            <a:r>
              <a:rPr lang="en-US" sz="2000" dirty="0"/>
              <a:t>15.</a:t>
            </a:r>
            <a:r>
              <a:rPr lang="ja-JP" altLang="en-US" sz="2000" dirty="0"/>
              <a:t>同学</a:t>
            </a:r>
            <a:r>
              <a:rPr lang="en-US" altLang="ja-JP" sz="2000" dirty="0"/>
              <a:t>                 </a:t>
            </a:r>
            <a:r>
              <a:rPr lang="en-US" altLang="ja-JP" sz="2000" dirty="0" err="1"/>
              <a:t>เพื่อนร่วมชั้น</a:t>
            </a:r>
            <a:endParaRPr lang="en-US" altLang="ja-JP" sz="2000" dirty="0"/>
          </a:p>
          <a:p>
            <a:pPr algn="l"/>
            <a:r>
              <a:rPr lang="en-US" sz="2000" dirty="0"/>
              <a:t>16.</a:t>
            </a:r>
            <a:r>
              <a:rPr lang="ja-JP" altLang="en-US" sz="2000" dirty="0"/>
              <a:t>同屋</a:t>
            </a:r>
            <a:r>
              <a:rPr lang="en-US" altLang="ja-JP" sz="2000" dirty="0"/>
              <a:t>                 </a:t>
            </a:r>
            <a:r>
              <a:rPr lang="en-US" altLang="ja-JP" sz="2000" dirty="0" err="1"/>
              <a:t>เพื่อนร่วมห้อง</a:t>
            </a:r>
            <a:endParaRPr lang="en-US" altLang="ja-JP" sz="2000" dirty="0"/>
          </a:p>
          <a:p>
            <a:pPr algn="l"/>
            <a:r>
              <a:rPr lang="en-US" sz="2000" dirty="0"/>
              <a:t>17.</a:t>
            </a:r>
            <a:r>
              <a:rPr lang="ja-JP" altLang="en-US" sz="2000" dirty="0"/>
              <a:t>班</a:t>
            </a:r>
            <a:r>
              <a:rPr lang="en-US" altLang="ja-JP" sz="2000" dirty="0"/>
              <a:t>                     </a:t>
            </a:r>
            <a:r>
              <a:rPr lang="en-US" altLang="ja-JP" sz="2000" dirty="0" err="1"/>
              <a:t>ชั้น</a:t>
            </a:r>
            <a:endParaRPr lang="th-TH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53249" y="668740"/>
            <a:ext cx="4696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latin typeface="Adobe Garamond Pro Bold" panose="02020702060506020403" pitchFamily="18" charset="0"/>
              </a:rPr>
              <a:t>12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</TotalTime>
  <Words>344</Words>
  <Application>Microsoft Office PowerPoint</Application>
  <PresentationFormat>Custom</PresentationFormat>
  <Paragraphs>47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 Boardroom</vt:lpstr>
      <vt:lpstr>LESSON 12</vt:lpstr>
      <vt:lpstr>บทสนทนา</vt:lpstr>
      <vt:lpstr>บทสนทนา2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</dc:title>
  <dc:creator>66617502552</dc:creator>
  <cp:lastModifiedBy>SDSSRU</cp:lastModifiedBy>
  <cp:revision>7</cp:revision>
  <dcterms:created xsi:type="dcterms:W3CDTF">2019-06-06T11:30:07Z</dcterms:created>
  <dcterms:modified xsi:type="dcterms:W3CDTF">2019-06-21T05:19:02Z</dcterms:modified>
</cp:coreProperties>
</file>