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88A602-24B2-4241-B722-8C30767B8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33DD8A8-4982-4DFD-B1FA-C4E46311D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2C13F-E048-4C03-89C3-2A21385F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B3A03A-BB73-4054-A472-8AC7D591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808992-2F87-4EDD-BB2C-01DA7C40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051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A8B905-7965-4896-B20D-62A21981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031C02-102B-49C0-A974-EDC5F550C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6082FB-5926-4736-95BF-55B4B088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224D7E-3117-49C5-8F87-6E4F743D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038A0B-5C04-40DA-8A95-B5620E87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09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9337927-596A-4B53-81BA-B92E6C9DE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01AF14-0D26-43C9-9D25-C33A4138C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0F82C5-F534-4111-9F06-D04FDD26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ACF972-E8E6-476F-A63B-6C723207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B9DAB2-5044-44CA-9BEB-07581DFD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091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0D671-C3C3-42B5-8CE3-51E4A591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27DFD9-81C5-4CDC-89DB-565CA52B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D64715-9EFC-4347-9E26-104D41CD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60C115-7FCA-49C1-8C78-356B1317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36F75A-B231-4D79-A628-C7B8DE29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57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9ADE6F-468D-4288-9DE1-E6CEEBB10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6F8721-8503-4073-AC06-925E3FE12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64F8C1-1991-4FB6-93B4-AEB9A6DD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0D32BD-6C47-4BC3-817F-001457D5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B6DC51-7BEA-41EB-A144-094D0AD1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08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CD221-A4E9-4CA8-A6B0-369DCDFF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449CAC-70C4-4A09-A1E3-F5C5487A0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2989B7C-E623-449B-9354-4A4504B73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01C368-9C8F-4C80-9777-93BD3EC6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B849CC-2D4B-49FC-8977-CE3B597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FAE19CD-4AD5-4744-A9CA-A26A37BB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36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577DA-CA15-4E1C-926E-92945CF0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EA7B3A-391A-4EC7-9437-B716A15E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49A051E-CD53-43A4-BBB9-1009042B8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7F29EF4-290C-4C61-950D-EED74CFA1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EA5D85C-E473-4C8D-9184-687E26B6D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3C21B10-FC24-49B2-BFCC-6C6E32B0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19974CA-88BF-4823-A6EE-BFDA868D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5F858F7-183E-440F-A86C-55FCEF4E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669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1D362A-06F7-41B3-956C-B761046B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547A92-09DB-4CA2-8EF8-BC8EE964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1747012-7F13-499E-BC9E-7809882D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19CE1A-6287-4E04-B8E9-EE70CC3F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32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1228192-08FD-427E-93A8-3EDCE553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A858B6-180F-4570-9AEA-010532A3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9E8E11-8135-4167-A8CA-851639DD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91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100AA6-6468-4B44-B0FF-E1D8BEFE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8C33AB-C7FF-4215-A269-6E8AAB4D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70634F-6A3A-4632-BAFC-1BA8AA892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A69CA6-A48C-41DE-8A28-A464BE4B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0D18DE-F7B2-47DC-B22F-88B07B2F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64EBDC-DDCD-47B0-8C09-C8D15DAB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15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E6D283-4924-4938-B936-45E2CC1FD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CF9F672-AB0B-4C7F-836D-D3B557B47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3395ED3-8233-4A38-8A0A-C269720BF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44A613-DDA1-4E63-8109-0CF15084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89D841-E121-4231-B910-5260E4EE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674F48A-D4F5-4539-8357-8110EA50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935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88856AB-8EA2-4DAA-93E3-09F0D24A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A12EA1-2A41-4DEE-B264-6D066E96A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31D795-F621-4E3B-ABA0-C122BF7C6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3E7C-6F98-44A8-9AE8-1460C365D24A}" type="datetimeFigureOut">
              <a:rPr lang="th-TH" smtClean="0"/>
              <a:t>14/06/62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C436DF-C157-4A3B-BA09-831BDF6D8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2B2C82-1218-472B-9574-630CBF4ED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A072-D514-4EFF-952C-8A5C7DB44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13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2F800C-9D56-4034-9B1A-D820DFCC3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555423"/>
            <a:ext cx="8609814" cy="133860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6700" dirty="0">
                <a:solidFill>
                  <a:srgbClr val="FFFF00"/>
                </a:solidFill>
              </a:rPr>
              <a:t>Lesson 1</a:t>
            </a:r>
            <a:endParaRPr lang="th-TH" sz="67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AB40009-AF49-48D2-BE32-0F653E583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2186"/>
            <a:ext cx="8609815" cy="1809945"/>
          </a:xfrm>
        </p:spPr>
        <p:txBody>
          <a:bodyPr/>
          <a:lstStyle/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sz="4400" dirty="0">
                <a:solidFill>
                  <a:srgbClr val="FFFF00"/>
                </a:solidFill>
              </a:rPr>
              <a:t>你好</a:t>
            </a:r>
            <a:endParaRPr lang="en-US" altLang="ja-JP" sz="4400" dirty="0">
              <a:solidFill>
                <a:srgbClr val="FFFF00"/>
              </a:solidFill>
            </a:endParaRPr>
          </a:p>
          <a:p>
            <a:r>
              <a:rPr lang="en-US" sz="4400" dirty="0">
                <a:solidFill>
                  <a:srgbClr val="FFFF00"/>
                </a:solidFill>
              </a:rPr>
              <a:t>Hello</a:t>
            </a:r>
            <a:endParaRPr lang="th-TH" sz="4400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7FD158C-0CBC-4C52-AB60-986067CAEB67}"/>
              </a:ext>
            </a:extLst>
          </p:cNvPr>
          <p:cNvSpPr/>
          <p:nvPr/>
        </p:nvSpPr>
        <p:spPr>
          <a:xfrm>
            <a:off x="4870952" y="3197465"/>
            <a:ext cx="19159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Nǐ</a:t>
            </a:r>
            <a:r>
              <a:rPr lang="en-US" sz="4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hǎo</a:t>
            </a:r>
            <a:endParaRPr lang="th-TH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8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0F23AF-39A3-4EA0-9C0A-F22C6E74B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16" y="287851"/>
            <a:ext cx="2935311" cy="13606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New word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0782A3-21C8-4D38-8C26-77F75CDEC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683" y="1683956"/>
            <a:ext cx="10765665" cy="480699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ja-JP" alt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你     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Nǐ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you                                </a:t>
            </a:r>
            <a:r>
              <a:rPr lang="en-US" sz="36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th-TH" sz="36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คุณ</a:t>
            </a:r>
          </a:p>
          <a:p>
            <a:pPr marL="514350" indent="-514350">
              <a:buAutoNum type="arabicPeriod"/>
            </a:pP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    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hǎo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good,fine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ดี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你好     </a:t>
            </a:r>
            <a:endParaRPr lang="th-TH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514350" indent="-514350">
              <a:buAutoNum type="arabicPeriod" startAt="3"/>
            </a:pP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         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yī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one                                          </a:t>
            </a:r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หนึ่ง</a:t>
            </a:r>
          </a:p>
          <a:p>
            <a:pPr marL="514350" indent="-514350">
              <a:buAutoNum type="arabicPeriod" startAt="3"/>
            </a:pP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wǔ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five                                           </a:t>
            </a:r>
            <a:r>
              <a:rPr lang="th-TH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ห้า</a:t>
            </a:r>
          </a:p>
          <a:p>
            <a:pPr marL="514350" indent="-514350">
              <a:buAutoNum type="arabicPeriod" startAt="3"/>
            </a:pP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	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bā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eight                                        </a:t>
            </a:r>
            <a:r>
              <a:rPr lang="th-TH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แปด</a:t>
            </a:r>
          </a:p>
          <a:p>
            <a:pPr marL="514350" indent="-514350">
              <a:buAutoNum type="arabicPeriod" startAt="6"/>
            </a:pP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         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dà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big                                           </a:t>
            </a:r>
            <a:r>
              <a:rPr lang="th-TH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ใหญ่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 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         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Bù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not                                          </a:t>
            </a:r>
            <a:r>
              <a:rPr lang="th-TH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B7EAE6D-5F3F-40DB-A5DB-5F39C195CA40}"/>
              </a:ext>
            </a:extLst>
          </p:cNvPr>
          <p:cNvSpPr/>
          <p:nvPr/>
        </p:nvSpPr>
        <p:spPr>
          <a:xfrm>
            <a:off x="2495196" y="2780892"/>
            <a:ext cx="6431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Nǐ</a:t>
            </a:r>
            <a:r>
              <a:rPr lang="en-US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hǎo</a:t>
            </a:r>
            <a:r>
              <a:rPr lang="en-US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en-US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Hello,How</a:t>
            </a:r>
            <a:r>
              <a:rPr lang="en-US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are you</a:t>
            </a:r>
            <a:r>
              <a:rPr lang="th-TH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h-TH" sz="6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?     </a:t>
            </a:r>
            <a:r>
              <a:rPr lang="th-TH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สวัสดี</a:t>
            </a:r>
          </a:p>
        </p:txBody>
      </p:sp>
    </p:spTree>
    <p:extLst>
      <p:ext uri="{BB962C8B-B14F-4D97-AF65-F5344CB8AC3E}">
        <p14:creationId xmlns:p14="http://schemas.microsoft.com/office/powerpoint/2010/main" val="379720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2" y="734096"/>
            <a:ext cx="10515600" cy="44125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8.   </a:t>
            </a:r>
            <a:r>
              <a:rPr lang="ja-JP" altLang="en-US" dirty="0" smtClean="0"/>
              <a:t> 口         </a:t>
            </a:r>
            <a:r>
              <a:rPr lang="en-US" altLang="ja-JP" dirty="0" err="1" smtClean="0"/>
              <a:t>Kǒu</a:t>
            </a:r>
            <a:r>
              <a:rPr lang="en-US" altLang="ja-JP" dirty="0" smtClean="0"/>
              <a:t>                 </a:t>
            </a:r>
            <a:r>
              <a:rPr lang="en-US" altLang="ja-JP" dirty="0" err="1" smtClean="0"/>
              <a:t>mouth;a</a:t>
            </a:r>
            <a:r>
              <a:rPr lang="en-US" altLang="ja-JP" dirty="0" smtClean="0"/>
              <a:t> measure word for family     </a:t>
            </a:r>
            <a:r>
              <a:rPr lang="th-TH" altLang="ja-JP" sz="3600" dirty="0" smtClean="0"/>
              <a:t>ปาก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                           members</a:t>
            </a:r>
          </a:p>
          <a:p>
            <a:pPr marL="0" indent="0">
              <a:buNone/>
            </a:pPr>
            <a:r>
              <a:rPr lang="en-US" altLang="ja-JP" dirty="0" smtClean="0"/>
              <a:t>9.</a:t>
            </a:r>
            <a:r>
              <a:rPr lang="ja-JP" altLang="en-US" dirty="0"/>
              <a:t> </a:t>
            </a:r>
            <a:r>
              <a:rPr lang="ja-JP" altLang="en-US" dirty="0" smtClean="0"/>
              <a:t>   白          </a:t>
            </a:r>
            <a:r>
              <a:rPr lang="en-US" altLang="ja-JP" dirty="0" err="1" smtClean="0"/>
              <a:t>Bái</a:t>
            </a:r>
            <a:r>
              <a:rPr lang="en-US" altLang="ja-JP" dirty="0" smtClean="0"/>
              <a:t> </a:t>
            </a:r>
            <a:r>
              <a:rPr lang="th-TH" altLang="ja-JP" dirty="0"/>
              <a:t> </a:t>
            </a:r>
            <a:r>
              <a:rPr lang="th-TH" altLang="ja-JP" dirty="0" smtClean="0"/>
              <a:t>                     </a:t>
            </a:r>
            <a:r>
              <a:rPr lang="en-US" altLang="ja-JP" dirty="0" smtClean="0"/>
              <a:t>white                                                     </a:t>
            </a:r>
            <a:r>
              <a:rPr lang="th-TH" altLang="ja-JP" dirty="0" smtClean="0"/>
              <a:t> </a:t>
            </a:r>
            <a:r>
              <a:rPr lang="th-TH" altLang="ja-JP" sz="3600" dirty="0" smtClean="0"/>
              <a:t>ขาว</a:t>
            </a:r>
          </a:p>
          <a:p>
            <a:pPr marL="0" indent="0">
              <a:buNone/>
            </a:pPr>
            <a:r>
              <a:rPr lang="en-US" altLang="ja-JP" dirty="0" smtClean="0"/>
              <a:t>10 .</a:t>
            </a:r>
            <a:r>
              <a:rPr lang="ja-JP" altLang="en-US" dirty="0"/>
              <a:t> </a:t>
            </a:r>
            <a:r>
              <a:rPr lang="ja-JP" altLang="en-US" dirty="0" smtClean="0"/>
              <a:t>女          </a:t>
            </a:r>
            <a:r>
              <a:rPr lang="en-US" altLang="ja-JP" dirty="0" err="1" smtClean="0"/>
              <a:t>Nǚ</a:t>
            </a:r>
            <a:r>
              <a:rPr lang="en-US" altLang="ja-JP" dirty="0" smtClean="0"/>
              <a:t>                   female                                                   </a:t>
            </a:r>
            <a:r>
              <a:rPr lang="th-TH" altLang="ja-JP" sz="3600" dirty="0" smtClean="0"/>
              <a:t>ผู้หญิง</a:t>
            </a:r>
          </a:p>
          <a:p>
            <a:pPr marL="0" indent="0">
              <a:buNone/>
            </a:pPr>
            <a:r>
              <a:rPr lang="en-US" altLang="ja-JP" dirty="0" smtClean="0"/>
              <a:t>11.  </a:t>
            </a:r>
            <a:r>
              <a:rPr lang="ja-JP" altLang="en-US" dirty="0" smtClean="0"/>
              <a:t>马          </a:t>
            </a:r>
            <a:r>
              <a:rPr lang="en-US" altLang="ja-JP" dirty="0" err="1" smtClean="0"/>
              <a:t>Mǎ</a:t>
            </a:r>
            <a:r>
              <a:rPr lang="en-US" altLang="ja-JP" dirty="0" smtClean="0"/>
              <a:t>                  horse                                                     </a:t>
            </a:r>
            <a:r>
              <a:rPr lang="th-TH" altLang="ja-JP" sz="3600" dirty="0" smtClean="0"/>
              <a:t>ม้า</a:t>
            </a:r>
            <a:endParaRPr lang="ja-JP" altLang="en-US" sz="3600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  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 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963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969394" cy="11674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บทสนทนา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17998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  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你好                               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Nǐ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hǎo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สวัสดี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B:  </a:t>
            </a:r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你好                                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Nǐ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hǎo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สวัสดี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你好吗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                         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Nǐ</a:t>
            </a: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hǎo</a:t>
            </a: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th-TH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คุณเป็นอย่างไร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บ้าง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B:  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我很好                              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Wǒ</a:t>
            </a: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hěn</a:t>
            </a: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hǎo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ฉันสบายดี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 </a:t>
            </a: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今天我很忙以后见</a:t>
            </a:r>
            <a:r>
              <a:rPr lang="zh-CN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 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Jīntiān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wǒ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hěn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máng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yǐhòu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jiànmiàn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</a:t>
            </a:r>
            <a:r>
              <a:rPr lang="th-TH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วันนี้ฉันยุ่งไว้เจอกันวันหลัง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นะ</a:t>
            </a:r>
            <a:endParaRPr lang="en-US" altLang="ja-JP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B: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见                                  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Zàijiàn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th-TH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ลาก่อน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见                                  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Zàijiàn</a:t>
            </a: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th-TH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ลาก่อน</a:t>
            </a:r>
            <a:endParaRPr lang="th-TH" altLang="ja-JP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901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123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Lesson 1</vt:lpstr>
      <vt:lpstr>New word</vt:lpstr>
      <vt:lpstr>PowerPoint Presentation</vt:lpstr>
      <vt:lpstr>บทสนทนา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Pattarada khokkaseam</dc:creator>
  <cp:lastModifiedBy>SDSSRU</cp:lastModifiedBy>
  <cp:revision>17</cp:revision>
  <dcterms:created xsi:type="dcterms:W3CDTF">2019-06-12T13:19:43Z</dcterms:created>
  <dcterms:modified xsi:type="dcterms:W3CDTF">2019-06-14T01:13:54Z</dcterms:modified>
</cp:coreProperties>
</file>