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  <p:sldId id="266" r:id="rId10"/>
  </p:sldIdLst>
  <p:sldSz cx="9144000" cy="6858000" type="screen4x3"/>
  <p:notesSz cx="6858000" cy="9144000"/>
  <p:embeddedFontLst>
    <p:embeddedFont>
      <p:font typeface="Angsana New" panose="02020603050405020304" pitchFamily="18" charset="-34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ordia New" panose="020B0304020202020204" pitchFamily="34" charset="-34"/>
      <p:regular r:id="rId19"/>
      <p:bold r:id="rId20"/>
      <p:italic r:id="rId21"/>
      <p:boldItalic r:id="rId22"/>
    </p:embeddedFont>
    <p:embeddedFont>
      <p:font typeface="4815_KwangMD_Catthai" panose="02000000000000000000" pitchFamily="2" charset="0"/>
      <p:regular r:id="rId23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2035-AF4F-426A-8BAB-DA28403FD2BE}" type="datetimeFigureOut">
              <a:rPr lang="th-TH" smtClean="0"/>
              <a:t>30/07/62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BFDC-761E-4676-9965-CC2C53B88F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749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2035-AF4F-426A-8BAB-DA28403FD2BE}" type="datetimeFigureOut">
              <a:rPr lang="th-TH" smtClean="0"/>
              <a:t>30/07/62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BFDC-761E-4676-9965-CC2C53B88F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5838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2035-AF4F-426A-8BAB-DA28403FD2BE}" type="datetimeFigureOut">
              <a:rPr lang="th-TH" smtClean="0"/>
              <a:t>30/07/62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BFDC-761E-4676-9965-CC2C53B88F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0217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2035-AF4F-426A-8BAB-DA28403FD2BE}" type="datetimeFigureOut">
              <a:rPr lang="th-TH" smtClean="0"/>
              <a:t>30/07/62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BFDC-761E-4676-9965-CC2C53B88F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860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2035-AF4F-426A-8BAB-DA28403FD2BE}" type="datetimeFigureOut">
              <a:rPr lang="th-TH" smtClean="0"/>
              <a:t>30/07/62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BFDC-761E-4676-9965-CC2C53B88F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0345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2035-AF4F-426A-8BAB-DA28403FD2BE}" type="datetimeFigureOut">
              <a:rPr lang="th-TH" smtClean="0"/>
              <a:t>30/07/62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BFDC-761E-4676-9965-CC2C53B88F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15101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2035-AF4F-426A-8BAB-DA28403FD2BE}" type="datetimeFigureOut">
              <a:rPr lang="th-TH" smtClean="0"/>
              <a:t>30/07/62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BFDC-761E-4676-9965-CC2C53B88F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5320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2035-AF4F-426A-8BAB-DA28403FD2BE}" type="datetimeFigureOut">
              <a:rPr lang="th-TH" smtClean="0"/>
              <a:t>30/07/62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BFDC-761E-4676-9965-CC2C53B88F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0822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2035-AF4F-426A-8BAB-DA28403FD2BE}" type="datetimeFigureOut">
              <a:rPr lang="th-TH" smtClean="0"/>
              <a:t>30/07/62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BFDC-761E-4676-9965-CC2C53B88F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779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2035-AF4F-426A-8BAB-DA28403FD2BE}" type="datetimeFigureOut">
              <a:rPr lang="th-TH" smtClean="0"/>
              <a:t>30/07/62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BFDC-761E-4676-9965-CC2C53B88F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4434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2035-AF4F-426A-8BAB-DA28403FD2BE}" type="datetimeFigureOut">
              <a:rPr lang="th-TH" smtClean="0"/>
              <a:t>30/07/62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BFDC-761E-4676-9965-CC2C53B88F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3802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22035-AF4F-426A-8BAB-DA28403FD2BE}" type="datetimeFigureOut">
              <a:rPr lang="th-TH" smtClean="0"/>
              <a:t>30/07/62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9BFDC-761E-4676-9965-CC2C53B88F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969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slide" Target="slide5.xml"/><Relationship Id="rId18" Type="http://schemas.openxmlformats.org/officeDocument/2006/relationships/image" Target="../media/image10.jpg"/><Relationship Id="rId3" Type="http://schemas.openxmlformats.org/officeDocument/2006/relationships/slide" Target="slide2.xml"/><Relationship Id="rId7" Type="http://schemas.openxmlformats.org/officeDocument/2006/relationships/slide" Target="slide6.xml"/><Relationship Id="rId12" Type="http://schemas.openxmlformats.org/officeDocument/2006/relationships/image" Target="../media/image7.png"/><Relationship Id="rId17" Type="http://schemas.openxmlformats.org/officeDocument/2006/relationships/slide" Target="slide4.xml"/><Relationship Id="rId2" Type="http://schemas.openxmlformats.org/officeDocument/2006/relationships/image" Target="../media/image2.jpg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slide" Target="slide8.xml"/><Relationship Id="rId5" Type="http://schemas.openxmlformats.org/officeDocument/2006/relationships/slide" Target="slide7.xml"/><Relationship Id="rId15" Type="http://schemas.openxmlformats.org/officeDocument/2006/relationships/slide" Target="slide9.xml"/><Relationship Id="rId10" Type="http://schemas.openxmlformats.org/officeDocument/2006/relationships/image" Target="../media/image6.jpg"/><Relationship Id="rId4" Type="http://schemas.openxmlformats.org/officeDocument/2006/relationships/image" Target="../media/image3.jpg"/><Relationship Id="rId9" Type="http://schemas.openxmlformats.org/officeDocument/2006/relationships/slide" Target="slide3.xml"/><Relationship Id="rId1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385" y="197478"/>
            <a:ext cx="2132007" cy="2132007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816" y="197478"/>
            <a:ext cx="2148361" cy="2148361"/>
          </a:xfrm>
          <a:prstGeom prst="rect">
            <a:avLst/>
          </a:prstGeom>
        </p:spPr>
      </p:pic>
      <p:pic>
        <p:nvPicPr>
          <p:cNvPr id="7" name="Picture 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826" y="2301296"/>
            <a:ext cx="2130946" cy="2105220"/>
          </a:xfrm>
          <a:prstGeom prst="rect">
            <a:avLst/>
          </a:prstGeom>
        </p:spPr>
      </p:pic>
      <p:pic>
        <p:nvPicPr>
          <p:cNvPr id="9" name="Picture 8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" r="7762"/>
          <a:stretch/>
        </p:blipFill>
        <p:spPr>
          <a:xfrm>
            <a:off x="3407392" y="2307178"/>
            <a:ext cx="2190434" cy="2146251"/>
          </a:xfrm>
          <a:prstGeom prst="rect">
            <a:avLst/>
          </a:prstGeom>
        </p:spPr>
      </p:pic>
      <p:pic>
        <p:nvPicPr>
          <p:cNvPr id="10" name="Picture 9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584" y="2317770"/>
            <a:ext cx="2132007" cy="2132007"/>
          </a:xfrm>
          <a:prstGeom prst="rect">
            <a:avLst/>
          </a:prstGeom>
        </p:spPr>
      </p:pic>
      <p:pic>
        <p:nvPicPr>
          <p:cNvPr id="11" name="Picture 10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392" y="183876"/>
            <a:ext cx="2190434" cy="2117420"/>
          </a:xfrm>
          <a:prstGeom prst="rect">
            <a:avLst/>
          </a:prstGeom>
        </p:spPr>
      </p:pic>
      <p:pic>
        <p:nvPicPr>
          <p:cNvPr id="12" name="Picture 11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" t="16969" r="7312" b="19551"/>
          <a:stretch/>
        </p:blipFill>
        <p:spPr>
          <a:xfrm>
            <a:off x="1275385" y="4453429"/>
            <a:ext cx="2132007" cy="1964606"/>
          </a:xfrm>
          <a:prstGeom prst="rect">
            <a:avLst/>
          </a:prstGeom>
        </p:spPr>
      </p:pic>
      <p:sp>
        <p:nvSpPr>
          <p:cNvPr id="14" name="Rectangle 13">
            <a:hlinkClick r:id="rId17" action="ppaction://hlinksldjump"/>
          </p:cNvPr>
          <p:cNvSpPr/>
          <p:nvPr/>
        </p:nvSpPr>
        <p:spPr>
          <a:xfrm>
            <a:off x="3407392" y="4453429"/>
            <a:ext cx="2244436" cy="1964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899" y="5059494"/>
            <a:ext cx="21717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4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th-TH" sz="1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คำประสมขึ้นต้น</a:t>
            </a:r>
            <a:endParaRPr lang="th-TH" sz="11500" dirty="0">
              <a:solidFill>
                <a:schemeClr val="tx1">
                  <a:lumMod val="95000"/>
                  <a:lumOff val="5000"/>
                </a:schemeClr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91680" y="2852936"/>
            <a:ext cx="6031663" cy="33703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9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“แม่”</a:t>
            </a:r>
            <a:endParaRPr lang="th-TH" sz="19900" dirty="0">
              <a:solidFill>
                <a:schemeClr val="tx1">
                  <a:lumMod val="95000"/>
                  <a:lumOff val="5000"/>
                </a:schemeClr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2011" y="5661248"/>
            <a:ext cx="252028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800" dirty="0" smtClean="0">
                <a:latin typeface="4815_KwangMD_Catthai" panose="02000000000000000000" pitchFamily="2" charset="0"/>
                <a:cs typeface="4815_KwangMD_Catthai" panose="02000000000000000000" pitchFamily="2" charset="0"/>
              </a:rPr>
              <a:t>เซตที่ ๑</a:t>
            </a:r>
            <a:endParaRPr lang="th-TH" sz="4800" dirty="0"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395536" y="6076746"/>
            <a:ext cx="1008112" cy="59261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538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th-TH" sz="1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คำประสมขึ้นต้น</a:t>
            </a:r>
            <a:endParaRPr lang="th-TH" sz="11500" dirty="0">
              <a:solidFill>
                <a:schemeClr val="tx1">
                  <a:lumMod val="95000"/>
                  <a:lumOff val="5000"/>
                </a:schemeClr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91680" y="2852936"/>
            <a:ext cx="6031663" cy="33703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9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“แม่”</a:t>
            </a:r>
            <a:endParaRPr lang="th-TH" sz="19900" dirty="0">
              <a:solidFill>
                <a:schemeClr val="tx1">
                  <a:lumMod val="95000"/>
                  <a:lumOff val="5000"/>
                </a:schemeClr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2011" y="5661248"/>
            <a:ext cx="252028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800" dirty="0" smtClean="0">
                <a:latin typeface="4815_KwangMD_Catthai" panose="02000000000000000000" pitchFamily="2" charset="0"/>
                <a:cs typeface="4815_KwangMD_Catthai" panose="02000000000000000000" pitchFamily="2" charset="0"/>
              </a:rPr>
              <a:t>เซตที่ ๒</a:t>
            </a:r>
            <a:endParaRPr lang="th-TH" sz="4800" dirty="0"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395536" y="6076746"/>
            <a:ext cx="1008112" cy="59261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842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th-TH" sz="1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คำประสมขึ้นต้น</a:t>
            </a:r>
            <a:endParaRPr lang="th-TH" sz="11500" dirty="0">
              <a:solidFill>
                <a:schemeClr val="tx1">
                  <a:lumMod val="95000"/>
                  <a:lumOff val="5000"/>
                </a:schemeClr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91680" y="2852936"/>
            <a:ext cx="6031663" cy="33703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9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“ชาว”</a:t>
            </a:r>
            <a:endParaRPr lang="th-TH" sz="19900" dirty="0">
              <a:solidFill>
                <a:schemeClr val="tx1">
                  <a:lumMod val="95000"/>
                  <a:lumOff val="5000"/>
                </a:schemeClr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2011" y="5661248"/>
            <a:ext cx="252028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800" dirty="0" smtClean="0">
                <a:latin typeface="4815_KwangMD_Catthai" panose="02000000000000000000" pitchFamily="2" charset="0"/>
                <a:cs typeface="4815_KwangMD_Catthai" panose="02000000000000000000" pitchFamily="2" charset="0"/>
              </a:rPr>
              <a:t>เซตที่ ๑</a:t>
            </a:r>
            <a:endParaRPr lang="th-TH" sz="4800" dirty="0"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395536" y="6076746"/>
            <a:ext cx="1008112" cy="59261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6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th-TH" sz="1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คำประสมขึ้นต้น</a:t>
            </a:r>
            <a:endParaRPr lang="th-TH" sz="11500" dirty="0">
              <a:solidFill>
                <a:schemeClr val="tx1">
                  <a:lumMod val="95000"/>
                  <a:lumOff val="5000"/>
                </a:schemeClr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91680" y="2852936"/>
            <a:ext cx="6031663" cy="33703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9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“ชาว”</a:t>
            </a:r>
            <a:endParaRPr lang="th-TH" sz="19900" dirty="0">
              <a:solidFill>
                <a:schemeClr val="tx1">
                  <a:lumMod val="95000"/>
                  <a:lumOff val="5000"/>
                </a:schemeClr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2011" y="5661248"/>
            <a:ext cx="252028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800" dirty="0" smtClean="0">
                <a:latin typeface="4815_KwangMD_Catthai" panose="02000000000000000000" pitchFamily="2" charset="0"/>
                <a:cs typeface="4815_KwangMD_Catthai" panose="02000000000000000000" pitchFamily="2" charset="0"/>
              </a:rPr>
              <a:t>เซตที่ ๒</a:t>
            </a:r>
            <a:endParaRPr lang="th-TH" sz="4800" dirty="0"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395536" y="6076746"/>
            <a:ext cx="1008112" cy="59261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6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th-TH" sz="1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คำประสมขึ้นต้น</a:t>
            </a:r>
            <a:endParaRPr lang="th-TH" sz="11500" dirty="0">
              <a:solidFill>
                <a:schemeClr val="tx1">
                  <a:lumMod val="95000"/>
                  <a:lumOff val="5000"/>
                </a:schemeClr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91680" y="2852936"/>
            <a:ext cx="6031663" cy="33703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9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“ลูก”</a:t>
            </a:r>
            <a:endParaRPr lang="th-TH" sz="19900" dirty="0">
              <a:solidFill>
                <a:schemeClr val="tx1">
                  <a:lumMod val="95000"/>
                  <a:lumOff val="5000"/>
                </a:schemeClr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2011" y="5661248"/>
            <a:ext cx="252028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800" dirty="0" smtClean="0">
                <a:latin typeface="4815_KwangMD_Catthai" panose="02000000000000000000" pitchFamily="2" charset="0"/>
                <a:cs typeface="4815_KwangMD_Catthai" panose="02000000000000000000" pitchFamily="2" charset="0"/>
              </a:rPr>
              <a:t>เซตที่ ๑</a:t>
            </a:r>
            <a:endParaRPr lang="th-TH" sz="4800" dirty="0"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395536" y="6076746"/>
            <a:ext cx="1008112" cy="59261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6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th-TH" sz="1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คำประสมขึ้นต้น</a:t>
            </a:r>
            <a:endParaRPr lang="th-TH" sz="11500" dirty="0">
              <a:solidFill>
                <a:schemeClr val="tx1">
                  <a:lumMod val="95000"/>
                  <a:lumOff val="5000"/>
                </a:schemeClr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91680" y="2852936"/>
            <a:ext cx="6031663" cy="33703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9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“ลูก”</a:t>
            </a:r>
            <a:endParaRPr lang="th-TH" sz="19900" dirty="0">
              <a:solidFill>
                <a:schemeClr val="tx1">
                  <a:lumMod val="95000"/>
                  <a:lumOff val="5000"/>
                </a:schemeClr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2011" y="5661248"/>
            <a:ext cx="252028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800" dirty="0" smtClean="0">
                <a:latin typeface="4815_KwangMD_Catthai" panose="02000000000000000000" pitchFamily="2" charset="0"/>
                <a:cs typeface="4815_KwangMD_Catthai" panose="02000000000000000000" pitchFamily="2" charset="0"/>
              </a:rPr>
              <a:t>เซตที่ ๒</a:t>
            </a:r>
            <a:endParaRPr lang="th-TH" sz="4800" dirty="0"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395536" y="6076746"/>
            <a:ext cx="1008112" cy="59261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6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th-TH" sz="1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คำประสมขึ้นต้น</a:t>
            </a:r>
            <a:endParaRPr lang="th-TH" sz="11500" dirty="0">
              <a:solidFill>
                <a:schemeClr val="tx1">
                  <a:lumMod val="95000"/>
                  <a:lumOff val="5000"/>
                </a:schemeClr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91680" y="2852936"/>
            <a:ext cx="6031663" cy="33703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9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“นัก”</a:t>
            </a:r>
            <a:endParaRPr lang="th-TH" sz="19900" dirty="0">
              <a:solidFill>
                <a:schemeClr val="tx1">
                  <a:lumMod val="95000"/>
                  <a:lumOff val="5000"/>
                </a:schemeClr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2011" y="5661248"/>
            <a:ext cx="252028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800" dirty="0" smtClean="0">
                <a:latin typeface="4815_KwangMD_Catthai" panose="02000000000000000000" pitchFamily="2" charset="0"/>
                <a:cs typeface="4815_KwangMD_Catthai" panose="02000000000000000000" pitchFamily="2" charset="0"/>
              </a:rPr>
              <a:t>เซตที่ ๑</a:t>
            </a:r>
            <a:endParaRPr lang="th-TH" sz="4800" dirty="0"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395536" y="6076746"/>
            <a:ext cx="1008112" cy="59261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6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th-TH" sz="1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คำประสมขึ้นต้น</a:t>
            </a:r>
            <a:endParaRPr lang="th-TH" sz="11500" dirty="0">
              <a:solidFill>
                <a:schemeClr val="tx1">
                  <a:lumMod val="95000"/>
                  <a:lumOff val="5000"/>
                </a:schemeClr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91680" y="2852936"/>
            <a:ext cx="6031663" cy="33703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9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“นัก”</a:t>
            </a:r>
            <a:endParaRPr lang="th-TH" sz="19900" dirty="0">
              <a:solidFill>
                <a:schemeClr val="tx1">
                  <a:lumMod val="95000"/>
                  <a:lumOff val="5000"/>
                </a:schemeClr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2011" y="5661248"/>
            <a:ext cx="252028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800" dirty="0" smtClean="0">
                <a:latin typeface="4815_KwangMD_Catthai" panose="02000000000000000000" pitchFamily="2" charset="0"/>
                <a:cs typeface="4815_KwangMD_Catthai" panose="02000000000000000000" pitchFamily="2" charset="0"/>
              </a:rPr>
              <a:t>เซตที่ ๒</a:t>
            </a:r>
            <a:endParaRPr lang="th-TH" sz="4800" dirty="0"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395536" y="6076746"/>
            <a:ext cx="1008112" cy="59261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280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72</Words>
  <Application>Microsoft Office PowerPoint</Application>
  <PresentationFormat>On-screen Show (4:3)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Angsana New</vt:lpstr>
      <vt:lpstr>Calibri</vt:lpstr>
      <vt:lpstr>Cordia New</vt:lpstr>
      <vt:lpstr>4815_KwangMD_Catthai</vt:lpstr>
      <vt:lpstr>Office Theme</vt:lpstr>
      <vt:lpstr>PowerPoint Presentation</vt:lpstr>
      <vt:lpstr>คำประสมขึ้นต้น</vt:lpstr>
      <vt:lpstr>คำประสมขึ้นต้น</vt:lpstr>
      <vt:lpstr>คำประสมขึ้นต้น</vt:lpstr>
      <vt:lpstr>คำประสมขึ้นต้น</vt:lpstr>
      <vt:lpstr>คำประสมขึ้นต้น</vt:lpstr>
      <vt:lpstr>คำประสมขึ้นต้น</vt:lpstr>
      <vt:lpstr>คำประสมขึ้นต้น</vt:lpstr>
      <vt:lpstr>คำประสมขึ้นต้น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SD-SSRU</dc:creator>
  <cp:lastModifiedBy>SD-SSRU</cp:lastModifiedBy>
  <cp:revision>6</cp:revision>
  <dcterms:created xsi:type="dcterms:W3CDTF">2019-07-24T03:37:46Z</dcterms:created>
  <dcterms:modified xsi:type="dcterms:W3CDTF">2019-07-30T10:43:02Z</dcterms:modified>
</cp:coreProperties>
</file>