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87" r:id="rId12"/>
    <p:sldId id="267" r:id="rId13"/>
    <p:sldId id="273" r:id="rId14"/>
    <p:sldId id="268" r:id="rId15"/>
    <p:sldId id="271" r:id="rId16"/>
    <p:sldId id="272" r:id="rId17"/>
    <p:sldId id="269" r:id="rId18"/>
    <p:sldId id="270" r:id="rId19"/>
    <p:sldId id="274" r:id="rId20"/>
    <p:sldId id="276" r:id="rId21"/>
    <p:sldId id="277" r:id="rId22"/>
    <p:sldId id="278" r:id="rId23"/>
    <p:sldId id="279" r:id="rId24"/>
    <p:sldId id="275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TH SarabunPSK" panose="020B0500040200020003" pitchFamily="34" charset="-34"/>
      <p:regular r:id="rId49"/>
      <p:bold r:id="rId50"/>
      <p:italic r:id="rId51"/>
      <p:boldItalic r:id="rId52"/>
    </p:embeddedFont>
    <p:embeddedFont>
      <p:font typeface="Garamond" panose="02020404030301010803" pitchFamily="18" charset="0"/>
      <p:regular r:id="rId53"/>
      <p:bold r:id="rId54"/>
      <p:italic r:id="rId55"/>
    </p:embeddedFont>
    <p:embeddedFont>
      <p:font typeface="Tunga" panose="020B0502040204020203" pitchFamily="34" charset="0"/>
      <p:regular r:id="rId56"/>
      <p:bold r:id="rId57"/>
    </p:embeddedFont>
    <p:embeddedFont>
      <p:font typeface="Tahoma" panose="020B0604030504040204" pitchFamily="34" charset="0"/>
      <p:regular r:id="rId58"/>
      <p:bold r:id="rId5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7:56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8856 5779,'24'0,"1"0,0 0,25 25,-26-25,1 0,50 25,-26-25,1 0,24 25,-24-25,0 25,24-25,-24 0,24 0,-49 0,24 0,-24 0,0 0,0 0,24 0,-24 0,0 0,25 0,-1 0,-24 0,0 0,0 0,24 0,-24 0,25 0,-26 0,1 0,25 0,-1 0,1 0,0 0,-1 0,1 0,0 0,-1 0,1 0,-25 0,-1 0,26 0,-25 0,0 0,24 0,-24 0,0 0,24 0,-24 0,0 0,0 0,0 0,-1 0,1 0,0 0,25 0,-26 0,1 0,0 0,0 0,24 0,-24 0,0 0,0 0,0 0,24-25,-24 25,25 0,-25 0,49 0,-49 0,0 0,-1 0,26 0,-25 0,0 0,-1 0,1 0,25 0,-25 0,-1 0,1 0,0 0,-50 0,0 0,1 0,-51 0,1 0,-75 0,0 0,-99 0,50 0,-50 0,0 0,24 0,26 0,24 0,50 0,-25 0,75 0,24 0,1 0,-1 0,25 0,-24 0,49 25,25-25,74 0,50 25,24-25,26 0,-51 0,51 0,-1 0,-24 0,0 0,-50 0,0 0,-50 0,-74-25,-50 25,-24 0,-50-25,-25 25,-24-25,24 25,-75-25,76 25,24 0,24 0,76 0,-1 0,124 0,99 0,1 0,74 0,-25 0,49 0,-73 0,24-49,-99 49,-100-25,-24 25,-50 0,-74 0,-25 0,25 0,-75 0,50 0,0 0,-50 0,75 0,-50 0,100 0,24 0,75-25,-26 25,51-25,-26 0,1 1,0 24,-50-25,24 25,-73 0,-1 0,-24 0,24 0,-49 0,25 0,-1 0,1 0,24 0,25 0,50 0,0 0,49 0,1 0,-1 0,25-25,-24 0,-1 25,-123 0,-51 25,-24 0,25 0,-75-1,26 1,-1 0,50 0,24 0,50-25,75 0,24 0,26 0,73 0,-24 0,99 0,-49 0,-1-25,0 0,-49 25,-74 0,-50 0,-75 0,-25 25,-24 0,-50-1,25 1,-49 0,-1 0,25 0,50-25,49 25,26-25,98-25,-24 25,24-25,25 0,-24-25,24 50,-49-24,-26-1,-48 25,-76 25,-24-1,-49 26,49-25,-100 0,51 0,24-1,-25-24,26 0,73 0,1 0,49 0,0 0,50-24,0 24,-25-25,49 25,-49-25,25 25,-25-25,0 50,-25-25,0 25,-24 0,24-1,0-24,-49 25,49-25,50 0,0 0,74 0,0 0,50 0,0 0,0-25,24 25,-49 0,-25 0,-49 0,0 0,-50 50,24-50,-24 25,0 24,0-24,0 0,0 49,0-49,0 25,0-25,50-25,-25 0,25 0,24 0,25-25,0-25,25 1,-24-1,24-24,-50 24,25 25,-24-24,-51 24,1 25,-25 49,0-24,0 0,0 0,0 0,25-25,0 0,0 0,24 0,1-25,-25 0,49-25,-74 26,50-26,-25 0,-25 1,0 24,0 0,0-25,0 26,-25-26,25 25,-50 0,25 25,-49-24,24-1,-49 25,-25 0,25-25,0 25,-1 0,26 25,-25 0,74-1,0 1,0 0,25 25,0-26,0 26,0-25,50-25,-25 25,24-1,1-24,24 0,26 0,-26 0,50 0,0-24,-25-1,25-25,-49 1,24-26,-74 26,-25 24,0-25,0 25,-25 1,-25 24,-49-50,-50 50,25 0,-49 0,-26 0,1 0,-1 0,51 50,-1-1,99-24,0 25,50-26,-24 1,24 50,0-51,0 1,24 0,1 0,25 0,-1-1,1 1,25 25,73-25,1-25,-50 0,50 0,0 0,-50 0,-49 0,-1-25,1 0,-50 0,0 0,-25 25,0-24,-24 24,-50-50,-50 50,25 0,-75 0,-49 0,50 0,-25 0,-1 0,26 25,24 0,50 24,75-24,24 0,25 0,0 0,0-1,0 1,0 0,49 0,-24 0,50-1,-1-24,50 25,0 0,25-25,0 0,0 0,24 0,-49-25,-49 25,-1-25,-24-24,-50 24,0 0,-75 0,1 1,-25-26,-50 50,25-25,-50 0,1 25,-26 0,26 0,24 0,0 0,50 25,24 25,1-25,49 24,0-49,25 25,0 25,25-26,0 1,49 25,1-50,-1 0,25 25,25-25,25 0,-25 0,50 0,-1-25,-24 0,-25-25,25 1,-74 49,-1-50,-24 25,-26-24,-24 24,-24 25,-1 0,0 0,-25 0,1 0,-26 25,1-25,-1 25,51 24,-1-49,0 25,25 0,0 0,0-1,25-24,0 25,49 0,0-25,26 25,49 0,-25-25,49 0,-24 0,-25 0,50-50,-75 25,25-24,-74-1,-1 25,-24 0,0-24,-25 24,0 0,-25 25,-25 0,1 0,24 25,-25 0,26 24,-1 1,25-25,-25 49,0-24,25-25,0-1,0 26,50-50,-25 0,24 0,1 0,24 0,-24-25,49-24,-25 24,-24-25,0 25,-26-24,1 24,-25 0,0 0,0 1,-25-1,1 25,-1 0,-25 0,25 0,-24 0,-1 0,25 25,-24 24,49-24,0 0,-25 0,25-1,0 1,25-25,0-25,24 1,-49-26,75 0,-75 26,49-51,-49 50,25 0,-25-24,0 74,0-1,0 1,0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0:22.2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20663 12129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3:17.72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21729 10567,'-25'0,"50"0,0 0,0 0,-25 25,0-1,0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3:27.937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17289 10964,'25'0,"0"0,0 0,-1 0,1 0,0 0,0 0,0 0,-1 0,1 0,0 0,0-25,-25 0,0 0,0 0,-25 25,0 0,0 0,1 0,-1 0,0 0,0 0,0 0,1 0,-1 0,0 0,0 0,0 0,1 0,-1 0,25 25,0 0,0 0,25-25,-1 0,1-25,0 25,0 0,0 0,-25-25,24 25,1 0,0 0,0 0,0 0,-25 25,0 0,24-25,-24 25,0-1,0 1,0 0,0 0,0 0,-24-1,24 1,0 25,-25 24,0-24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3:30.257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17264 10840,'25'0,"0"0,0 0,-25 24,25-24,-1 0,1 0,-25 25,25-25,0 0,-25 25,25-25,-25 25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3:37.434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18505 10939,'24'0,"1"0,0 0,0 0,0 0,-1 0,1 0,0 0,-50 0,0 0,1 0,-1 0,0 0,0 0,0 0,1 0,-1 0,0 0,25-25,0 0,0 0,0 1,25 24,0 24,-1-24,-24 25,25-25,-25 25,25-25,0 0,0 0,-1 0,-24-25,0 0,0 1,-24 24,-1 0,0 0,0 0,0 0,1 0,-1 0,0 0,0 0,25 24,0 1,0 0,0 0,0 0,0-1,25 1,-25 0,25-25,0 0,-25 25,24-25,-24 25,25-25,-25 24,25-24,-25 25,25-25,-25 25,25-25,-25 25,24-25,-24 25,0 0,25-25,-25-25,0 0,0 0,0 0,0 0,-25 25,25-24,0-1,0 0,0 0,0 0,-24 25,24 25,0 0,0 0,0 0,0-1,0 1,0 0,0 0,0 0,0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3:41.681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17289 10864,'25'0,"0"0,0 0,-1 0,1 0,0 0,0 0,0 0,-1 0,-24-24,-24 24,-1 0,0 0,25-25,-25 25,0 0,1 0,-1 0,0 0,0 0,0 0,1 0,48 0,1 0,0 0,0 0,0 0,-25 25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3:44.218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18405 10889,'25'0,"0"0,0 0,0 0,-1 0,1 0,0 0,0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3:46.505"/>
    </inkml:context>
    <inkml:brush xml:id="br0">
      <inkml:brushProperty name="width" value="0.08819" units="cm"/>
      <inkml:brushProperty name="height" value="0.35278" units="cm"/>
      <inkml:brushProperty name="color" value="#0070C0"/>
      <inkml:brushProperty name="tip" value="rectangle"/>
      <inkml:brushProperty name="rasterOp" value="maskPen"/>
    </inkml:brush>
  </inkml:definitions>
  <inkml:trace contextRef="#ctx0" brushRef="#br0">18480 10840,'25'0,"-1"0,1 0,-25 24,25-24,0 0,0 0,-1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4:00.36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11510 9004,'0'-25,"25"25,-1 0,1 0,0 0,0 0,0 0,-25 25,24-25,-24 25,-24-25,-1 0,0 0,0 0,0 0,1 0,-1 0,50 0,-1 0,1 0,25 0,-25 0,-1 0,1 0,-25 25,25-25,0 0,-25 25,0-1,-25-24,0 0,0 0,1 0,-1 0,25-24,-25 24,25-25,-25 25,50 0,0 0,0 0,-25 25,24-25,-24 24,25-24,0 0,-25 25,25-25,-25 25,25-25,-25 25,0 0,0-1,0 1,0 0,0 0,0 0,0-1,0 1,0 0,0 0,0 0,0-1,0 1,0 0,0 0,24 0,-24-1,25-24,-25 25,0 0,25-25,-25 25,0 0,25-25,-25 24,25-24,-1 0,-24-24,0-1,25 25,-25-25,0 0,25 25,-25-25,0 1,0-1,0 0,0 0,0 0,0 1,0-1,0 0,0 0,0 0,-25 25,25-24,-25 24,1 0,-1 0,0 0,0 0,0 0,1 0,24 24,0 1,0 0,0 0,0 0,0-1,0 1,24-25,-24 25,0 0,25-25,-25 25,0-1,0 1,0 0,25-25,-25 25,0 0,0-1,0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4:04.47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15751 9054,'0'-25,"25"25,0 0,0 0,0 0,-1 0,-24 25,25-25,0 0,0 0,-25 25,25-25,-1 0,-24 24,25-24,0 0,-25 25,25-25,-25 25,25-25,-1 0,1 25,0-25,-25 25,0-1,25-24,-25 25,25 0,-25 0,0 0,0-1,0 1,0 0,0 0,0 0,0-1,0 1,0 0,0 0,0 0,0-1,0 1,0 0,24-25,-24 25,0 0,0-1,0 1,0 0,0 0,0 0,0-1,25 1,-25 0,0-50,0 0,0 1,0-1,0 0,0 0,-25 25,25-25,0 1,0-1,0 0,0 0,0 0,0 1,0-1,0 0,0 0,0 0,0 1,0-1,0 0,0 0,0 0,-24 25,-1 0,0 0,0 0,0 0,1 0,48 0,1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4:05.81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16074 9203,'0'24,"0"1,0 0,0 0,0 0,25-25,-25 24,0 1,0 0,24-25,-24 25,25-25,-25 25,0-1,0 1,25 0,-25 0,0 0,25-25,-25 24,0 1,25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0:32.5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2183 17388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4:09.52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20067 9054,'0'0,"0"25,0-1,25-24,-25 25,25-25,0 0,0 0,-1 0,1 0,0 0,0 0,0 0,-25 25,24-25,1 0,0 0,-25 25,25-25,0 0,-1 25,1-25,-25 24,25-24,-25 25,0 0,0 0,25-25,-25 25,0-1,0 1,0 0,25 0,-25 0,24-25,-24 24,0 1,0 0,0 0,0 0,0-1,0 1,0 0,0 0,0 0,0-1,0 1,0 0,0 0,0 0,0-1,0 1,-24-25,24-25,0 1,0-1,-25-25,25 25,0 1,-25-1,25 0,-25 25,25-25,0 0,0 1,-25 24,25-25,-24 0,24 0,0 0,-25 25,25-24,0-1,0 0,0 0,0 0,0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4:13.66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20439 9277,'0'25,"0"0,0-1,0 1,0 0,0 0,0 0,0-1,0 1,0 0,0 0,0 0,0-1,0 1,0-50,0 1,0-1,0 0,0 0,0 0,0 1,0-1,0 0,0 0,0 0,0 1,0-1,0 0,0 50,0 0,0-1,0 1,0 0,0 0,0 0,0-1,0 1,0 0,0 0,0 0,0-1,0 1,0 0,0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4:21.69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11212 7665,'0'24,"50"-24,-26 0,1 0,-25 25,25-25,0 0,0 25,0-25,-1 25,1-25,0 0,0 25,0-25,-1 0,1 0,-25 24,25-24,0 0,-25 25,25-25,-1 0,-24 25,25-25,0 0,0 25,0-25,-1 0,1 25,0-25,0 0,0 0,-25 24,24-24,1 25,0-25,-25 25,25-25,-25 25,25-25,-25 25,24-25,1 0,-25 25,0-1,25 1,-25 0,0 0,0 0,0-1,0 1,0 0,0 0,0 0,-25-25,25 24,-25-24,25 25,0 0,-24-25,-1 0,0 0,0 0,0 0,-49 0,49 0,-24 0,-1 0,25 0,-24 0,24 0,0 0,0 0,25-25,-25 25,1 0,24-25,0 1,-25-1,25 0,0 0,0 0,0 1,0-1,0 0,0 0,-25 25,25-25,0 1,0-1,0 0,0 0,0 0,50 25,-50 25,24-25,1 0,0 0,0 25,24-25,-24 0,0 25,0-25,0 0,-25 25,24-25,1 0,0 0,0 0,-25 24,25-24,-1 0,1 0,-50 0,1 0,-1 0,0 0,0 0,0 0,1 0,-1 0,0 0,0 0,0 0,1 0,-1 0,0 0,0 0,0 0,1 0,-1-24,0 24,0 0,25 24,0 1,0 0,0 0,0 0,0-1,0 1,0 0,25-25,-25 25,0 0,0-1,25-24,-25 25,25-25,-1 0,1 0,0 0,0 0,0 25,-1-25,1 0,0 0,0 0,0 0,-1 0,1 0,0 0,0 0,0 0,-1 0,1 0,0 0,0 25,-25 0,25-25,-1 0,1 0,-25 24,25-24,-25 25,25-25,-25 25,25-25,-1 0,-24-25,-24 25,-1 0,0 0,0 0,0 0,1 0,-1 0,0 0,0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4:24.04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11460 7689,'0'-24,"0"48,0 1,0 0,0 0,0 0,0-1,0 1,0 0,0 0,0 0,0-1,0 1,0 0,0 0,0 0,0 0,0-1,0 1,0 0,0 0,0 0,0-1,0 1,0 0,0 0,0 0,0-1,0 1,0 0,0 0,0 0,25-1,0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4:29.56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15032 7665,'0'24,"25"-24,-25 25,25-25,-1 0,1 0,0 0,0 0,-25 25,25-25,-1 0,1 0,-25 25,25-25,25 0,-26 25,1-25,0 0,0 24,0-24,-1 0,1 25,0-25,0 25,0-25,-1 0,-24 25,25-25,-25 25,0-1,0 1,-25-25,1 0,-1 0,0 0,0 0,0 0,1 0,-1 0,0 0,0 0,25 25,0 0,25 0,-25 0,25-25,-25 24,25-24,-25 25,24-25,1 25,0-25,-25 25,25-25,0 0,-1 0,-24 25,25-25,0 0,0 0,0 0,0 0,-1 0,1 0,0 0,0 0,-25-25,25 25,-1-25,1 25,-25-25,25 25,-25-25,0 1,0-1,0 0,0 0,-25 25,0 0,1 0,-1 0,0 0,0 0,0 0,1 0,24 25,-25-25,25 25,-25-25,0 25,0-25,25 24,-25 1,1-25,24 25,-25-25,25 25,-25-25,25 25,-25-25,0 0,25 24,-24-24,24 25,0 0,0 0,0 0,24-25,1 0,0 24,0-24,0 0,-1 0,1 0,0 0,0 0,0 0,0 0,-1 0,1 0,0 0,0 0,0 0,-1 0,1 0,0 0,0 0,0 0,-1 0,-24-24,25 24,-25-25,25 25,-25-25,0 0,25 25,-25-25,0 1,0-1,0 0,0 0,0 0,0 1,0-1,0 0,0 0,0 0,-25 25,0 0,0 0,1 0,-1 0,0 0,0 25,0 0,1-25,24 25,-25-25,25 25,-50-1,25-24,25 25,-24-25,-1 25,25 0,-25-25,25 25,-25-25,25 24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4:35.24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19100 7665,'25'0,"-25"24,25 1,-1-25,1 0,0 0,-25 25,25-25,0 0,-1 25,1-25,0 0,0 25,0-25,-1 24,1-24,0 25,0-25,-25 25,25-25,-1 0,-24 25,25 0,0-25,-25 24,-25-24,0 0,1 0,-1 0,0 0,0 0,0 0,1 0,24 25,0 0,0 0,24-25,-24 25,25-25,0 0,0 25,0-25,-1 0,1 0,0 0,0 0,0 0,-1 24,1-24,0 0,0 0,0 0,-1 0,1 0,0 0,0 0,-25 25,25-25,0 0,-1 0,1 0,0 0,0 0,0 0,-1 0,1 0,-25 25,0 0,25 0,-25-1,0 1,0 0,0 0,-25-25,0 0,1 0,-1 25,0-25,0 0,0 0,1 0,-1 0,0 0,0 0,0 0,0 0,1 0,-1 0,0 0,0 0,0 0,1 0,-1 0,0 0,25 24,-25-24,0 0,25 25,-24-25,24 25,0 0,0-50,-25 25,25-25,0 0,0 1,-25-1,25 0,0 0,0 0,0 1,-25 24,25-25,0 0,0 0,0 0,0 1,0-1,25 25,0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0:02.5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4440 6722,'25'0,"0"0,0 0,0 0,24 0,1 0,24 0,-24 0,24 0,1 0,24 0,0 0,0 0,1 0,48 0,-48 0,24 0,-25 0,25 0,-25 0,0 0,-24 0,-1 0,-24 0,24 0,-24 0,-1 0,1-25,0 25,-1 0,-24 0,0 0,24-25,1 1,-25 24,0 0,24 0,-24 0,0 0,0 0,24 0,-24-25,0 25,24 0,-24 0,0 0,25-25,-25 25,-1 0,26-25,0 25,-26 0,1 0,25 0,-25-25,-1 25,1 0,0-24,-25-1,25 25,-25-25,-25 25,-25 0,1 0,-26 0,26 0,-26 0,1 0,-25 0,24 0,1 0,-1 0,-24 25,25 0,24-25,1 24,-1-24,0 0,1 25,-1-25,1 25,24-25,-25 25,1-25,-1 0,25 0,-25 0,-24 0,49 0,-24 0,-1 0,-24 0,24 25,-24-25,-1 0,1 0,-1 24,26-24,-26 0,-24 25,25 25,-1-25,1-25,24 24,-24 1,-1 0,1-25,24 0,26 25,-26 0,0 0,26-25,-1 0,25 24,-25-24,0 0,25 25,-25-25,25 25,50-25,-25 0,49 0,-24 0,24 0,1 0,-1 0,0 0,-24 0,25 0,-26 0,1 0,-1 0,-24 0,0 0,0 0,0 0,-1 0,26 0,-25 0,0 0,-1 0,51 0,-26 0,1 0,-25 0,24 0,1 0,24 0,-24 0,0 0,-1 0,1 0,-1 0,1 0,0 0,24 0,-49 0,25 0,-26 0,26 0,0 0,-1 0,1 0,-25 0,24 0,1 0,-1 0,-24 0,25 0,-1 0,-24 0,0 0,25 0,-1-25,-24 25,0 0,0 0,-1 0,1 0,-25-25,25 25,0 0,0-24,0 24,-1-25,-24 0,25 25,-25-25,25 0,0 0,-25 1,0-1,25-25,-25 25,0-24,0 24,0 0,0-24,0 24,0 0,0 0,0 0,-25 25,0 0,0 0,0 0,-24 0,24 0,0 25,0-25,0 25,1 0,-1-25,0 25,0-1,0 1,25 0,-24-25,24 25,-25 0,25-1,-25 1,0-25,25 50,-25-25,1-1,-1 26,0-50,25 50,-25-25,25-1,-25-24,25 25,-24-25,24 25,0 0,0 0,-25-1,25 1,0 0,0 0,0 0,0-1,0 1,0 0,0 0,25 0,-1-25,1 24,25 1,-25 0,-1-25,1 0,0 0,0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0:09.1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12601 6474,'50'0,"-25"0,-1 0,26 0,0 0,-1 0,26 0,-26 0,1 0,-1 0,1 0,0 0,-1 0,1 25,-25-25,24 0,1 0,-1 0,-24 0,0 0,0 0,25 0,-26 0,1 0,25 0,-25 0,-1 0,1 0,0 0,0 0,0 0,-1 0,1 0,0 0,0 0,0 0,-1 0,1 0,25 0,-25 0,-1 0,26 0,-25 0,0 0,-1 0,26 25,0-25,-26 0,26 0,-25 0,49 0,-49 24,25-24,-25 0,24 0,1 0,-25 0,-1 0,26 0,-25 0,0 0,-1 0,-24 25,25-25,0 0,0 25,0-25,-25 25,24 0,1-25,-25 24,0 1,0 0,25-25,-25 25,0 0,0-1,0 1,0 0,0 0,0 0,0 0,0-1,0 1,0 0,0 0,0 0,0-1,-25 1,0-25,1 25,-1-25,0 0,0 0,-24 0,24 0,-25 25,25-25,-49 0,24 0,1 0,-1 0,-24 0,24 0,-24 0,-1 0,1 0,-1 0,26-25,-26 25,1 0,24 0,-24 0,0 0,-1 0,26 0,-26 0,25 0,-24 0,24-25,1 25,-26 0,1 0,24 0,-24 0,24 0,-24 0,24 0,26 0,-26 0,0 0,1 0,24 0,0 0,0 0,-24 0,24 0,0 0,0 0,0 0,1 0,-26 0,25 0,0-25,-24 25,-26 0,26 0,-1 0,1 0,-1 0,-24 0,24 0,0 0,-24 0,0-24,24 24,0 0,-24 0,49 0,-24-25,-1 25,0 0,25 0,1 0,-26 0,25 0,-24 0,24 0,0 0,0 0,0 0,1-25,-1 25,0 0,0 0,0 0,1 0,-1 0,0 0,0 0,0 0,1-25,-1 25,0 0,0 0,0 0,1 0,-1 0,0 0,0 0,0 0,1-25,24 1,-25 24,25-25,0 0,0 0,0 0,25 25,-1 0,1 0,-25-25,25 25,0 0,0 0,-1-24,1 24,0 0,0 0,0 0,-1 0,1 0,0 0,0 0,0 0,-1 0,1 0,0 0,0 0,0 0,-1 0,1 0,0 0,0 0,24 0,1 0,-25 0,0 0,49 0,-24 0,-1 0,-24 0,25 0,-1 0,26 24,-26-24,-24 0,25 0,-1 0,26 0,-26 0,1 0,0 0,-1 0,1 0,-1 25,26-25,-1 0,-24 0,-1 0,1 0,0 0,-1 25,1-25,24 0,-24 0,0 0,-1 0,1 0,-1 0,1 0,24 0,-24 0,-25 0,24 0,1 0,-25 0,49 0,-24 0,-1 0,1 0,-25 0,25 0,24 0,-49 0,24 0,-24 0,25 0,-1 0,-24 0,0 0,25 0,-26 0,1 0,0 0,0 0,0 0,-1 0,1 0,25 0,-25 0,-1 0,1 0,0 0,0 0,0 0,-1 0,1 0,0 0,49 0,-49 0,25 0,-25 0,0 0,-1 0,1 0,0 0,25 0,-26 0,26 0,-25 0,24 0,-24 0,0 0,0 0,-25-25,25 25,-25-25,24 1,-24-1,0 0,0 0,0 0,-49 1,24-1,0 25,-49-25,24 0,1 25,-26 0,26-25,-26 1,1 24,-1-25,-24 25,25 0,-26 0,-24-25,50 25,-25 0,0 0,24 0,1 0,-1 0,1 0,-1 0,1 0,0 0,24 0,0 0,-24 0,24 0,1 0,-1 0,-24 0,24 0,1 0,24 0,0 0,-49 0,49 0,0 0,0 0,-49 0,74 25,-25-25,-25 0,1 0,24 0,-25 0,1 25,-1-25,0 0,1 24,24-24,-49 25,24-25,25 0,-24 0,24 25,0-25,0 0,-24 25,24-25,0 0,0 0,0 0,1 0,-1 0,0 0,0 0,0 0,1 0,-1 0,0 0,0 0,0 0,0 0,-24 0,24 0,0 0,0 0,1 0,24-25,0 0,0 0,24 25,1 0,0 0,0-24,0 24,-1 0,26 0,-25-25,0 25,24 0,-24 0,0 0,0 0,24 0,-24 0,0 0,0 0,24 0,-24 0,0 0,0 0,0 0,-1 0,1 0,0 0,0 0,0 0,-1 0,1 0,0 0,49 25,-49-25,25 0,-1 24,1-24,0 25,24 0,-24-25,24 0,-24 25,-1-25,26 0,-26 25,-24-25,0 0,25 0,-26 0,1 0,0 0,0 0,0 0,-1 0,-24 24,0 1,-24-25,-1 0,-25 50,1-50,-26 25,26-1,-26 1,26-25,24 0,-50 50,26-50,-1 25,25-25,-24 25,24-1,0-24,-25 25,26 0,-1-25,0 25,0-25,25 25,25-25,25 0,-50 24,24-24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0:15.7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16595 6474,'24'25,"1"-25,0 25,25-25,-1 0,1 0,24 0,-24 0,0 0,24 0,0 0,1 24,-26-24,26 0,-1 0,-24 0,-1 0,1 0,0 0,-26 0,51 0,-25 0,-26 0,26 0,-25 25,49-25,-49 0,25 0,-1 0,1 0,-1 0,26 25,-26-25,26 0,-26 0,1 0,0 25,-1-25,26 0,-26 25,26-25,-26 0,1 0,0 0,-1 0,26 24,-26-24,26 0,-26 25,1-25,-25 0,24 25,-24-25,0 0,0 0,-25 25,24-25,-24 25,25-25,-25 24,0 1,25-25,-25 25,0 0,0 0,0 0,0-1,-25-24,0 25,1-25,-1 0,0 0,-25 0,26 25,-1-25,0 0,-25 0,26 0,-1 0,-25 0,25 0,1 0,-1 0,-25 0,25 0,1 0,-1 0,-25 0,25 0,-24 0,-1 0,-24 0,24 0,0-25,-24 25,0 0,24-25,-24 25,-1 0,26-24,-26 24,26 0,-26 0,1 0,-1 0,26 0,-26 0,1 0,24 0,1 0,-26 0,26 0,-1 0,0 0,1 0,-1 0,25 0,1 0,-26 0,0 0,26 0,-1 0,-25 0,1 0,24 0,0 0,0 0,0 0,1 0,-1 0,0 0,0 0,0 0,0 0,1 0,-1 0,0 0,0 0,25-25,0 0,0 0,0 0,0 0,0 1,0-1,0 0,0 0,25 25,-25-25,0 1,0-1,25 25,-25-50,25 25,-25 1,24-1,-24 0,25 50,-25 0,0-1,0 1,25 0,-25 0,0 24,0-24,25-25,-25 25,0 0,0 0,0-1,0 1,0 0,0 0,-25-25,25 25,-25-25,25-25,-25 0,25 0,-24 25,24-25,0 1,0-1,0-25,0 25,24 25,-24-24,25-1,25 0,-25 25,0 0,-1 0,1 0,0 0,0 0,24 0,-24 0,25 25,-25-25,49 25,0-1,-24 1,0-25,24 25,-24 0,24 0,-24-25,-26 0,1 0,25 0,24 24,-24-24,24 0,1 0,-1 0,1 0,-1 25,0-25,-24 0,24 0,-24 0,0 0,-1 0,26 0,-26 0,1 0,-1 0,1 0,-25 0,24 0,-24 0,0 0,-50 0,-24 0,-1 0,0-25,1 25,-26-24,1 24,-25-25,0 25,-1 0,-24-25,25 25,0 0,0 0,-1 0,-24 0,25 0,0 0,0 0,24 0,1 0,24 0,1 0,-1 0,1 0,24 0,0 0,-25 0,26 0,-1 0,0 0,0 0,0 0,0 0,25-50,0 26,0-1,0 0,0 0,0 0,25 1,0-1,0 0,-25 0,25 25,-25-25,25 25,-25-24,0-1,24 25,1 0,0 0,25 0,-26 0,1 0,-25 25,25-1,0 1,-25 0,25 25,-1-50,-24 49,25-24,0 0,-25 0,25-25,-25 24,0 1,0 0,25-25,-25 25,0 0,0-1,0 1,-25-25,25 25,-25-25,0 0,0 0,1 0,73 0,1 0,24 25,1-25,-1 0,0 0,26 0,-1 25,0-25,25 25,-25-25,1 0,-1 24,-25-24,25 0,-24 0,-26 25,26-25,-26 0,1 0,0 0,-1 0,-24 0,25 0,-26 0,1 0,0 0,25 0,-25 0,-1 0,1 0,0 0,0-25,0 25,-1 0,-24-24,0-1,25 25,-25-25,0 0,0 0,0 0,0 1,0-1,0 0,0 0,0 0,0 1,-25 24,1-25,-1 25,-25-25,1 0,-26 0,1 25,-1 0,1 0,-25-24,24 24,1 0,-1 0,1 0,24 0,1 0,-1 0,1 0,-1 0,50 24,-25-24,0 0,1 0,24 25,-25-25,0 0,0 25,0 0,1 0,-1-1,0 1,0 0,0 0,25 0,-25-25,25 24,0 26,-24-50,24 25,-25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0:31.083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5309 10120,'-25'0,"0"0,0 0,0 0,1 0,-1 0,0 0,0 0,0 0,1 25,-1-25,0 0,0 0,0 0,0 0,1 0,-26 0,50-25,-25 25,0 0,25-24,-24 24,-1 0,0 0,-25 0,26-25,-1 25,0 0,0 0,0 0,25-25,-24 25,24-25,0 0,-25 25,25-25,-25 1,25-1,0 0,-25 25,25-25,-25 25,25-25,-24 25,24-24,0-1,24 25,1 0,25 0,-25 0,24 0,-24 0,0 0,24 0,-24 0,25 0,-25 0,24 0,1 0,-25 0,-1 0,26 0,0 0,-25 0,24 0,-24 0,0 0,0 0,-1 0,-24 25,0-1,0 1,-24-25,-1 0,0 25,-25 0,26 0,-1-25,25 24,-25 1,0 0,0 0,25 0,0 0,-25-25,25 24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0:56.58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10418 6400,'-24'0,"24"-25,24 25,1-25,0 25,0 0,0-25,-1 0,1 25,0 0,0 0,0 0,-1 0,-24 25,0 0,0 0,0 0,-24-1,24 1,0 25,-25-1,0-49,25 50,0-25,-25 0,25-1,0 1,0 0,0 25,-25-50,25 24,0 1,0 0,0 0,-24-25,24 25,-25-25,25-25,0-25,-25 1,25 24,-25-25,25 25,0-24,0 24,0 0,-25-24,25 24,0 0,-24 25,-1 0,25-25,-25 25,0 0,25-25,-25 25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0:35.82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4887 11658,'-25'0,"0"0,0 0,1 0,-1 0,0 0,-25 0,26 0,-1 0,0 0,0 0,0 0,1 0,-1 0,0 0,0 0,0 0,1 0,-1 0,0-25,0 25,0 0,1 0,-1 0,0 0,-25 0,26 0,-1 0,0 0,25-24,-25 24,25-25,0 0,-25 25,25-25,0 0,0 1,0-1,25 25,-25-25,25 25,0 0,0-25,-1 25,1 0,0 0,0 0,0 0,-1 0,1 0,0 0,0 0,0 0,-1 0,-24 25,25-25,0 0,0 0,0 0,-25 25,24-25,1 0,0 0,-25 25,0-1,25-24,0 0,-25 25,24-25,1 0,0 25,0-25,0 0,-1 0,1 0,-25-25,0 0,0 1,-25 24,1 0,-1 0,0 0,0 0,0 0,1 0,24 24,-25-24,0 0,25 25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0:45.442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ip" value="rectangle"/>
      <inkml:brushProperty name="rasterOp" value="maskPen"/>
    </inkml:brush>
  </inkml:definitions>
  <inkml:trace contextRef="#ctx0" brushRef="#br0">9178 8260,'50'0,"-26"25,26-25,-25 0,0 0,0 0,24 0,-24 0,0 0,0 0,-1 0,1 0,0 0,0 0,0 0,-25 25,24-25,-24 24,25-24,0 25,0-25,0 25,-1-25,1 0,0 25,0-25,-25 25,25-25,-25 24,24 1,-24 0,25-25,-50 0,1 0,-1 0,0 0,0 0,0 0,1 0,-1 0,0 0,0 0,0 0,1 0,-1 0,0 0,0 0,0 0,1 0,-1 0,0 0,0 0,0 0,1 0,-1 0,25 25,-25-25,0 0,0 0,25 25,-25-25,1 0,-1 0,50-25,-1 25,1 0,0-25,0 25,0 0,24-25,1 0,-25 1,0 24,-1 0,1 0,-25-25,25 25,0-25,0 25,-1 0,1 0,0 0,0-25,0 25,-1 0,1 0,0-25,0 25,0 0,-25-24,24 24,-24-25,25 25,-25-25,25 25,-25-25,-25 25,0 0,1 0,-1 0,0 0,0 0,0 0,1 0,-1 0,0 0,0 0,0 0,1 0,-1 0,0 0,0 0,0 0,1 0,24 25,-25-25,0 0,25 25,-25-25,25 25,-25-25,1 0,24 24,-25-24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1:09.146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ip" value="rectangle"/>
      <inkml:brushProperty name="rasterOp" value="maskPen"/>
    </inkml:brush>
  </inkml:definitions>
  <inkml:trace contextRef="#ctx0" brushRef="#br0">15057 8483,'-25'0,"0"0,0 0,1 25,-1-25,0 0,0 0,0 0,1 0,-1 0,0 0,0 0,0 0,1 0,-1 0,0 0,0 0,0 0,1 0,-1 0,-25 0,25 0,0 0,-24 0,24 0,-25 0,26 0,-1 0,25-25,-25 25,0 0,25-25,-25 25,1 0,24-24,-25 24,25-25,-25 25,25-25,0 0,25 25,0 0,-1 0,1 0,0 0,0 0,0 0,-1 0,1 0,0 0,0 0,0 0,-1 0,1 0,0 0,0 0,0 0,0 0,-1 25,1-25,0 0,0 0,0 25,-1-25,1 0,0 0,-25 25,25-25,0 0,-1 0,1 0,0 0,0 0,0 0,-1 0,1 0,0 0,0 0,-25-25,0 0,0 0,-25 25,0 0,0 0,1 0,24 25,-25-25,0 0,0 0,0 0,1 0,-1 0,0 0,0 0,0 0,1 0,-1 0,0 0,0 0,0 0,1 0,-1 0,0 0,0 0,0 0,0 0,1 0,-1 25,0-25,0 0,0 25,1-25,24 24,0 1,0 0,24 0,1 0,25-25,-25 0,-1 0,26 0,-25 0,0 24,0-24,-1 0,1 0,0 0,-25 25,25-25,24 0,-24 0,25 0,-25 0,24 0,-24 0,0 0,0 0,-1 0,1 0,0 0,0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1:13.123"/>
    </inkml:context>
    <inkml:brush xml:id="br0">
      <inkml:brushProperty name="width" value="0.08819" units="cm"/>
      <inkml:brushProperty name="height" value="0.35278" units="cm"/>
      <inkml:brushProperty name="color" value="#789440"/>
      <inkml:brushProperty name="tip" value="rectangle"/>
      <inkml:brushProperty name="rasterOp" value="maskPen"/>
    </inkml:brush>
  </inkml:definitions>
  <inkml:trace contextRef="#ctx0" brushRef="#br0">15057 10195,'-25'0,"0"0,0 0,-24-25,24 25,0 0,0 0,1 0,-1 0,0 0,0 0,0 0,25-25,-24 25,-1 0,0 0,0 0,0 0,25-25,-24 25,-1 0,0 0,0 0,-25 0,26 0,-1 0,0 0,0 0,0 0,1 0,-1 0,0-24,0-1,25-25,-25 50,25-25,-24 25,24-25,0 1,0-1,0 0,0 0,0 0,0 1,24-1,-24 0,25 25,0-25,0 25,0 0,-1 0,1 0,0 0,0 0,0 0,-1 0,1 0,-25 25,25-25,0 0,0 0,0 0,-1 0,1 0,0 0,0 0,0 0,-1 0,1 0,0 0,-25 25,25-25,0 0,-1 0,1 0,-25 25,25-25,-25 24,0 1,25-25,0 0,-25 25,0 0,0 0,24-25,-24 24,0 1,0 0,-24 0,-1-25,0 0,0 0,-24 0,24 0,0 0,0 0,0 0,1 0,-1 0,0 0,0-25,0 25,1 0,-1 0,0 0,-25 0,25 0,-24 0,24 0,-25 0,26 0,-1 0,0 0,0 0,0 0,-24 0,24 0,0 0,0 25,25 0,-24-25,24 25,0-1,0 1,24 0,1-25,0 0,25 25,-26-25,1 0,25 25,-25-25,-1 0,26 0,0 0,-26 24,1-24,25 0,-25 0,0 0,-1 0,1 0,0 0,0 0,-25-24,25 24,24-25,-49 0,25 25,-25-25,25 25,-25-25,25 1,-25-1,24 25,-24-25,25 0,-25 0,0 0,25 25,-25-24,0-1,0 0,0 0,0 0,0 1,-25-1,0 25,1 0,-1-25,-25 0,25 25,1 0,-1 0,0 0,-25-25,26 25,-1 0,0 0,-50 0,51 0,-26 0,0 0,1 0,24 0,-25 0,50 25,-24-25,-1 0,25 25,-25-25,0 25,25 0,-25-25,25 24,0 1,-24-25,24 25,0 0,-25 0,0-1,25 1,0 0,-25 0,0 0,25 24,-24-24,-1 0,0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1:23.02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9228 10096,'24'0,"1"0,0 0,0 0,25 0,24 24,-24-24,24 25,-49-25,0 0,-1 0,26 0,-25 0,0 0,-1 0,1 0,0 0,0 0,0 0,-1 0,-24-25,0 1,0-1,0 0,0 0,0 0,0 0,0 1,-24 24,24-25,-25 25,0-25,25 0,-25 25,0-25,1 25,-1 0,0 0,0 0,0 0,1 0,-1 0,0 0,0 0,0 0,1 0,-1 0,0 0,-25 0,1 0,24 0,-25 0,25 0,1 0,-1 0,0 0,0 0,0 0,1 0,-1 25,25 0,0 0,0 0,0-1,0 1,0 0,0 0,0 25,0-1,0-24,0 0,25-25,-25 25,0-1,0 1,24 0,-24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1:26.94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14982 11609,'-24'0,"-1"0,0 0,0 0,-24 0,-1 0,25-25,0 25,-24 0,24 0,0 0,0 0,1 0,-26 0,0 0,25 0,-24 0,24 0,0 0,0 0,1 0,-1 0,0 0,0 0,25-25,0 0,0 0,25 1,0-1,0 25,-1 0,1 0,0 0,0-25,0 25,-1 0,1 0,0 0,0 0,0 0,0 0,-1 0,1 0,0 0,0 0,0 0,-1 0,1 0,0 0,0 0,0 0,-25 25,24-25,1 0,-25 25,25-25,-25 24,25-24,-25 25,0 0,0 0,25 0,-25-1,-25-24,25 25,-25-25,0 0,0 25,1-25,-1 25,0-25,0 0,0 0,1 25,-1-25,0 0,-25 24,26 1,-26-25,0 0,25 0,1 0,-26 25,25-25,0 0,1 0,-1 0,0 25,0-25,0 25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1:33.15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10220 11385,'-25'0,"0"0,-24 0,24 0,0 0,0 0,-24 0,24 0,0 0,-25 0,26 0,-1 0,0 0,0 0,0 0,1 0,-1 0,0 0,0 0,0 0,1 0,-1 0,0 0,0 0,25 25,-25-25,1 25,-1-25,25 25,0 0,-25-25,25 24,0 1,0 0,0 0,0 0,0-1,0 1,0 0,25-25,0 0,-1 0,1 0,0 0,0 0,0 0,24 0,-24 0,0 0,0 0,-1 0,1 0,0 0,0 0,0 0,-1 0,1 0,0 0,0 0,0 0,-25-25,24 25,1 0,0 0,0 0,-25-25,25 25,-25-24,0-1,24 25,-24-25,0 0,0 0,25 25,-25-24,0-1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1:35.97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9972 8458,'-25'0,"0"0,0 0,-24 0,-1 0,1-24,-1 24,0 0,1 0,-1 0,25 0,1 0,-26 0,25-25,0 25,1 0,-1 0,0 0,0 0,0 0,0 0,1 0,-1 0,0 0,0 0,0 0,1 0,24-25,24 0,-24 0,25 25,25-24,-25-1,-1 25,26 0,-25 0,0 0,0-25,-1 25,1 0,0 0,0 0,0 0,-1 0,1 0,0 0,0 0,0 0,24 0,-24 0,0 0,0 0,-1 0,1 0,0 0,0 25,0-25,-1 0,-24 25,0-1,0 1,25-25,-25 25,0 0,0 0,25-1,-25 1,-25-25,0 0,25 25,-24-25,-1 0,0 0,0 0,0 0,1 0,-1 0,0 0,0 0,0 0,1 0,-1 0,0 0,0 0,0 0,25 25,-24-25,-1 0,0 0,0 0,0 0,1 0,-1 0,0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1:42.49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15106 8483,'0'25,"-24"-25,-1 25,0-25,0 0,-24 0,24 25,0-25,-25 0,1 0,24 0,0 0,-24 0,24 0,0 0,0 0,-24 0,24 0,0 0,0 0,-25 0,1 0,24 0,0 0,0 0,1 0,-1 0,0 0,0 0,0 0,1 0,-1 0,0-25,0 25,25-25,0-25,0 26,0-1,0 0,0 0,25 25,-25-25,25 25,0 0,-1 0,1 0,0 0,0 0,0 0,-1 0,26 0,-25 0,0 0,-1 0,1 0,0 0,-25 25,25-25,-25 25,50-25,-26 0,-24 25,25-25,0 0,0 0,-25 25,25-25,-1 0,1 0,0 0,0 0,0 0,-1 0,1 0,0 24,0-24,0 0,-1 0,1 0,-25-24,-25 24,25-25,-24 25,-1 0,25-25,-25 25,0 0,0 0,1 0,-1 0,-25 0,25 0,1 0,-1 0,0 0,0 0,0 0,1 0,-1 0,-25 50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1:44.73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15007 10096,'0'-25,"-25"25,1 0,-26-25,25 25,0 0,-24 0,-1 0,1 0,24-25,-25 25,1 0,24 0,0 0,0 0,0 0,-24 0,24 0,0 0,0 0,0 0,-24 0,24 0,0 0,25-25,0-24,0-1,25 50,0-25,0-24,-1 49,1 0,25 0,-25 0,-1-25,1 25,25 0,-25 0,0 0,-1 0,1 0,0 0,0 0,0 0,-1 0,1 0,0 0,0 0,0 0,-1 0,1 0,0 25,0-25,-25 24,0 1,25-25,-1 0,-24 25,0 0,0 0,0-1,0 1,-24-25,24 25,-25-25,0 0,-25 25,26-25,-1 0,0 25,0-25,-24 0,-1 0,25 0,0 25,-24-25,24 24,0-24,0 0,0 0,1 0,-1 0,0 0,0 0,-24 25,-1-25,0 0,26 0,-26 0,25 0,0 0,1 0,-1 0,0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1:09.6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5532 9922,'0'25,"-25"-25,0 0,0 0,1 0,-1 0,-25 0,50-25,0 0,25 25,-25-50,25 50,-25-24,25 24,-1-25,1 0,25 25,-1 0,-24-25,25 0,-25 25,-75-24,0 24,26 0,-26 0,0-25,1 25,-1 0,1 0,-1-25,25 25,25-25,0 0,0 1,25-1,0 0,0 25,24-25,-24 25,-25-25,25 25,-25-24,-25 24,0 0,0 0,1 0,-1 0,0 0,0 0,0 24,25 1,-24-25,24 25,0 0,0 0,0-1,0 1,0 0,0 0,0 0,0-1,0 1,0 0,24-25,-24 25,0 0,25-25,-25 24,0 1,0 0,25-25,0 0,-25 25,25-25,-1 0,1 0,0 0,25 0,-26 0,1 0,0 0,0 0,0 0,-1 0,1 0,0 0,0 0,-25-25,0 0,0 0,25 25,-25-24,0-1,0 0,0 0,0 0,0 1,0-1,0 0,0 0,0 0,0 1,0-1,0 0,0 0,-25 25,25-25,0 1,-25 24,25-25,-25 25,25-25,-25 25,1 0,-1 0,0 25,0 0,25-1,-25 1,25 0,0 0,0 0,0-1,0 1,0 0,25 0,-25 0,0-1,0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5:16.76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4614 8210,'25'0,"0"0,-1 25,1-25,0 0,0 25,49-25,-49 0,25 0,-26 25,51-25,-50 0,0 0,-1 0,1 0,0 0,0 0,0 0,-25 25,24-25,1 0,0 0,0 0,0 0,-1 0,-24 24,0 1,0 0,0 0,0 0,0-1,0 1,-24-25,24 25,-25-25,25 25,-25-25,0 0,0 0,25 25,-24-25,-1 0,0 0,0 0,0 0,1 0,-1 0,0 0,0 0,0 0,0 0,1 0,-1 0,0 0,0 0,0 0,1 0,-1 0,0 0,0 0,0 0,1 0,-1 0,0 0,0 0,25-25,0 0,-25 25,25-25,0 0,0 1,0-1,0 0,0 0,0 0,0 1,0-1,0 0,0 0,0 0,25 1,0 24,0 0,0 0,-1 0,1 0,0 0,0 0,0 0,24 0,-24 24,0-24,0 0,-1 0,1 0,0 0,0 0,25 25,-26-25,1 0,0 0,0 0,0 0,-1 0,1 0,0 0,0 0,0 25,-1-25,-24 25,25-25,-25 25,0-1,0 1,0 0,0 0,0 0,0-1,0 1,-25-25,25 25,0 0,-24-25,24 25,0-1,-25 1,25 0,0 0,-25-25,25 25,0-1,-25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1:58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2704 6573,'25'0,"0"0,-1 0,26 0,24 0,-24 0,49 0,-24 0,24 0,0 0,25 0,-25 0,1 0,48 0,-24 0,-24 0,49 0,-25 0,24 0,-73 0,24 0,-25 0,26 0,-26 0,0 0,26 0,-26 0,-24 0,24 0,1 0,-1 0,-24 0,24 0,-24 0,-1 0,1 0,-1 0,1 0,0 0,-1 0,-24 0,25 0,-26 0,26 0,-25 25,0-25,-1 0,1 0,0 0,0 0,0 0,0 0,-25 25,24-25,1 25,-25-1,0 1,25-25,-25 25,25-25,-25 25,0 0,0-1,25 1,-25 0,0 0,0 0,-25 0,0-25,0 0,0 0,1 0,-1 24,0-24,0 0,-25 0,26 0,-1 0,-25 0,1 0,-1 0,-24 0,24 0,-24 0,24 0,-24 0,24 0,0 0,-24 0,24 0,-24 0,0 0,24 0,-24 0,24 0,0 0,-24 0,24 0,1-24,-26 24,26 0,-1 0,0-25,1 25,-1 0,-24 0,24-25,-24 25,24 0,25 0,-24 0,24 0,-25 0,26 0,-1 0,-25 0,25 0,0 0,-24 0,-1 0,1 0,-1 0,0 0,1 0,-1 0,1 0,-1 0,0 0,26 0,-26 0,25 0,-49 0,49 0,0 0,0 0,1 0,-1 0,0 0,0 0,0 0,1 0,-26 0,25 0,0 0,0 0,1 0,-1 0,-25 0,25 0,-24 25,-1-25,1 0,24 0,0 0,0 0,0 25,1-25,24-25,0 0,0 0,0 0,0-24,0 24,0-25,24 50,-24-49,25 49,0-25,0 0,0 0,-1 25,1 0,0-25,0 25,0-24,-1 24,1 0,0 0,0 0,0 0,-1 0,-24 24,25-24,0 25,0-25,0 25,-25 0,49-25,-49 25,25-1,0 1,0-25,-25 25,25-25,-1 25,26 0,-25-25,-25 24,25-24,-1 25,-24 0,0 0,-24-25,-1 0,0 0,0 0,-24 25,24-25,0 0,-25 0,-24 25,49-25,-25 0,1 0,24 0,-49 0,49 0,74 0,26 0,-1 0,26 0,-1 0,25 24,25-24,-25 0,24 0,-24 25,0 0,1-25,-26 25,25-25,-25 0,0 0,-24 25,-1-25,0 0,-24 0,24 0,-24 0,0 0,-1 0,1 0,0 0,-26 0,26 0,0 0,-1 0,1 0,-1 0,-24 0,50 0,-26 0,26 0,-26 0,1 0,24 0,-24 0,-1 0,-24 0,25 0,-1 0,1 0,-25 0,0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2:03.8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7863 6176,'0'0,"-24"0,-1 0,0 0,0 0,0 0,1 0,-1 0,0 0,0 0,0 0,1 0,-1 0,0 0,0 25,0-25,1 0,-1 0,0 25,0-25,25 25,0 0,-25-25,25 24,-24-24,24 25,0 0,0 0,0 0,0-1,0 1,0 0,0 0,0 0,0-1,0 1,0 0,0 0,0 24,0-24,0 0,0 0,0 0,0-1,0 1,-25-25,25 25,0 0,0 0,0 0,0-1,25 1,-1-25,1 0,25 25,-25-25,24 25,1-25,-1 0,26 0,-1 0,1 0,-1 0,0 0,-24 0,24 25,-24-25,0 0,-1 0,1 0,0 0,-1 0,1 0,-25 0,-1 0,26 0,0 0,-26 0,1 0,0 0,0 0,0 0,-1 0,1 0,0 0,0 0,-25-25,25 25,-1-25,-24 0,0 0,0 1,0-1,0 0,0 0,-24 0,24 0,-25 25,25-24,-25 24,25-50,-25 50,0 0,25-25,-24 25,-26-25,25 25,0-24,-49-1,24 25,1 0,-1 0,-24 0,24 0,-24 0,24 0,-24 0,24 0,-24 0,24 0,25 0,-24 25,-26-1,50-24,-24 0,24 25,-25 0,26-25,24 25,0 0,49-25,1 24,-1-24,1 0,49 0,0 0,-24 0,24 0,0 0,-24 0,24 0,-25 0,1 0,-26 0,1-24,-25 24,0 0,-25-25,24 0,-24 0,25 0,-25 1,25-1,-25 0,0 0,0 0,0 1,0-1,-25 25,25-25,-25 25,-24-25,24 25,0 0,-49 0,24 0,1 0,-1-25,0 25,1 0,-26 0,26 0,-26 0,26 0,-26 0,26 0,-1 0,0 0,1 0,-1 0,1 0,24 0,0 0,0 0,-24 0,24 0,0 0,0 0,0 25,1-25,-1 25,0-25,0 25,0-25,1 25,-1-1,0-24,25 25,-25 0,25 0,0 0,25-50,0 25,0-25,-1 0,-24-24,25 24,-25 0,25-25,0 26,-25-1,0 0,25 0,-25 0,24 1,-24-1,25 0,-25 0,0 0,25 25,-25-24,25 24,0 0,-1 0,1 0,25 24,-25 1,-1 0,26-25,-25 50,24-26,1 26,0-25,24 0,-24-1,24 1,25 25,-24-50,74 49,-75-24,25 0,50 0,-50 0,-24-25,24 0,0 24,0-24,-24 0,24 0,0 0,-24 0,-1 0,0 0,1 0,-1 0,-49 0,25 0,-26 0,1 0,0-24,0 24,0-25,-25 0,0 0,-25 0,-25 25,1-24,24 24,-50-25,26 25,-26 0,1-25,0 25,-1 0,26 0,-51 0,51 0,-1 0,25 0,-24 25,24-25,0 0,25 25,-25-25,25 24,-25-24,25 25,-24-25,-1 25,-25 0,50 0,-25-1,-24 1,24 0,-25 0,26 0,-1-1,0 1,0 0,0-25,25 25,0 0,0 0,-24-25,48 0,51 0,-1 24,1-24,24 0,0 0,25 0,25 0,-25 0,-25 0,0 0,1 0,-1 0,-25 0,1 0,-1 0,-24 0,-26 0,-73 0,24-24,-25-1,1 25,-26 0,1 0,0-25,-1 25,1 0,-1-25,26 25,-26 0,26 0,-1 0,1 0,-1 0,0 25,25-25,-24 25,-1 0,25-25,1 24,-26 1,25-25,0 0,25 25,0 0,25 0,25-25,-1 24,51-24,-26 0,25 0,50 0,-50 0,50 0,-50 0,1 0,-1 0,-50 0,1 0,0 0,-26-24,1 24,-25-25,0 0,-25 25,-24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2:18.93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10964 6623,'50'-25,"-26"25,26 0,-25 0,49 0,1-25,-1 25,25 0,1 0,-1 0,0 0,0 0,0 0,25 25,-49-25,49 25,-75-25,26 0,-1 0,1 0,-26 0,1 25,0-25,24 0,-24 0,-1 0,1 0,-1 0,1 0,0 0,24 0,-24 0,24 0,-24 0,24 0,-24 0,24 0,25 0,-49 0,24 0,1 0,-1 0,1 0,-1 0,0 0,-24 0,24 0,1 0,-26 0,1 0,24 0,-24 0,0 0,-1 0,26 0,-26 0,1 0,24 0,-24 0,24 0,26-25,-51 25,26 0,-26 0,26 0,-1 0,-24 0,-1 0,26-25,-26 25,1 0,24 0,-24 0,0 0,-1 0,1 0,-1 0,1 0,24 0,-24 0,0 0,-1 0,1 0,-1 0,1 0,24 0,-24 0,24-25,-24 25,25 0,-26 0,26 0,-26 0,1 0,24 0,-24-25,24 1,-24 24,-1 0,1 0,0 0,-1 0,1 0,-1 0,1 0,-25 0,24 0,1 0,0 0,-1 0,1 0,-25 0,24 0,1-25,-25 25,0 0,24 0,1 0,-25 0,24 0,1-25,-1 25,1 0,0 0,-26 0,1 0,25 0,-25 0,-1 0,26 0,-25 0,24 0,-24 0,0 0,0 0,0 0,-1 0,1 0,0 0,0 0,-25 25,25-25,0 0,-1 0,-24 25,25-25,0 0,-25 24,25-24,0 0,-25 25,24-25,1 0,-25 25,25-25,-25 25,25-25,-25 25,25-25,-1 24,1 1,0 0,-25 0,25-25,0 25,-25-1,24-24,-24 25,25-25,-25 25,0 0,25-25,0 25,-25 0,25-1,-25 1,0 0,-25-25,0 0,-25 0,26 0,-1 0,0 0,0 0,0 0,1 0,-1 0,0 0,0 0,0 0,1 0,-1 0,0 0,0 0,0 0,1 0,-1 0,0 0,0 0,0 0,0 0,1 0,-26 0,0 0,26 0,-26 0,0 0,-24 0,24 0,26 0,-26 0,0 0,1 0,-1 0,1 0,-1 0,0 0,1 0,24 0,-49 0,24 0,25 0,0 0,-24 0,-1 0,0 0,1 0,-1 0,1 0,-1 0,-24 0,-1 0,26 0,-26 0,26 0,-26 0,26 0,-26 0,1 0,-1 0,1 0,-1 0,1 0,0 0,-1 0,1 0,-1 0,26 0,-26 0,26 0,-1 0,1 0,-1 0,-24 0,24 0,25 0,-24 0,24 0,-50 0,50 0,-24 0,-1 0,1 0,-1 0,-24 0,49 0,-50 0,26 0,-26 0,26 0,-26 0,1 0,0 0,24-25,-24 25,-1 0,26 0,-26 0,1 0,-1 0,26 0,-26 0,1 0,-1 0,26 0,-1 0,-24 0,24 0,1 0,-1 0,0 0,1 0,-1 0,25 0,-24 0,-26-25,50 25,-24 0,-1 0,-24 0,24 0,-24 0,24 0,-24 0,-1 0,1 0,0 0,24 0,-24 0,-1 0,26 0,-1 0,-25 0,51 0,-26 0,0 0,-24 0,24 0,26 0,-1 0,-25 0,25 0,1 0,-1 0,0 0,0 0,0 0,1 0,-1 0,0 0,-25 0,1 0,24 0,0 0,0 0,-24 0,24 0,-25 0,1 0,24 0,0 0,0 0,1 0,-26 0,25 0,-25 0,26 0,-1 0,0 0,0 0,0 0,1 0,-1 0,0 0,0 0,0 0,1 0,-1 0,0 0,0 0,0 0,25-24,-24 24,-1 0,0 0,25-25,-25 25,25-25,0 0,0 0,0 0,0 1,0-1,0 0,0 0,25 25,-25-25,25 25,0-24,-1 24,-24-25,25 25,0 0,0-25,0 25,-1 0,1 0,0 0,0 0,0 0,-25-25,24 25,1 0,0 0,0 0,24 0,-24 0,25 0,-25 0,0 0,-1 0,51 0,-26 0,-24 0,25 0,-1 0,1 0,0 0,-1 0,1 0,-25 0,24 0,1 0,-1 0,-24 25,25-25,-1 0,1 0,-25 0,0 0,49 0,-24 25,-26-25,26 0,0 0,-1 0,26 0,-50 25,49-25,-24 0,-1 0,1 0,24 0,1 0,-26 0,1 0,-1 0,1 0,0 0,-26 0,51 0,-26 0,-24 0,0 0,25 0,-1 0,-24 0,0 0,25 0,-1 0,-24 0,0 0,24 0,-24 0,25 0,-25 0,-75 0,0 0,1 0,-26 0,1 0,-25 0,24 0,-49 0,-25-25,1 0,24 25,24 0,-48-25,48 25,26 0,-1 0,26 0,-26 0,1 0,24 0,1 0,-1 0,-24 0,24 0,1 0,24 0,0 0,0 0,0 0,50 0,50 0,-1-25,0 25,26-24,-1-1,0 25,25-25,0 25,-25 0,50-25,-50 25,1 0,-1 0,0 0,0 0,25 0,-74 0,49 25,-24-25,-1 0,0 0,-24 25,24-25,1 0,-26 0,26 0,24 25,-25-25,1 0,-1 0,1 0,-1 0,1 0,-1 0,0 0,26 0,-26 0,0 0,26 0,-26 0,25 0,0 0,1 0,24 0,-50 0,25 0,-24 0,-1 0,-24 0,-1 0,-24 0,0 0,0 0,-50 0,0 0,-49 0,-25 24,-50-24,50 0,-1 25,-73 0,24 0,25 0,-25-1,0 1,50 0,49 0,1 0,24-25,25 24,25 1,24-25,51 0,48 25,51-25,24 0,25 0,25 0,-25 0,-25 0,0 0,-49 0,-25 0,-99 0,-75 0,-25 0,-24 0,-1 0,-24 0,-50 25,75-25,24 0,25 0,50 0,50 0,49-25,-25 0,0 0,25-24,-49 49,-26 0,-24 0,-99 0,24 0,-49 0,-25 0,-25 0,25 0,-50 0,100 0,49 0,0 0,50-25,25 25,-1-25,26-24,-1 49,25-25,-24 0,24 0,-25 0,-49 25,0 0,-50 0,-24 0,24 0,-25-24,0 24,-24 0,24-25,26 25,-1 0,25-25,25 0,49 25,0 0,51-25,-1 1,24 24,-24 0,25 0,-25 0,-25 0,-24 0,-1 0,-24 24,-25-24,-25 25,0 0,0 0,0 0,0-1,-50 1,25 25,0-50,25 25,-24-25,73 0,1 0,0 0,-1 0,26 0,24-25,-50 25,26 0,-1-25,-49 25,-50 0,-24 0,-26 25,-24-25,-50 0,-25 0,26 0,-26 0,0 0,50 0,25 0,50 0,-1 0,75 0,24 0,26 0,24-25,75 25,-26 0,51 0,-50 0,49 0,-24 0,-25 0,-25 0,-50 0,-49 0,0 0,-25 25,-50-25,0 25,1 24,-26-49,-24 50,0-25,25-1,24 1,0-25,-24 0,49 0,25-25,0 1,0-26,0 25,0 0,-25 25,-24 0,-26 0,-49 25,25 0,-50 0,50 0,25-25,24 24,0-24,26 0,48 0,51 0,-1-24,100-1,-1 0,1 0,-25 25,25 0,-75 0,-25 0,-49 0,-50 0,-49 0,-50 0,-50 0,-24 0,-75 0,50 0,-75-25,50 1,49 24,100-25,50 25,24 0,25-25,25 25,49 0,75-25,24 25,51 0,24 0,-25 0,-25 0,1 0,-1 0,-74 0,25 0,-74 0,-1 0,-49 0,0 0,-1 0,1 0,0 25,0-25,0 0,-1 0,1 0,0 0,0 0,49 0,1 0,-1 0,1 0,-1 0,0 0,-24-25,0 25,-26 0,1-25,-25 1,25 24,-50 0,0 0,-24 0,24 0,0 0,0 24,25 1,-49-25,49 25,-25 0,0 0,0-1,25 1,-24 0,24 0,-25-25,0 25,25-1,-25-24,0 0,25 25,-25-25,1 0,-1 0,25 25,-25-25,0 0,25 25,-25-25,25-25,0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2:20.37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16768 6548,'0'0,"-24"0,-26-24,0 24,-24-25,-1 25,1 0,0 0,-1 0,1 0,24 0,25 0,-24 0,49-25,49 25,26 0,24 0,-25 0,1 0,-26 0,1 0,-75 0,-24 0,-26 0,1 0,24 0,1 0,24 0,0 0,-49 25,-1-25,26 49,-26-24,26 50,-1-26,0 26,-24 49,49-50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2:30.2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943 8260,'0'0,"25"0,49 0,-24 0,24 0,1-25,-51 25,1 0,25-25,24 25,1 0,-26 0,1-24,-1 24,1 0,-25 0,49-25,-24 25,0 0,-1-25,1 25,-1 0,1 0,-25 0,0 0,-1 0,1-25,0 25,0 0,0 0,-1 0,26 0,0 0,-26-25,26 25,-25 0,0 0,-1 0,1 0,0 0,0 0,0 0,-1 0,1 0,0 0,25 0,-26 0,1 0,25 0,-25 0,-1 0,1 0,0 0,0 0,0 0,24 0,-49 25,25-25,0 0,0 25,0 0,-25 0,0-1,0 1,-25-25,25 25,-25 0,0-25,-24 0,24 0,0 0,0 0,-25 0,26 0,-26 0,25 0,-24 0,24 0,0 0,0 0,0 0,1 0,-1 0,-25 0,1 0,24 0,0 0,-25 0,26 0,-1 0,-25 0,1 0,24 0,0 0,-25 0,1 0,24 0,0 0,0 0,-24 0,24 0,0 0,-24 0,24 0,0 0,0 0,0 0,0 0,1 0,-1 0,0 0,0 0,0 0,1 0,-1 0,25-25,0 0,-25 25,25-25,-25 1,25-1,0 0,-25 25,25-25,0 0,0 1,0-1,25 0,0 0,49 0,-49 0,25 1,-1-1,1 0,-25 25,0 0,0 0,-1-25,1 25,0 0,0 0,24 0,-24 0,25 0,-1 0,1 0,0 0,-1 0,-24 0,25 25,-26-25,26 25,-25-25,24 0,-24 25,0-25,25 24,-1-24,-24 25,0-25,24 0,-24 0,0 0,0 0,0 0,-25 25,24-25,1 0,0 25,0 0,0 0,0-25,-1 24,1 1,0 0,0 0,-25 0,0-1,0 1,0 0,0 0,0 0,0-1,-25-24,0 25,0-25,1 0,-26 0,-25 0,1 0,-50 25,-50-25,1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41.97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4044 9500,'24'0,"1"0,0 0,25 0,-26 0,1 0,0 0,0 0,0 0,-1 0,1 0,-25-25,25 25,25 0,-1 0,1-24,-25 24,-1 0,26 0,-25 0,0 0,-1 24,1 1,0 0,0-25,0 25,-1 0,26-25,-50 24,25-24,0 0,-25 25,24 0,1-25,-25 25,0 0,0-1,25 1,-25 0,0 0,0 0,0-1,0 1,-25-25,0 0,25 25,-24-25,-1 0,0 25,0-25,0 0,1 0,-1 0,0 0,0 0,0 0,1 0,-1 0,0 0,0 0,0 0,1 0,-1 0,0 0,0 0,0 0,-24 0,24 0,0 0,-24 0,24 0,0 0,25-25,-25 25,25-25,0 0,0 1,0-1,0 0,0 0,0 0,0 1,25-1,-25 0,25 25,24 0,-24-25,0 25,0 0,0 0,-1 0,1 0,0 0,0 0,0 0,-1 0,1 0,0 0,-25 25,25 0,-25 0,0-1,0 1,0 0,-25-25,25 25,-25-25,0 25,-24-1,24-24,0 0,-24 25,24-25,0 0,0 0,0 0,-24 0,24 0,-25 0,26 0,-1 0,-25 0,25 0,1 0,-1 0,0-25,25 1,0-1,0 0,0 0,0 0,25 1,0-1,-25 0,49 0,-24 0,0 25,-25-24,49 24,1-25,-25 25,0-25,-1 25,1-25,0 25,-25 25,25 25,-25-26,0 51,0-26,0 26,0-1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44.03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4341 10815,'0'0,"0"25,-25-25,25 24,-49 1,-1 0,25 0,25 0,-24-25,-1 0,25 24,-25-24,0 0,25 25,-25 0,1-25,24 25,0-50,49 0,1 0,-1 1,1-1,0 0,24 0,-49-24,24 49,1-25,-50 0,25 25,0-25,-1 25,1 0,0 0,0 0,0 0,-1 0,1 25,-25 0,25 0,0-25,0 49,-1-49,1 25,-25 0,25-25,-25 25,0-1,0 1,0 0,0 0,-25 0,25-1,0 1,-25-25,1 0,24 25,-25-25,0 0,0 25,0-25,1 25,24 0,-25-25,0 0,0 0,25 24,-25-24,1 0,-1 25,0-25,-25 0,26 0,-1 0,0 0,0 0,-24 0,24-25,0 1,0 24,0-25,1 0,24 0,0 0,0 0,0 1,0-1,0-25,0 25,0-24,24 49,-24-50,25 50,-25-25,25 25,-25-24,25 24,0 0,-1-25,1 25,0 0,0 0,-25 25,25-1,-25 1,24 0,-24 0,0 0,0-1,25-24,-25 25,0 0,0 0,25-25,0 0,0-25,-1 0,1 0,0 25,-25-24,50 24,-50-25,24 25,-24-25,-24 25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46.14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4217 11881,'0'0,"-25"25,25 0,0 0,0 0,0 24,0 1,0-25,0 24,0-24,0 25,-24-1,24 1,0-25,0 0,0-1,24-24,26-24,-50-1,25 25,-25-25,25 25,-1-25,1 0,-25 1,25 24,0-25,0 25,-25-25,24 25,1 0,-25-25,25 25,0-25,0 25,-1 0,1 0,0 0,-25 25,25 0,0-25,-1 25,-24 0,0-1,25 1,-25 0,25 0,-25 0,25-25,-25 24,25 1,-25 0,0 0,24-25,-24 25,0-1,0 1,0 0,0 0,0 0,0-1,-24-24,-1 25,0-25,0 0,0 25,-49-25,49 25,0-25,-24 0,-1 0,25 0,1 0,-1 0,0 0,0 0,0 0,1 0,24-25,-25 25,0-25,0 25,0-25,1-24,24 24,0 0,0 0,0 1,0-1,0 0,0-25,0 26,24-1,-24-25,25 50,0-49,0-1,0 25,-1 0,-24 0,25 25,0-24,0 24,-25-25,0 0,25 25,-1 0,1-25,0 25,0 25,-25 25,0-26,0 1,0 0,0 25,0-25,0-1,-25 1,0-25,25 25,-25 0,1 0,-1-25,0 24,0 1,25 0,-25 0,1 0,-1-1,25 1,-25 0,0 0,25 0,0-1,-25 1,25 0,-24 0,24 0,0-1,0 1,24 25,-24-25,25-1,0 26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48.46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3919 13618,'25'0,"0"0,25 0,-1 0,1 0,-25 0,24 0,-24 0,0 0,0 0,24 0,-24 0,25 25,-25-25,-1 24,1-24,0 0,0 0,0 0,-1 0,-24 25,25-25,-25 25,25-25,-25 25,0 0,25-1,0 1,-1 0,-24 0,25-25,0 25,-25-1,25 1,-25 0,25-25,-25 25,0 0,24-25,-24 24,0 1,0 0,0 0,-24-25,24 25,-25-25,0 0,0 24,0-24,1 25,-1-25,0 25,-25-25,26 25,-1-25,0 0,0 0,0 0,1 0,-1 0,0 0,0 0,0 0,1 0,-1 0,-25 0,25 0,1 0,-1 0,25-25,0 0,0 0,0 1,0-26,25 25,-1 25,1-49,25 49,-1-25,-24 0,25 0,-1 25,1 0,-25-25,0 1,-1 24,-24-25,-24 25,-26 0,25 0,-24 0,-1 0,25 0,-49 0,-1 0,51 0,-1 0,0 0,0 25,25-50,0 0,0-25,50 26,-50-1,25 25,-1-25,1 25,0 0,0 0,-25-25,25 25,-1 0,-24-25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1:14.7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5011 11038,'0'25,"-25"0,25-1,0 1,-25-25,25 25,-25-25,1 0,48-25,1 0,0 25,0-24,0-1,-50 25,0 0,0 0,0 0,1 0,24 25,-25-25,25 24,0 1,0 0,0 0,0 0,0 0,0-1,0 1,0 0,0 0,0 0,0-1,0 1,0 0,0 0,0 0,25-25,-25 24,0 1,0 0,0 0,0 0,0-50,0 0,0 0,0 0,0 1,0-26,0 25,0 0,0 1,0-1,0 0,0 0,0 0,0 1,0-26,0 25,0 0,0 0,0 1,0-1,0 0,0 0,0 0,24 25,-24-24,0-1,0 50,0-1,0 1,0 0,0 0,0 0,0-1,0 1,0 0,0 0,0 0,-24-25,24 25,-25-25,25-25,0 0,0 0,0 0,0 0,0 1,0-1,0 0,0 0,0 0,0 1,0-1,-25 25,25 25,-25-25,25 24,25-24,-25 25,25-25,0 0,-1 25,1-25,-25 25,0 0,0-1,0 1,0 0,0 0,0 0,0 0,0-1,0 1,0 0,0 0,0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51.29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4093 15776,'0'-25,"0"-25,25 26,-25-1,25 0,0 0,-25 0,49 1,-49-26,50 25,-25-24,-1 24,-24 0,25 25,0-25,-25 0,25 25,-25-25,0 1,25 24,-1 0,-24-25,25 0,0 25,-25-25,25 0,0 25,-1 0,-24-24,25 24,-25-25,0 0,0 0,-25 25,1 0,-1-25,0 25,0 0,0-24,1 24,-1 0,0 0,0 0,0 0,-24 0,24 0,0 24,0-24,25 25,-24 0,24 0,-25-25,25 25,0-1,0 1,0 0,-25-25,25 50,0-26,0 1,25-25,24 0,-24 0,25 0,-25 0,-1 0,26 0,-25 0,0 0,-1 0,1 0,0 25,0 0,0-25,-25 25,24-25,1 0,0 0,-25 25,25-25,0 0,-1 24,1-24,0 25,0-25,0 0,-1 0,1 0,0 0,-25 25,25-25,-25-25,0 0,0 1,25-1,-25 0,0 0,0 0,0 0,-25 25,25-24,-25 24,0 0,0 0,1 0,-26 0,25 0,-24 0,24 0,0 0,0 0,0 0,1 0,24 24,-25-24,25 25,0 0,-25 0,0-25,25 25,0 0,-25-1,25 1,0 0,0 0,0 0,25-25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53.97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14313 9723,'0'-24,"0"-1,0 0,49 0,-24-24,0 24,0-25,24 50,-49-49,25 49,-25-25,25 25,0 0,-25-25,25 25,-25-25,24 25,-24-25,25 25,0-24,-25 48,0 1,0 25,-25-25,25-1,0 26,0-25,-25 0,1 24,24 1,-25-25,0 24,25 1,-25-50,0 25,25-1,-25 1,25 0,0 0,-24 0,-1-25,25 24,0 1,-25-25,25 25,0 0,-25-25,25 25,-25 0,1-25,-1 0,25-25,0-25,0 25,0-24,25 24,24-25,-24 25,25 1,-1-1,-24-25,25 50,-25-25,24 1,1 24,-25-25,-1 25,26-25,0 0,-50 0,24 25,1 0,-25-24,0 73,0-24,0 0,0 0,0-1,0 1,0 0,25 0,-25 0,0-1,0 1,0 0,0 0,0 0,0-1,0 1,0 0,-25-25,0 0,1 0,-1 0,0 0,-25 0,26 0,-1 0,0 0,-25 0,1 0,24 0,0 25,0-25,0 0,1 0,-1 0,0 25,-25 0,26-1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57.33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14015 10939,'0'25,"50"-25,-1 0,1 0,-1 0,26 0,-26-25,1 25,0 0,-1-25,-49 0,25 25,25-25,-50 1,25-1,-1 0,1 0,0 25,0-25,24 1,-24 24,-25 24,-25 1,1-25,-1 25,0-25,-25 0,26 25,-1-25,-25 25,0-25,50 24,-24-24,24 25,-25-25,25 25,-25-25,0 0,0 25,1-25,-1 25,25-1,-25-24,25 25,50-25,-26-25,26 25,-25-24,0-1,49 0,-74 0,25 25,0 0,-25-25,0 1,25 24,-1 0,1-25,-25 50,0-1,0 26,-25-25,25 0,-24 49,-1-49,25 0,-50 24,25-24,0 0,1 0,-1 0,0-25,25 24,0 1,-25-25,25 25,0 0,25-50,0 0,24 25,1-25,-50 1,25 24,25-25,-26 0,1 0,0 0,-25 0,0 1,0-1,0 0,0 0,0 0,0 1,0-1,25 0,-25 0,25 0,-25 1,24 24,-24-25,25 25,-25-25,25 25,0 0,0 0,-25 25,0 0,0-1,0 1,0 0,0 0,0 0,0-1,0 1,0 0,0 0,0 0,0-1,0 1,0 0,0 0,0 0,0 0,0-1,24-24,-24 25,0 0,25 0,-25 0,0-1,0 1,0-50,0 1,0-1,0-25,0 25,0 1,0-1,0 0,0 0,0 0,0 0,0 1,-25 24,25-25,0 0,0 0,-24 25,24-25,0 1,0-1,0 0,-25 25,25-25,0 0,0 1,0-1,-25 25,0 0,0 0,1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4:00.57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14089 12502,'0'0,"50"-25,-25-25,24 1,-24 24,25-50,-25 75,-1-24,-24-1,25 25,-25-25,0 0,25 25,-25-25,25 25,0-25,-1 25,1-24,0 24,0-25,0 25,-25-25,25 25,-25 25,0 0,0-1,0 1,0 0,-25 25,0-50,25 49,-25-24,25 0,-25 0,0 0,1-1,-1 1,-25 0,25-25,1 25,-26 0,25-25,0 24,1-24,-1 25,25 0,-25-25,25 25,25-25,0 0,-1-25,1 0,25 25,-25-25,-1 1,1 24,0 0,0-25,0 25,-1-25,1 0,0 25,0 0,0-25,0 25,-1 0,-24-24,25 24,0-25,0 0,-25 0,25 0,-25 1,0-1,24 25,-24-25,25 25,-25-25,0 0,25 25,-25 25,-25 0,0 0,25 0,-24 24,-1-24,0 25,0-50,25 24,-49 26,24 0,0-50,25 24,0 1,-25 0,25 0,0 0,-25-25,25 24,0 1,0 0,-25 25,25-26,0-48,25-1,-25-25,50 25,-25 1,24-26,-24 25,0-24,0 24,-25 0,25 0,-25 0,0 1,24 24,-24-25,0 0,0 0,25 0,0 25,-25-24,25 24,0 0,-1 0,1 0,-25 24,0 1,0 0,0 0,0 0,0-1,25-24,-25 25,0 0,0 0,0 0,0-1,0 1,0 0,0 0,0 0,0-1,0 1,-25 0,25 0,0 0,-25-25,25 24,-24 1,-1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4:04.91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14412 13146,'0'25,"0"0,-25-25,25 25,0 0,0 0,-25-1,25 26,-25 0,25-1,-24-24,-1 25,25-1,-25-24,25 25,-25-1,25-24,0 0,0 0,0-1,0 1,0 0,0 0,0 0,0-1,0 1,0 0,-25-25,25 25,25-50,0 0,25 0,-26-49,26 49,0 0,-26-24,-24 24,25 0,0 0,-25 1,25 24,-25-25,25 25,-25-25,25 25,-1 0,-24-25,25 25,0-25,0 25,0 0,-50 50,0-25,25 24,-50 1,50 0,-49-1,24 1,0-1,-25 1,26 0,24-26,-25 1,-50 0,51 25,-1-26,0 1,0-25,0 50,1-25,-1-1,0-24,25 25,-25-25,25 25,-25-25,50 0,25 0,-25 0,24-50,-24 26,49 24,-49-25,0 0,25 25,-26-25,26 0,-25 25,-25-24,25 24,0-25,-1 25,-24-25,25 25,0-25,0 25,0-25,-1 1,1-1,0 25,-25-25,25 25,-25-25,0 0,0 1,0-1,-25 25,0 0,0 0,1 0,-1 0,25 25,0-1,-25 1,50-25,-25-25,25 25,-1 0,1-24,0 24,0 0,-25 24,0 1,0 0,25-25,-25 25,0 0,0-1,24-24,-24 25,25-25,-25 25,0 0,0 0,25-1,-25 1,0 0,0 0,0 0,0-1,0 1,0-50,0 1,0-1,0 0,0 0,0 0,0 1,0-1,0 0,-25 25,25-25,0 0,-25 25,25-24,0-1,0 0,0 0,0 0,0 1,0-1,0 0,0 0,-24 25,24-25,-25 25,0 0,0 0,0 0,1 0,-26 0,25 0,0 0,1 0,-1 0,0 0,0 0,0 0,0 0,-24 0,24 25,0 0,0-25,1 0,-1 25,0-25,0 25,25-1,-25-24,25 25,0 0,0 0,0 0,-24-1,-1-24,0 25,0-25,0 25,1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1:58.7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2704 6573,'25'0,"0"0,-1 0,26 0,24 0,-24 0,49 0,-24 0,24 0,0 0,25 0,-25 0,1 0,48 0,-24 0,-24 0,49 0,-25 0,24 0,-73 0,24 0,-25 0,26 0,-26 0,0 0,26 0,-26 0,-24 0,24 0,1 0,-1 0,-24 0,24 0,-24 0,-1 0,1 0,-1 0,1 0,0 0,-1 0,-24 0,25 0,-26 0,26 0,-25 25,0-25,-1 0,1 0,0 0,0 0,0 0,0 0,-25 25,24-25,1 25,-25-1,0 1,25-25,-25 25,25-25,-25 25,0 0,0-1,25 1,-25 0,0 0,0 0,-25 0,0-25,0 0,0 0,1 0,-1 24,0-24,0 0,-25 0,26 0,-1 0,-25 0,1 0,-1 0,-24 0,24 0,-24 0,24 0,-24 0,24 0,0 0,-24 0,24 0,-24 0,0 0,24 0,-24 0,24 0,0 0,-24 0,24 0,1-24,-26 24,26 0,-1 0,0-25,1 25,-1 0,-24 0,24-25,-24 25,24 0,25 0,-24 0,24 0,-25 0,26 0,-1 0,-25 0,25 0,0 0,-24 0,-1 0,1 0,-1 0,0 0,1 0,-1 0,1 0,-1 0,0 0,26 0,-26 0,25 0,-49 0,49 0,0 0,0 0,1 0,-1 0,0 0,0 0,0 0,1 0,-26 0,25 0,0 0,0 0,1 0,-1 0,-25 0,25 0,-24 25,-1-25,1 0,24 0,0 0,0 0,0 25,1-25,24-25,0 0,0 0,0 0,0-24,0 24,0-25,24 50,-24-49,25 49,0-25,0 0,0 0,-1 25,1 0,0-25,0 25,0-24,-1 24,1 0,0 0,0 0,0 0,-1 0,-24 24,25-24,0 25,0-25,0 25,-25 0,49-25,-49 25,25-1,0 1,0-25,-25 25,25-25,-1 25,26 0,-25-25,-25 24,25-24,-1 25,-24 0,0 0,-24-25,-1 0,0 0,0 0,-24 25,24-25,0 0,-25 0,-24 25,49-25,-25 0,1 0,24 0,-49 0,49 0,74 0,26 0,-1 0,26 0,-1 0,25 24,25-24,-25 0,24 0,-24 25,0 0,1-25,-26 25,25-25,-25 0,0 0,-24 25,-1-25,0 0,-24 0,24 0,-24 0,0 0,-1 0,1 0,0 0,-26 0,26 0,0 0,-1 0,1 0,-1 0,-24 0,50 0,-26 0,26 0,-26 0,1 0,24 0,-24 0,-1 0,-24 0,25 0,-1 0,1 0,-25 0,0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2:03.8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7863 6176,'0'0,"-24"0,-1 0,0 0,0 0,0 0,1 0,-1 0,0 0,0 0,0 0,1 0,-1 0,0 0,0 25,0-25,1 0,-1 0,0 25,0-25,25 25,0 0,-25-25,25 24,-24-24,24 25,0 0,0 0,0 0,0-1,0 1,0 0,0 0,0 0,0-1,0 1,0 0,0 0,0 24,0-24,0 0,0 0,0 0,0-1,0 1,-25-25,25 25,0 0,0 0,0 0,0-1,25 1,-1-25,1 0,25 25,-25-25,24 25,1-25,-1 0,26 0,-1 0,1 0,-1 0,0 0,-24 0,24 25,-24-25,0 0,-1 0,1 0,0 0,-1 0,1 0,-25 0,-1 0,26 0,0 0,-26 0,1 0,0 0,0 0,0 0,-1 0,1 0,0 0,0 0,-25-25,25 25,-1-25,-24 0,0 0,0 1,0-1,0 0,0 0,-24 0,24 0,-25 25,25-24,-25 24,25-50,-25 50,0 0,25-25,-24 25,-26-25,25 25,0-24,-49-1,24 25,1 0,-1 0,-24 0,24 0,-24 0,24 0,-24 0,24 0,-24 0,24 0,25 0,-24 25,-26-1,50-24,-24 0,24 25,-25 0,26-25,24 25,0 0,49-25,1 24,-1-24,1 0,49 0,0 0,-24 0,24 0,0 0,-24 0,24 0,-25 0,1 0,-26 0,1-24,-25 24,0 0,-25-25,24 0,-24 0,25 0,-25 1,25-1,-25 0,0 0,0 0,0 1,0-1,-25 25,25-25,-25 25,-24-25,24 25,0 0,-49 0,24 0,1 0,-1-25,0 25,1 0,-26 0,26 0,-26 0,26 0,-26 0,26 0,-1 0,0 0,1 0,-1 0,1 0,24 0,0 0,0 0,-24 0,24 0,0 0,0 0,0 25,1-25,-1 25,0-25,0 25,0-25,1 25,-1-1,0-24,25 25,-25 0,25 0,0 0,25-50,0 25,0-25,-1 0,-24-24,25 24,-25 0,25-25,0 26,-25-1,0 0,25 0,-25 0,24 1,-24-1,25 0,-25 0,0 0,25 25,-25-24,25 24,0 0,-1 0,1 0,25 24,-25 1,-1 0,26-25,-25 50,24-26,1 26,0-25,24 0,-24-1,24 1,25 25,-24-50,74 49,-75-24,25 0,50 0,-50 0,-24-25,24 0,0 24,0-24,-24 0,24 0,0 0,-24 0,-1 0,0 0,1 0,-1 0,-49 0,25 0,-26 0,1 0,0-24,0 24,0-25,-25 0,0 0,-25 0,-25 25,1-24,24 24,-50-25,26 25,-26 0,1-25,0 25,-1 0,26 0,-51 0,51 0,-1 0,25 0,-24 25,24-25,0 0,25 25,-25-25,25 24,-25-24,25 25,-24-25,-1 25,-25 0,50 0,-25-1,-24 1,24 0,-25 0,26 0,-1-1,0 1,0 0,0-25,25 25,0 0,0 0,-24-25,48 0,51 0,-1 24,1-24,24 0,0 0,25 0,25 0,-25 0,-25 0,0 0,1 0,-1 0,-25 0,1 0,-1 0,-24 0,-26 0,-73 0,24-24,-25-1,1 25,-26 0,1 0,0-25,-1 25,1 0,-1-25,26 25,-26 0,26 0,-1 0,1 0,-1 0,0 25,25-25,-24 25,-1 0,25-25,1 24,-26 1,25-25,0 0,25 25,0 0,25 0,25-25,-1 24,51-24,-26 0,25 0,50 0,-50 0,50 0,-50 0,1 0,-1 0,-50 0,1 0,0 0,-26-24,1 24,-25-25,0 0,-25 25,-24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2:18.93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10964 6623,'50'-25,"-26"25,26 0,-25 0,49 0,1-25,-1 25,25 0,1 0,-1 0,0 0,0 0,0 0,25 25,-49-25,49 25,-75-25,26 0,-1 0,1 0,-26 0,1 25,0-25,24 0,-24 0,-1 0,1 0,-1 0,1 0,0 0,24 0,-24 0,24 0,-24 0,24 0,-24 0,24 0,25 0,-49 0,24 0,1 0,-1 0,1 0,-1 0,0 0,-24 0,24 0,1 0,-26 0,1 0,24 0,-24 0,0 0,-1 0,26 0,-26 0,1 0,24 0,-24 0,24 0,26-25,-51 25,26 0,-26 0,26 0,-1 0,-24 0,-1 0,26-25,-26 25,1 0,24 0,-24 0,0 0,-1 0,1 0,-1 0,1 0,24 0,-24 0,0 0,-1 0,1 0,-1 0,1 0,24 0,-24 0,24-25,-24 25,25 0,-26 0,26 0,-26 0,1 0,24 0,-24-25,24 1,-24 24,-1 0,1 0,0 0,-1 0,1 0,-1 0,1 0,-25 0,24 0,1 0,0 0,-1 0,1 0,-25 0,24 0,1-25,-25 25,0 0,24 0,1 0,-25 0,24 0,1-25,-1 25,1 0,0 0,-26 0,1 0,25 0,-25 0,-1 0,26 0,-25 0,24 0,-24 0,0 0,0 0,0 0,-1 0,1 0,0 0,0 0,-25 25,25-25,0 0,-1 0,-24 25,25-25,0 0,-25 24,25-24,0 0,-25 25,24-25,1 0,-25 25,25-25,-25 25,25-25,-25 25,25-25,-1 24,1 1,0 0,-25 0,25-25,0 25,-25-1,24-24,-24 25,25-25,-25 25,0 0,25-25,0 25,-25 0,25-1,-25 1,0 0,-25-25,0 0,-25 0,26 0,-1 0,0 0,0 0,0 0,1 0,-1 0,0 0,0 0,0 0,1 0,-1 0,0 0,0 0,0 0,1 0,-1 0,0 0,0 0,0 0,0 0,1 0,-26 0,0 0,26 0,-26 0,0 0,-24 0,24 0,26 0,-26 0,0 0,1 0,-1 0,1 0,-1 0,0 0,1 0,24 0,-49 0,24 0,25 0,0 0,-24 0,-1 0,0 0,1 0,-1 0,1 0,-1 0,-24 0,-1 0,26 0,-26 0,26 0,-26 0,26 0,-26 0,1 0,-1 0,1 0,-1 0,1 0,0 0,-1 0,1 0,-1 0,26 0,-26 0,26 0,-1 0,1 0,-1 0,-24 0,24 0,25 0,-24 0,24 0,-50 0,50 0,-24 0,-1 0,1 0,-1 0,-24 0,49 0,-50 0,26 0,-26 0,26 0,-26 0,1 0,0 0,24-25,-24 25,-1 0,26 0,-26 0,1 0,-1 0,26 0,-26 0,1 0,-1 0,26 0,-1 0,-24 0,24 0,1 0,-1 0,0 0,1 0,-1 0,25 0,-24 0,-26-25,50 25,-24 0,-1 0,-24 0,24 0,-24 0,24 0,-24 0,-1 0,1 0,0 0,24 0,-24 0,-1 0,26 0,-1 0,-25 0,51 0,-26 0,0 0,-24 0,24 0,26 0,-1 0,-25 0,25 0,1 0,-1 0,0 0,0 0,0 0,1 0,-1 0,0 0,-25 0,1 0,24 0,0 0,0 0,-24 0,24 0,-25 0,1 0,24 0,0 0,0 0,1 0,-26 0,25 0,-25 0,26 0,-1 0,0 0,0 0,0 0,1 0,-1 0,0 0,0 0,0 0,1 0,-1 0,0 0,0 0,0 0,25-24,-24 24,-1 0,0 0,25-25,-25 25,25-25,0 0,0 0,0 0,0 1,0-1,0 0,0 0,25 25,-25-25,25 25,0-24,-1 24,-24-25,25 25,0 0,0-25,0 25,-1 0,1 0,0 0,0 0,0 0,-25-25,24 25,1 0,0 0,0 0,24 0,-24 0,25 0,-25 0,0 0,-1 0,51 0,-26 0,-24 0,25 0,-1 0,1 0,0 0,-1 0,1 0,-25 0,24 0,1 0,-1 0,-24 25,25-25,-1 0,1 0,-25 0,0 0,49 0,-24 25,-26-25,26 0,0 0,-1 0,26 0,-50 25,49-25,-24 0,-1 0,1 0,24 0,1 0,-26 0,1 0,-1 0,1 0,0 0,-26 0,51 0,-26 0,-24 0,0 0,25 0,-1 0,-24 0,0 0,25 0,-1 0,-24 0,0 0,24 0,-24 0,25 0,-25 0,-75 0,0 0,1 0,-26 0,1 0,-25 0,24 0,-49 0,-25-25,1 0,24 25,24 0,-48-25,48 25,26 0,-1 0,26 0,-26 0,1 0,24 0,1 0,-1 0,-24 0,24 0,1 0,24 0,0 0,0 0,0 0,50 0,50 0,-1-25,0 25,26-24,-1-1,0 25,25-25,0 25,-25 0,50-25,-50 25,1 0,-1 0,0 0,0 0,25 0,-74 0,49 25,-24-25,-1 0,0 0,-24 25,24-25,1 0,-26 0,26 0,24 25,-25-25,1 0,-1 0,1 0,-1 0,1 0,-1 0,0 0,26 0,-26 0,0 0,26 0,-26 0,25 0,0 0,1 0,24 0,-50 0,25 0,-24 0,-1 0,-24 0,-1 0,-24 0,0 0,0 0,-50 0,0 0,-49 0,-25 24,-50-24,50 0,-1 25,-73 0,24 0,25 0,-25-1,0 1,50 0,49 0,1 0,24-25,25 24,25 1,24-25,51 0,48 25,51-25,24 0,25 0,25 0,-25 0,-25 0,0 0,-49 0,-25 0,-99 0,-75 0,-25 0,-24 0,-1 0,-24 0,-50 25,75-25,24 0,25 0,50 0,50 0,49-25,-25 0,0 0,25-24,-49 49,-26 0,-24 0,-99 0,24 0,-49 0,-25 0,-25 0,25 0,-50 0,100 0,49 0,0 0,50-25,25 25,-1-25,26-24,-1 49,25-25,-24 0,24 0,-25 0,-49 25,0 0,-50 0,-24 0,24 0,-25-24,0 24,-24 0,24-25,26 25,-1 0,25-25,25 0,49 25,0 0,51-25,-1 1,24 24,-24 0,25 0,-25 0,-25 0,-24 0,-1 0,-24 24,-25-24,-25 25,0 0,0 0,0 0,0-1,-50 1,25 25,0-50,25 25,-24-25,73 0,1 0,0 0,-1 0,26 0,24-25,-50 25,26 0,-1-25,-49 25,-50 0,-24 0,-26 25,-24-25,-50 0,-25 0,26 0,-26 0,0 0,50 0,25 0,50 0,-1 0,75 0,24 0,26 0,24-25,75 25,-26 0,51 0,-50 0,49 0,-24 0,-25 0,-25 0,-50 0,-49 0,0 0,-25 25,-50-25,0 25,1 24,-26-49,-24 50,0-25,25-1,24 1,0-25,-24 0,49 0,25-25,0 1,0-26,0 25,0 0,-25 25,-24 0,-26 0,-49 25,25 0,-50 0,50 0,25-25,24 24,0-24,26 0,48 0,51 0,-1-24,100-1,-1 0,1 0,-25 25,25 0,-75 0,-25 0,-49 0,-50 0,-49 0,-50 0,-50 0,-24 0,-75 0,50 0,-75-25,50 1,49 24,100-25,50 25,24 0,25-25,25 25,49 0,75-25,24 25,51 0,24 0,-25 0,-25 0,1 0,-1 0,-74 0,25 0,-74 0,-1 0,-49 0,0 0,-1 0,1 0,0 25,0-25,0 0,-1 0,1 0,0 0,0 0,49 0,1 0,-1 0,1 0,-1 0,0 0,-24-25,0 25,-26 0,1-25,-25 1,25 24,-50 0,0 0,-24 0,24 0,0 0,0 24,25 1,-49-25,49 25,-25 0,0 0,0-1,25 1,-24 0,24 0,-25-25,0 25,25-1,-25-24,0 0,25 25,-25-25,1 0,-1 0,25 25,-25-25,0 0,25 25,-25-25,25-25,0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2:20.37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16768 6548,'0'0,"-24"0,-26-24,0 24,-24-25,-1 25,1 0,0 0,-1 0,1 0,24 0,25 0,-24 0,49-25,49 25,26 0,24 0,-25 0,1 0,-26 0,1 0,-75 0,-24 0,-26 0,1 0,24 0,1 0,24 0,0 0,-49 25,-1-25,26 49,-26-24,26 50,-1-26,0 26,-24 49,49-50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2:30.2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943 8260,'0'0,"25"0,49 0,-24 0,24 0,1-25,-51 25,1 0,25-25,24 25,1 0,-26 0,1-24,-1 24,1 0,-25 0,49-25,-24 25,0 0,-1-25,1 25,-1 0,1 0,-25 0,0 0,-1 0,1-25,0 25,0 0,0 0,-1 0,26 0,0 0,-26-25,26 25,-25 0,0 0,-1 0,1 0,0 0,0 0,0 0,-1 0,1 0,0 0,25 0,-26 0,1 0,25 0,-25 0,-1 0,1 0,0 0,0 0,0 0,24 0,-49 25,25-25,0 0,0 25,0 0,-25 0,0-1,0 1,-25-25,25 25,-25 0,0-25,-24 0,24 0,0 0,0 0,-25 0,26 0,-26 0,25 0,-24 0,24 0,0 0,0 0,0 0,1 0,-1 0,-25 0,1 0,24 0,0 0,-25 0,26 0,-1 0,-25 0,1 0,24 0,0 0,-25 0,1 0,24 0,0 0,0 0,-24 0,24 0,0 0,-24 0,24 0,0 0,0 0,0 0,0 0,1 0,-1 0,0 0,0 0,0 0,1 0,-1 0,25-25,0 0,-25 25,25-25,-25 1,25-1,0 0,-25 25,25-25,0 0,0 1,0-1,25 0,0 0,49 0,-49 0,25 1,-1-1,1 0,-25 25,0 0,0 0,-1-25,1 25,0 0,0 0,24 0,-24 0,25 0,-1 0,1 0,0 0,-1 0,-24 0,25 25,-26-25,26 25,-25-25,24 0,-24 25,0-25,25 24,-1-24,-24 25,0-25,24 0,-24 0,0 0,0 0,0 0,-25 25,24-25,1 0,0 25,0 0,0 0,0-25,-1 24,1 1,0 0,0 0,-25 0,0-1,0 1,0 0,0 0,0 0,0-1,-25-24,0 25,0-25,1 0,-26 0,-25 0,1 0,-50 25,-50-25,1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1:17.9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5383 13196,'0'-50,"0"26,0-1,0 0,0-25,0 1,0-1,0 25,0 1,0-1,0 0,0 0,0 0,0 1,0-1,25 25,-25-25,0 0,0 0,0 1,0-1,0 0,0 0,0 0,0 1,0 48,-25 1,25 0,0 25,0-26,-25 1,25 0,0 25,0-26,0 1,0 0,0 0,0 0,0 24,0-24,0 0,0 0,0-1,0 1,0 0,25-25,-25 25,0 0,0-50,0 0,0-25,0 1,0-1,0 25,0-24,0 24,0 0,-25-24,25 24,0 0,0 0,-25 25,25-25,0 1,0-1,-24 25,24-25,0 0,-25 25,25-25,0 1,0-1,0 50,0-1,0 1,0 0,0 0,0 0,0-1,0 1,0 0,0 0,0 0,0-1,0 1,0 0,0 0,25 0,-25-1,0 1,0 0,24 0,-24 0,0-1,0 1,0 0,25-50,-25 0,0 1,0-1,0 0,25 0,0 0,-25 1,0-1,0 0,0 0,25 0,-25 1,0-1,0 0,0 0,0 0,0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41.97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4044 9500,'24'0,"1"0,0 0,25 0,-26 0,1 0,0 0,0 0,0 0,-1 0,1 0,-25-25,25 25,25 0,-1 0,1-24,-25 24,-1 0,26 0,-25 0,0 0,-1 24,1 1,0 0,0-25,0 25,-1 0,26-25,-50 24,25-24,0 0,-25 25,24 0,1-25,-25 25,0 0,0-1,25 1,-25 0,0 0,0 0,0-1,0 1,-25-25,0 0,25 25,-24-25,-1 0,0 25,0-25,0 0,1 0,-1 0,0 0,0 0,0 0,1 0,-1 0,0 0,0 0,0 0,1 0,-1 0,0 0,0 0,0 0,-24 0,24 0,0 0,-24 0,24 0,0 0,25-25,-25 25,25-25,0 0,0 1,0-1,0 0,0 0,0 0,0 1,25-1,-25 0,25 25,24 0,-24-25,0 25,0 0,0 0,-1 0,1 0,0 0,0 0,0 0,-1 0,1 0,0 0,-25 25,25 0,-25 0,0-1,0 1,0 0,-25-25,25 25,-25-25,0 25,-24-1,24-24,0 0,-24 25,24-25,0 0,0 0,0 0,-24 0,24 0,-25 0,26 0,-1 0,-25 0,25 0,1 0,-1 0,0-25,25 1,0-1,0 0,0 0,0 0,25 1,0-1,-25 0,49 0,-24 0,0 25,-25-24,49 24,1-25,-25 25,0-25,-1 25,1-25,0 25,-25 25,25 25,-25-26,0 51,0-26,0 26,0-1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44.03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4341 10815,'0'0,"0"25,-25-25,25 24,-49 1,-1 0,25 0,25 0,-24-25,-1 0,25 24,-25-24,0 0,25 25,-25 0,1-25,24 25,0-50,49 0,1 0,-1 1,1-1,0 0,24 0,-49-24,24 49,1-25,-50 0,25 25,0-25,-1 25,1 0,0 0,0 0,0 0,-1 0,1 25,-25 0,25 0,0-25,0 49,-1-49,1 25,-25 0,25-25,-25 25,0-1,0 1,0 0,0 0,-25 0,25-1,0 1,-25-25,1 0,24 25,-25-25,0 0,0 25,0-25,1 25,24 0,-25-25,0 0,0 0,25 24,-25-24,1 0,-1 25,0-25,-25 0,26 0,-1 0,0 0,0 0,-24 0,24-25,0 1,0 24,0-25,1 0,24 0,0 0,0 0,0 1,0-1,0-25,0 25,0-24,24 49,-24-50,25 50,-25-25,25 25,-25-24,25 24,0 0,-1-25,1 25,0 0,0 0,-25 25,25-1,-25 1,24 0,-24 0,0 0,0-1,25-24,-25 25,0 0,0 0,25-25,0 0,0-25,-1 0,1 0,0 25,-25-24,50 24,-50-25,24 25,-24-25,-24 25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46.14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4217 11881,'0'0,"-25"25,25 0,0 0,0 0,0 24,0 1,0-25,0 24,0-24,0 25,-24-1,24 1,0-25,0 0,0-1,24-24,26-24,-50-1,25 25,-25-25,25 25,-1-25,1 0,-25 1,25 24,0-25,0 25,-25-25,24 25,1 0,-25-25,25 25,0-25,0 25,-1 0,1 0,0 0,-25 25,25 0,0-25,-1 25,-24 0,0-1,25 1,-25 0,25 0,-25 0,25-25,-25 24,25 1,-25 0,0 0,24-25,-24 25,0-1,0 1,0 0,0 0,0 0,0-1,-24-24,-1 25,0-25,0 0,0 25,-49-25,49 25,0-25,-24 0,-1 0,25 0,1 0,-1 0,0 0,0 0,0 0,1 0,24-25,-25 25,0-25,0 25,0-25,1-24,24 24,0 0,0 0,0 1,0-1,0 0,0-25,0 26,24-1,-24-25,25 50,0-49,0-1,0 25,-1 0,-24 0,25 25,0-24,0 24,-25-25,0 0,25 25,-1 0,1-25,0 25,0 25,-25 25,0-26,0 1,0 0,0 25,0-25,0-1,-25 1,0-25,25 25,-25 0,1 0,-1-25,0 24,0 1,25 0,-25 0,1 0,-1-1,25 1,-25 0,0 0,25 0,0-1,-25 1,25 0,-24 0,24 0,0-1,0 1,24 25,-24-25,25-1,0 26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48.46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3919 13618,'25'0,"0"0,25 0,-1 0,1 0,-25 0,24 0,-24 0,0 0,0 0,24 0,-24 0,25 25,-25-25,-1 24,1-24,0 0,0 0,0 0,-1 0,-24 25,25-25,-25 25,25-25,-25 25,0 0,25-1,0 1,-1 0,-24 0,25-25,0 25,-25-1,25 1,-25 0,25-25,-25 25,0 0,24-25,-24 24,0 1,0 0,0 0,-24-25,24 25,-25-25,0 0,0 24,0-24,1 25,-1-25,0 25,-25-25,26 25,-1-25,0 0,0 0,0 0,1 0,-1 0,0 0,0 0,0 0,1 0,-1 0,-25 0,25 0,1 0,-1 0,25-25,0 0,0 0,0 1,0-26,25 25,-1 25,1-49,25 49,-1-25,-24 0,25 0,-1 25,1 0,-25-25,0 1,-1 24,-24-25,-24 25,-26 0,25 0,-24 0,-1 0,25 0,-49 0,-1 0,51 0,-1 0,0 0,0 25,25-50,0 0,0-25,50 26,-50-1,25 25,-1-25,1 25,0 0,0 0,-25-25,25 25,-1 0,-24-25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51.29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4093 15776,'0'-25,"0"-25,25 26,-25-1,25 0,0 0,-25 0,49 1,-49-26,50 25,-25-24,-1 24,-24 0,25 25,0-25,-25 0,25 25,-25-25,0 1,25 24,-1 0,-24-25,25 0,0 25,-25-25,25 0,0 25,-1 0,-24-24,25 24,-25-25,0 0,0 0,-25 25,1 0,-1-25,0 25,0 0,0-24,1 24,-1 0,0 0,0 0,0 0,-24 0,24 0,0 24,0-24,25 25,-24 0,24 0,-25-25,25 25,0-1,0 1,0 0,-25-25,25 50,0-26,0 1,25-25,24 0,-24 0,25 0,-25 0,-1 0,26 0,-25 0,0 0,-1 0,1 0,0 25,0 0,0-25,-25 25,24-25,1 0,0 0,-25 25,25-25,0 0,-1 24,1-24,0 25,0-25,0 0,-1 0,1 0,0 0,-25 25,25-25,-25-25,0 0,0 1,25-1,-25 0,0 0,0 0,0 0,-25 25,25-24,-25 24,0 0,0 0,1 0,-26 0,25 0,-24 0,24 0,0 0,0 0,0 0,1 0,24 24,-25-24,25 25,0 0,-25 0,0-25,25 25,0 0,-25-1,25 1,0 0,0 0,0 0,25-25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53.97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14313 9723,'0'-24,"0"-1,0 0,49 0,-24-24,0 24,0-25,24 50,-49-49,25 49,-25-25,25 25,0 0,-25-25,25 25,-25-25,24 25,-24-25,25 25,0-24,-25 48,0 1,0 25,-25-25,25-1,0 26,0-25,-25 0,1 24,24 1,-25-25,0 24,25 1,-25-50,0 25,25-1,-25 1,25 0,0 0,-24 0,-1-25,25 24,0 1,-25-25,25 25,0 0,-25-25,25 25,-25 0,1-25,-1 0,25-25,0-25,0 25,0-24,25 24,24-25,-24 25,25 1,-1-1,-24-25,25 50,-25-25,24 1,1 24,-25-25,-1 25,26-25,0 0,-50 0,24 25,1 0,-25-24,0 73,0-24,0 0,0 0,0-1,0 1,0 0,25 0,-25 0,0-1,0 1,0 0,0 0,0 0,0-1,0 1,0 0,-25-25,0 0,1 0,-1 0,0 0,-25 0,26 0,-1 0,0 0,-25 0,1 0,24 0,0 25,0-25,0 0,1 0,-1 0,0 25,-25 0,26-1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3:57.33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14015 10939,'0'25,"50"-25,-1 0,1 0,-1 0,26 0,-26-25,1 25,0 0,-1-25,-49 0,25 25,25-25,-50 1,25-1,-1 0,1 0,0 25,0-25,24 1,-24 24,-25 24,-25 1,1-25,-1 25,0-25,-25 0,26 25,-1-25,-25 25,0-25,50 24,-24-24,24 25,-25-25,25 25,-25-25,0 0,0 25,1-25,-1 25,25-1,-25-24,25 25,50-25,-26-25,26 25,-25-24,0-1,49 0,-74 0,25 25,0 0,-25-25,0 1,25 24,-1 0,1-25,-25 50,0-1,0 26,-25-25,25 0,-24 49,-1-49,25 0,-50 24,25-24,0 0,1 0,-1 0,0-25,25 24,0 1,-25-25,25 25,0 0,25-50,0 0,24 25,1-25,-50 1,25 24,25-25,-26 0,1 0,0 0,-25 0,0 1,0-1,0 0,0 0,0 0,0 1,0-1,25 0,-25 0,25 0,-25 1,24 24,-24-25,25 25,-25-25,25 25,0 0,0 0,-25 25,0 0,0-1,0 1,0 0,0 0,0 0,0-1,0 1,0 0,0 0,0 0,0-1,0 1,0 0,0 0,0 0,0 0,0-1,24-24,-24 25,0 0,25 0,-25 0,0-1,0 1,0-50,0 1,0-1,0-25,0 25,0 1,0-1,0 0,0 0,0 0,0 0,0 1,-25 24,25-25,0 0,0 0,-24 25,24-25,0 1,0-1,0 0,-25 25,25-25,0 0,0 1,0-1,-25 25,0 0,0 0,1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4:00.57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14089 12502,'0'0,"50"-25,-25-25,24 1,-24 24,25-50,-25 75,-1-24,-24-1,25 25,-25-25,0 0,25 25,-25-25,25 25,0-25,-1 25,1-24,0 24,0-25,0 25,-25-25,25 25,-25 25,0 0,0-1,0 1,0 0,-25 25,0-50,25 49,-25-24,25 0,-25 0,0 0,1-1,-1 1,-25 0,25-25,1 25,-26 0,25-25,0 24,1-24,-1 25,25 0,-25-25,25 25,25-25,0 0,-1-25,1 0,25 25,-25-25,-1 1,1 24,0 0,0-25,0 25,-1-25,1 0,0 25,0 0,0-25,0 25,-1 0,-24-24,25 24,0-25,0 0,-25 0,25 0,-25 1,0-1,24 25,-24-25,25 25,-25-25,0 0,25 25,-25 25,-25 0,0 0,25 0,-24 24,-1-24,0 25,0-50,25 24,-49 26,24 0,0-50,25 24,0 1,-25 0,25 0,0 0,-25-25,25 24,0 1,0 0,-25 25,25-26,0-48,25-1,-25-25,50 25,-25 1,24-26,-24 25,0-24,0 24,-25 0,25 0,-25 0,0 1,24 24,-24-25,0 0,0 0,25 0,0 25,-25-24,25 24,0 0,-1 0,1 0,-25 24,0 1,0 0,0 0,0 0,0-1,25-24,-25 25,0 0,0 0,0 0,0-1,0 1,0 0,0 0,0 0,0-1,0 1,-25 0,25 0,0 0,-25-25,25 24,-24 1,-1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54:04.91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14412 13146,'0'25,"0"0,-25-25,25 25,0 0,0 0,-25-1,25 26,-25 0,25-1,-24-24,-1 25,25-1,-25-24,25 25,-25-1,25-24,0 0,0 0,0-1,0 1,0 0,0 0,0 0,0-1,0 1,0 0,-25-25,25 25,25-50,0 0,25 0,-26-49,26 49,0 0,-26-24,-24 24,25 0,0 0,-25 1,25 24,-25-25,25 25,-25-25,25 25,-1 0,-24-25,25 25,0-25,0 25,0 0,-50 50,0-25,25 24,-50 1,50 0,-49-1,24 1,0-1,-25 1,26 0,24-26,-25 1,-50 0,51 25,-1-26,0 1,0-25,0 50,1-25,-1-1,0-24,25 25,-25-25,25 25,-25-25,50 0,25 0,-25 0,24-50,-24 26,49 24,-49-25,0 0,25 25,-26-25,26 0,-25 25,-25-24,25 24,0-25,-1 25,-24-25,25 25,0-25,0 25,0-25,-1 1,1-1,0 25,-25-25,25 25,-25-25,0 0,0 1,0-1,-25 25,0 0,0 0,1 0,-1 0,25 25,0-1,-25 1,50-25,-25-25,25 25,-1 0,1-24,0 24,0 0,-25 24,0 1,0 0,25-25,-25 25,0 0,0-1,24-24,-24 25,25-25,-25 25,0 0,0 0,25-1,-25 1,0 0,0 0,0 0,0-1,0 1,0-50,0 1,0-1,0 0,0 0,0 0,0 1,0-1,0 0,-25 25,25-25,0 0,-25 25,25-24,0-1,0 0,0 0,0 0,0 1,0-1,0 0,0 0,-24 25,24-25,-25 25,0 0,0 0,0 0,1 0,-26 0,25 0,0 0,1 0,-1 0,0 0,0 0,0 0,0 0,-24 0,24 25,0 0,0-25,1 0,-1 25,0-25,0 25,25-1,-25-24,25 25,0 0,0 0,0 0,-24-1,-1-24,0 25,0-25,0 25,1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17:59.9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1637 7417,'25'0,"25"0,49 24,50 1,25-25,-1 0,-24 0,49 0,1 0,-25 0,-26 0,-48-25,-26 1,-24-1,-1 25,-49-25,-25 25,1 0,-26-25,25 25,-24 0,24 0,-25 0,25 0,-24 0,-50-25,49 25,0 0,25 0,-24 0,-1 0,1 25,24-25,-25 25,-24 0,24-25,1 49,-26-24,50-25,-49 25,24 0,1 0,-1-1,1 1,-51 0,26 0,0 0,24-1,-25-24,26 25,-1 0,1 0,24-25,-25 25,25-1,1-24,24 25,0 0,24-25,1 0,25 25,24-25,1 0,24 0,25 25,-25-25,0 0,-24 0,24 0,-49 0,-1 0,1 0,-25 0,-1 0,1 0,-25 24,25-24,0 0,0 0,-1 0,-24 25,25-25,0 0,0 25,0 0,-1-25,1 0,0 25,0 0,0-25,-25 24,24 1,-24 0,0 0,0 0,-24-1,-1-24,0 0,-25 0,1 0,-26 25,26-25,-26 0,26 0,-26 0,26 0,-50-25,24 25,-24-24,25-1,-1 0,1 0,-1 0,26 1,-1-1,25 25,0 0,25-25,-24 25,24-25,0 0,24 0,1 25,25-24,-1-1,26 0,24 0,50 25,-25-25,50 25,-26 0,1-24,0-1,-25 25,0 0,-25 0,-49 0,0 0,-26 0,1-25,-25 0,0 0,0 1,0-1,-25 25,1 0,-1 0,0 0,0 0,0 0,1 25,-1 24,25-24,0 0,-25 0,25-1,0 1,0 0,0 0,0 0,0-1,0 1,0 0,0 0,0 0,0 0,0 24,0-24,0 25,0-26,0 1,0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1:19.7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5309 12526,'-25'0,"0"0,0 0,0 0,25 25,0 0,0 0,-24-25,24 25,24-25,1 0,0 0,0 0,0 0,-25 24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18:06.8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6301 7590,'0'-25,"25"25,24 0,1 0,-1-24,26 24,-1-25,1 0,24 25,-25 0,25-25,25 25,-49 0,24 0,-24 0,-1 0,0 0,-24 0,0 0,-26 0,26 0,0 0,-1 0,-24 0,0 0,24 0,1 0,-25 0,0 0,24 0,-24 0,0 0,24 0,-24 0,50 0,-26 0,-24 0,50 0,-26-25,1 25,24 0,1-24,-26 24,1 0,-25 0,-1 0,1 0,0 0,-25-25,25 25,0 0,-25-25,24 25,1-25,-25 0,25 25,-25-24,0-1,0 0,-25 25,0 0,1-25,-1 25,-25-25,1 25,24 0,0 0,0 0,-24 0,-1 0,0 0,1 25,24-25,-25 0,1 0,-1 25,1 0,24-25,25 25,-25-25,0 24,0 1,0-25,1 25,-26 0,25 0,-24-1,-1 1,-24 25,24-50,0 25,-24 24,0-24,-1 0,1 0,24-1,1-24,-26 0,26 0,24 25,-50-25,26 25,-1-25,0 0,1 0,-1 0,25 0,-24 0,24 0,0 0,0 0,1 0,-26 0,25 0,0 0,1 0,-1 0,0 0,0 0,0 25,1-25,24 25,0-1,-25-24,0 25,25 0,-25-25,25 25,-25-25,1 0,-1 0,0 0,25-25,-25 0,25 0,0 1,0-1,0 0,25 50,-25 0,0-1,25 1,-25 0,25-25,-25 25,0 0,0-1,24-24,-24 25,0 0,25-25,0 0,0 0,0 0,-1 0,26 0,-25 0,24 0,1 0,-25 0,24 0,-24 0,25-25,-25 25,-1 0,1 0,0 0,0 0,0 0,24-25,-24 25,0 0,0 0,-1 0,1 0,0 0,25 0,-1 0,1 0,-25 0,24 0,1 0,-25 0,24 0,-24 0,25 0,-1 0,-24 0,0 0,25 0,-26 0,26 0,0 0,-26 0,1 0,0 0,25 0,-26 0,26 0,-25 0,24 0,1 0,-25 0,25 0,-1 0,1 0,-25 0,-1 0,26 0,0 0,-1 0,-24 0,25 0,-1 0,1 0,-1 0,-24 0,0-24,25 24,-26 0,26 0,-25-25,24 0,-49 0,0 0,25 25,-25-24,0-26,0 25,0 0,-25 1,-24 24,24-25,0-25,-49 50,24-25,25 1,-24 24,-26-25,26 0,24 25,0 0,-24-25,24 25,0 0,0 0,0 25,25 0,-24 0,-1-1,25 1,-50 0,50 25,-25-1,1-24,24 25,-25-26,25 26,0-25,0 0,0-1,25-24,-1 0,26 0,0-24,-1-1,-24 0,49-25,-49 50,25-49,-1 24,1 0,-25 0,0-24,-1 24,1 0,25-49,-50 49,25-25,-1 26,-24-1,0 0,-49 25,24 0,0 0,-24 0,24 0,0 0,-25 0,50 25,-49-25,24 0,-25 25,26-1,-1-24,0 0,0 0,0 0,1 0,24 25,-25-25,0 0,0 25,25 0,-25 0,-24 24,49-24,-25 25,0-1,25 1,-25-25,0 24,25-24,0 0,0 0,0-1,0 1,25-25,0 0,0 0,25 0,-1 0,26 0,-1 0,25 0,-24-25,24 1,25 24,-50-25,25 25,1-25,-26 0,0 25,1-25,-25 25,-1 0,-24 0,25 0,-26-24,-48 24,-1 0,0 0,0 24,0-24,1 25,24 0,-25-25,25 25,0 0,0-1,0 1,0 0,0 0,0 0,0 0,0-1,0 1,0 0,0 0,25 0,-25-1,0 1,24-25,-24 25,0-50,0 0,0 1,0-1,0 0,-24 0,24 0,0 1,-25-1,25 0,-25 25,0-25,0 25,-24 0,-26 0,26-25,-26 25,1 0,-25 0,24 0,-24 0,0 0,0 0,24 0,1 0,-1 0,1 0,24 0,1 0,24 25,0-25,0 0,0 0,1 25,-1-25,25 25,0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18:14.8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1613 13320,'24'25,"1"-25,50 0,24 0,0 0,75 0,-50 0,49 0,-49 0,50-25,0 25,-50 0,25-25,-50 25,-25 0,1 0,-26 0,1 0,-25 0,-1 0,1 0,0-24,0 24,0-25,-1 25,26 0,0 0,-26 0,1 0,0 0,0 0,0 0,-1 0,26 0,0 0,-25 0,24 0,-24 0,25 0,-26 0,1 0,0 0,-25 25,-25-1,0 1,25 0,-24-25,-1 50,0-26,0 1,25 0,-25-25,25 25,-24-25,24 25,-25-25,25 24,0 1,-25-25,0 0,25 25,-25-25,0 0,1 0,-26 0,0 0,-24 0,0 0,24 0,-49 0,24 0,1 0,-25 0,0 0,-50-25,49 25,26 0,-25-25,24 25,1 0,0 0,24 0,-24 0,24 0,-24 0,24 0,0 0,1 0,24 0,-25 0,-24 0,49 0,-24 0,24 0,0 25,0-25,0 0,0 0,1 0,-1 0,0 0,0 0,0 0,1 0,-1 0,0 0,0 0,25 25,0 0,25 0,0-25,0 24,24-24,1 25,-1 0,1-25,0 0,-1 0,1 0,0 25,-1-25,-24 0,25 0,24 0,0 0,-24 0,24 0,1 0,-1 0,1 0,-1-25,0 25,1 0,-1-25,1 25,-26 0,26 0,-26 0,1 0,24 0,-24 0,0 0,-26 0,26 0,0 0,-1 0,26 0,-26 0,-24 0,25 0,-26 0,51 0,-50 0,-1 0,1 0,0 0,0 0,0 0,0 0,-1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18:18.6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4713 13419,'25'0,"0"0,0 0,-1 25,1-25,50 0,-1 0,-24 0,24 0,25 0,-24 0,24 0,0 0,-24-25,24 25,-25 0,1-24,-1 24,0-25,-24 25,24 0,1-25,-25 25,-26-25,26 25,0 0,-26-25,1 1,25 24,-25-25,-1 25,26 0,0 0,-26 0,1-25,25 25,-25 0,-1-25,26 25,-25-25,24 25,-24 0,0-25,0 1,0 24,-1 0,1 0,-25-25,25 25,0 0,0-25,-25 0,24 0,-24 1,-24-1,-1 25,-25-25,25 25,-24 0,24 0,0 0,-24 0,-1 0,25 0,0 0,1 25,-1-25,25 25,-25-25,25 24,-25-24,0 25,1 0,-1-25,0 25,0 0,0-1,-24 1,-1-25,25 50,-24-50,-1 50,-49-26,49 1,1 0,-26 0,26 0,-26-25,1 24,-1 1,-24-25,25 0,24 0,-24 25,24-25,25 25,-24-25,-26 25,26-25,24 0,-25 0,1 0,-1 24,0-24,26 25,-1-25,-50 0,51 0,-1 0,0 25,0-25,25 25,-25-25,1 0,48 0,1 0,25 0,-1 25,1-25,0 0,-1 0,1 0,24 0,1 0,-26 0,26 0,-50 0,24 0,1 0,-1 0,26 0,-50 0,24 0,1 0,24 0,-24 0,24 0,-24 0,24 0,-24 0,-1 0,26 0,-25 0,-1 0,26-25,-26 25,1 0,24 0,-24 0,-25 0,24 0,1 0,-1 0,1 0,0 0,-26 0,26 0,-25 0,49 0,-49 0,0 0,24 0,1 0,-25 0,0 0,0 0,-1 0,1 0,0 0,0 0,0 0,24 0,-24 0,0 0,0 25,-1-25,1 0,-25-25,0 0,0 0,-25 25,25-25,-24 1,-1 24,0-25,0 0,0 0,1 25,-1-25,0 25,0 0,25-24,-25 24,1 0,-1 0,-25 0,25 0,0 0,1 0,-26-25,25 25,0 0,1 0,-1 0,0 0,0 0,0 0,1 0,-1 0,-25 25,1-25,24 24,-25-24,1 0,-1 0,-24 0,24 0,0 25,1-25,-1 0,1 25,-1-25,25 0,0 0,0 0,25 25,-24 0,24-1,24-24,1 0,25 0,24 0,1 0,-1 0,1 0,24 0,-25 0,25 0,1 0,-1-24,-25-1,-24 0,-1 25,-24-25,25 0,-50 1,25 24,-25-25,0 0,0 0,0 0,0 1,0-1,0 0,-25 0,0 0,25 0,-25 25,25-24,-25-1,-24 25,49-25,-25 25,0 0,0 0,1 0,-1 0,0 0,0 0,0 0,1 0,-1 25,0 0,0-25,0 24,1-24,24 25,-25 0,0-25,0 25,0-25,1 25,-1-25,25 25,-25-1,25 1,-25 0,0 25,25-26,-24 1,-1 25,25-25,0-1,0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18:20.7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7913 13444,'25'0,"0"0,-1 0,1 0,25 0,-25 0,-1 0,26 0,0 0,-1 0,1 0,0 0,24 0,-24 0,24 0,-24 0,24 0,-24 0,24 0,0 0,-24 0,0 0,-1 0,1 0,-1 0,1 0,-25 0,0 0,24 0,1 0,0 0,-1 0,1 0,24 0,-49 0,25-25,24 25,-24 0,-26 0,1 0,25 0,-1 0,-24 0,0 0,0 0,0 0,-1 0,1 0,0 0,0 0,-25 25,0 0,0 0,25 0,-25-1,0 1,0 0,0 0,-25-25,0 25,25-1,-25-24,0 0,25 25,-24-25,-1 0,-25 0,25 0,-24 0,24 0,0 0,0 0,-24 0,-1-25,25 25,-24 0,-1 0,1-24,24 24,-25 0,-24-25,49 25,-50-25,26 25,-1 0,-24 0,-1 0,1 0,24 0,-24 0,24 0,-24 0,0 0,24 0,25 0,-24 0,24 0,-50 0,51 0,-26 0,0 0,26 0,-1 0,0 0,0 0,0 0,-24 0,24 0,0 0,25 25,-25-25,25 25,0-1,25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18:26.6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10691 13345,'25'0,"0"0,24 0,-24 0,0 0,0 0,49 0,1 0,-26 0,1 0,24 0,-24 0,-1 0,1 0,-25-25,0 25,0 0,-25-25,-25 1,0-1,0 25,-25 0,26 0,-1 0,-25-25,1 25,-1 0,25 0,25-25,-25 25,1 0,-1 0,25 25,-25 0,25 0,-25-1,0-24,1 50,-1-25,0 0,0-25,25 24,-25-24,25 25,-24 0,-1 0,0-25,25 25,0-1,25-24,0 0,24 0,1 0,-1 0,1 0,24 0,1 0,-1 0,25 0,1 0,-1 0,0 0,0 0,-24 0,24 0,-25 25,1-25,-1 0,1 0,-1 0,0 0,-24 0,24 0,1 0,-1 0,-24 0,0 0,-1 0,1 0,-1 0,-24 0,-50 0,1 0,-26 0,0 0,-24 0,-25 0,-25 0,0 0,-25 0,50 25,-75 0,75-25,-25 0,0 0,49 25,1-25,24 0,1 0,24 0,-25 0,25 0,-24 0,24 0,0 0,0 0,1 0,-1 0,0 0,0 0,0 0,1 0,-1 0,0 0,0 0,0 0,1 0,-1 0,0 0,50 0,24 0,1 0,0-25,-1 25,26 0,-1 0,-24 0,49 0,0 0,-24 0,24 0,25 0,0 0,-50 0,25 0,-24 0,-1 0,-24 25,-1-25,26 0,-26 0,1 0,-25 0,24 0,1 0,-25 0,0 0,0 0,24 0,-24 0,0 0,24 0,-24 0,25 0,-25-25,-1 25,1-25,0 25,0 0,0-25,24 0,-24 25,-25-24,25 24,-25-25,25 25,-1 0,-24-25,25 25,-25-25,25 25,-25-25,0 1,0-1,0 0,0-25,-25 26,0-1,-49 0,49 25,-24-25,-1 0,-24 25,24 0,0 0,-24-25,0 25,-1 0,1 0,-1 0,1 0,-1 25,26 0,-26 0,1-25,49 25,-24 0,-1-1,0-24,1 0,-26 25,26 0,-1-25,25 25,1-25,-1 25,0-25,50 0,24 0,26 0,24 0,0 0,50 0,-25 0,0 0,50 0,-1 0,1 0,-50 0,25-25,-50 25,0-25,-24 25,-1 0,-49 0,-25-25,-25 0,-25 25,26 0,-26 0,25 0,-24 0,-26 0,1 0,-1 0,1 0,-25 25,0-25,-25 25,24 0,-24 0,-25-1,1 1,24 0,-25-25,-25 25,75-25,-25 0,-25 0,50 25,24-1,1-24,0 0,24 0,-24 25,49-25,0 0,25-25,0 1,0-1,-25 0,25 0,0 0,-25 1,25-1,0 0,0 0,0 0,0 1,0-1,25 0,0 25,-25-25,25 25,0 0,-1 0,26 0,-25 0,24 0,26 0,-26 0,26 0,-1 0,1 0,-26 0,26 0,-1 0,25 0,25 0,-74 0,24 0,26 0,24 0,-25 25,0-25,-25 0,1 0,24 0,-49 0,24 0,-24 0,-1 0,26 0,-50 0,-1 0,1 25,0-25,0 0,0 25,-1-1,1-24,0 25,0 0,0 0,-25 0,24-25,-24 24,25-24,-25 25,0 0,0 0,0 0,25 24,0-24,0 0,-25 0,24-25,-24 24,0 1,25-25,-25-49,25 24,-25-25,0 25,0-24,0-1,0 25,0 1,0-1,0 0,0 0,0 0,0 1,0-1,0 0,0 0,-25 0,25 0,0 1,-25 24,25-25,-24 0,24 0,-25 25,25 25,0 0,0 0,0 24,0-24,0 25,0-25,0-1,0 26,25 0,-25-26,0 26,0 0,0-1,0-24,0 0,0 24,0-24,0 0,0 0,0 0,0-1,0 1,0 0,0 25,0-26,0 1,-25 0,25 0,0 0,0-1,0 1,0 0,0 0,0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4:24:02.6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13792 13221,'25'-25,"-1"25,1 0,25 0,-25 0,-1 0,1 0,0 0,0 0,0 0,-1 0,1 0,25 0,-25 0,24 0,1 0,-1 0,26 0,-26 0,1 0,0 0,24 0,-24 0,-1 0,1 0,24 25,-24-25,24 0,-24 25,24-25,-24 0,0 0,24 0,-24 0,24 25,-24-25,-26 0,26 24,0-24,-26 0,1 25,0-25,25 0,-25 0,-1 0,26 0,-25 25,0-25,-1 0,1 0,0 0,0 0,0 0,-25 25,24-25,1 0,0 0,0 0,0 25,-1-25,26 0,-25 0,0 0,24 0,-24 0,25 0,-26 0,1 0,0 0,0 0,0 0,24 0,-24 0,0 0,0 0,-1 0,1 0,0 0,0 0,0 0,0 24,-25 1,0 0,0 0,-25-25,25 25,-25-25,25 24,0 1,-25-25,25 25,-25-25,25 25,-25-25,1 0,-1 0,0 0,0 0,0 0,1 0,-1 0,0 0,0 0,0 0,1 0,-1 0,-25 0,1 0,24 0,0 0,-25 0,1 0,-1-25,1 25,-1 0,0 0,-24 0,49 0,-24 0,24 0,-25 0,0 0,1 0,-1 0,1 0,24 0,-25 0,-24 0,49 0,-25 0,1 0,24 0,-49 0,24 0,0 0,1 0,24 0,-25 0,1 0,24 0,-25 0,26 0,-1 0,0 0,0 0,0 0,1 0,-1 0,0 0,0 0,0 0,-24 0,24 0,0 0,0 0,0 0,1 0,-26 0,0 0,26 0,-26 0,0-25,26 25,-1 0,-25 0,25 0,1 0,-1 0,0 0,0 0,0 0,1 0,-1 0,25-25,-25 25,0 0,25-24,25 24,0-25,0 25,24 0,1-25,-1 25,1-25,0 25,-26-25,26 25,-25 0,0 0,-1 0,1 0,25 0,-25 0,-1 0,26 0,0 0,-26 0,1 0,25 0,-25 0,0 0,-1 0,1 0,0 0,-50 0,0 0,1 0,-26 0,25 0,-49 0,24 0,25 0,-24 0,-1 0,0 0,1 0,-1-24,25 24,-24 0,24 0,0 0,25-25,-25 25,25-25,0 0,0 0,0 1,0-1,0 0,50 25,-25 0,24-25,-24 25,0 0,0 0,-25 25,-25-25,0 25,0-25,25 25,-49-1,49 1,-25-25,25 25,-25-25,25 25,0 0,0-1,0 1,0 0,0 0,25-25,0 25,0-25,24 0,1 0,-1 0,26 0,-26 0,26 0,-26 0,26 0,-1 0,-24 0,0 0,-1 0,26 0,-51-25,26 25,-25 0,0 0,-1 0,1 0,0 0,0 0,0 0,-1 0,1 0,25-25,-25 25,-1 0,26 0,0 0,-26 0,26 0,0 0,-1 0,26-25,-26 25,1 0,0 0,-26 0,26 0,0 0,-26 0,1 0,0 0,0 0,0 0,-1 0,1 0,0 0,0 0,0 0,-1 0,1 0,-25 25,25-25,-25 25,25-25,-25 25,0-1,0 1,-50 0,1-25,-1 25,-24 0,-26-1,1-24,-50 0,25 25,-25-25,-24 0,49 0,0 0,0 0,25 0,-1 0,26 0,-1 0,1 0,0 0,24 0,0-25,1 25,-1 0,25 0,1 0,-1 0,0 0,0 0,0 0,1 0,-1 0,0 0,0 0,0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18:48.1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14759 6152,'25'0,"25"0,-1 0,1 0,-25 0,24 0,1 0,-1 24,26-24,-1 0,1 0,-26 0,26 0,-26 0,1 0,-1 0,1 0,0 0,-1 0,-24 0,25 0,-1 0,1 0,0 0,-26 0,26 0,0 0,-1 0,1 0,-25 0,49 0,-24 0,-1 0,1 0,24 0,-24 0,24 0,1 0,-1 0,1 0,-26 0,26 0,-26 0,1 0,-1 0,1 0,0 25,-1-25,1 0,-25 0,24 0,1 0,24 0,-24 0,-25 0,24 0,-24 0,50 0,-26 0,1 0,-1 0,-24 0,25 0,24 0,-49 0,25 0,-26 0,26 0,0 0,-26 0,26 0,-25 0,24 0,-24 0,0 0,25 0,-1 0,-24 0,25 0,-26 0,26 0,-25 0,0 0,-1 0,26 0,-25 0,0 0,24 0,-24 0,0 0,0 0,0 0,-1 0,26 0,-25 0,24 0,-24 0,0 0,0 0,0 0,-25 25,24-25,1 0,0 0,0 0,0 0,-1 0,1 25,0-25,0 0,-25 25,25-25,-1 0,-24 24,25-24,-25 25,25-25,-25 25,25-25,0 0,-25 25,0 0,24-25,1 24,-25 1,25-25,0 25,-25 0,0 0,0-1,25-24,-25 25,0 0,-25-25,0 25,0-25,0 25,1-25,-1 0,0 0,0 0,0 0,1 0,-1 0,0 0,-25 0,26 0,-1 0,-25 0,25 0,1 0,-1 0,-25 0,25 0,-24 0,-1 0,1 0,-1 0,0 0,1 0,24 0,-25 0,25 0,-49 0,49 0,0 0,1 0,-26 0,0 0,1 0,-1 0,25 0,-49 0,24 0,26 0,-51 0,50 0,-49 0,24 0,1 0,-26 0,26 0,-1 0,1 0,-1 0,25 0,-49 0,24 0,25 0,-24 0,-1 0,0 0,1 0,24 0,-25 0,1 0,-1 0,-24 0,49 0,-49 0,49 0,-25 0,1 0,-1 0,0 0,1 0,24 0,-25 0,1 0,-1 0,0 0,26 0,-26 0,0 0,1 0,24 0,-25 0,26 0,-26 0,25 0,0 0,-24 0,24 0,-25 0,26 0,-1 0,0 0,0 0,0 0,1 0,-1 0,0 0,0 0,-24 0,24 0,0 0,-25 0,1 0,-1 0,25 0,0 0,-24 0,24 0,0 0,0 0,1 0,-1 0,0 0,0 0,0 0,1 0,-1 0,0 0,0 0,0 0,1 0,-1 0,0 0,0 0,0 0,1 0,-1 0,0 0,25-25,-25 25,25-25,0 0,0 0,0 1,0-1,0 0,0 0,0 0,0 1,-25 24,25-25,50 25,-25 0,24 0,1 0,-25-25,24 25,1 0,24 0,1 0,-26 0,26 0,-26 0,1 0,-25 0,24 0,1 0,0 0,-25 0,-1 0,26 0,-25 0,0 0,24 0,1 0,-25 0,-1 0,26 0,0 0,-1 0,1 0,-25 0,24 0,1 0,24 0,-49 0,25 0,-1 0,-24 0,49 0,-49 0,25 0,0 0,-1 25,1-25,-1 0,1 0,0 0,-26 0,26 0,24 0,-24 0,0 25,-26-25,26 0,0 0,-1 0,-24 0,0 0,24 0,-24 0,0 0,0 24,24-24,-24 0,0 0,25 0,-25 0,24 0,-24 0,25 0,-26 0,26 0,-25 0,24 0,-24 0,0 0,0 0,0 0,-1 0,26 0,0 0,-1 0,-24 0,25 0,-1 0,1 0,24 0,-24 0,-1 0,-24 0,25 0,-1 0,-24 0,0 0,0 0,25 0,-26 0,26 0,-25 0,0 0,-1 0,1 0,25 0,-25 0,-1 0,26 0,-25 0,0 0,-1 0,1 0,0 0,0 0,0 0,-1 0,-24 25,25-25,-25 25,25-25,0 25,-25 0,25-25,-25 24,0 1,24 0,-24 0,0 0,0-1,0 1,0 0,0 0,0 0,0-1,-24-24,-1 25,-25-25,1 0,24 0,0 0,0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18:54.8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19869 6127,'25'0,"24"25,26-1,-1 1,1-25,-1 0,25 0,0 0,1 0,73 0,1 0,-50 0,50 0,-26 0,26 0,-25 0,-25 0,0 0,0 0,-25 0,-24 0,-26 0,1 0,-1 0,-24 0,25 0,-1 0,-24 0,0 0,49 0,-49 0,0 0,0 25,0-25,24 0,-49 25,25-25,0 0,0 0,-25 25,24-25,1 0,0 0,-25 24,25-24,-25 25,0 0,25-25,-25 25,24-25,-24 25,0-1,25-24,-25 25,25-25,-25 25,0 0,0 0,0-1,-25-24,0 0,-24 0,-1 25,-24-25,-25 25,-25-25,24 0,1 25,-25-25,-25 25,50-25,-50 0,25 0,0 0,-25 0,25 0,-24 0,24 0,-50 0,50 0,25 0,-50 0,50 0,24 0,1 0,-1 0,26 0,-26 0,26 0,-1 0,-24 0,24 0,25 0,0 0,-24 0,24 0,0 0,0 24,50-48,25-1,-1 25,26-25,49 0,50 0,-26 25,51-24,49 24,-25-25,50 25,25-25,-50 25,0-25,-25 25,-49-25,-1 25,-74 0,1-24,-26 24,-24 0,-1 0,-24 0,0 0,-50-25,-49 25,-1 0,-24 0,-75 0,1 0,-50 0,-1 0,-49 0,-49 0,49 0,-25 0,1 0,49 0,0 25,49-25,1 0,24 0,25 0,50 0,25 0,-1 0,1 0,24 0,26 0,-1 0,25 24,-25-24,25 25,-25-25,0 25,0-25,-24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19:02.8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1365 7789,'0'0,"24"0,1 0,25 0,-25 0,24 0,26 0,-1 0,0 0,1 0,-1 0,1 0,-1 0,1 0,-26 0,1 0,-1 0,-24 0,25 0,-1 0,-24 0,25 0,-25 0,24 0,-24 0,25 0,-26 0,26 0,0 0,-1 0,-24 0,0 0,24 0,-24 0,0 0,0 0,0 0,0 0,24 24,1-24,-25 0,-1 0,26 0,-25 0,0 25,-1-25,1 25,0-25,0 0,0 0,-1 25,1-25,0 0,-25 25,25-25,0 24,-1 1,1-25,0 0,-25 25,25-25,0 25,-1 0,-24 0,0-1,0 1,-24-25,-1 0,-50 0,26 0,-26 0,1-25,-25 25,-25-49,25 24,-1 0,-24 0,50-24,24 49,1 0,-26-25,50 25,-24 0,24-25,0 25,0 0,1 0,-1 0,0 0,-25 0,26 0,-26 0,25 0,-24 0,-26 0,26-25,-1 25,0 0,26 0,-1 0,0 0,50 0,0 0,24 0,1 0,49 0,-25 0,26-25,24 1,-25 24,50-25,-50 0,0-25,25 26,-25-1,25-25,-49 50,-26-25,26 1,-1-1,-24 25,49-25,-49 0,24 25,-24 0,-1-25,-24 25,25 0,-1 0,1 0,-25 0,0 0,24 0,1 0,-25 0,24 0,-24 25,0-25,24 0,1 25,-50 0,25-25,0 0,-1 0,-24 25,25-25,-25 24,0 1,25-25,0 25,0 0,-25 0,24-1,-24 1,25-25,-25 25,0 0,25 0,0-25,-25 24,0 1,25 0,-25 0,24 0,-24-1,25-24,-25 25,0 0,-25-25,1 0,-26 0,0 0,1 0,-1 0,1 0,-1 0,-24 0,-1-25,1 25,-25-25,-1 25,-24-24,-49 24,-1-25,25 25,0 0,-24 0,49 0,-25 0,50 0,24 0,1 0,-1 0,26 0,-26 0,26 0,-1 25,-24-25,24 0,25 0,1 0,-26 0,25 0,0 0,1 0,-1 0,0 0,0 0,0 0,50-25,0 0,0 25,49-25,1 0,24 1,0 24,0-25,75 0,-25 0,49 25,25 0,-24-25,-26 25,51 0,-51 0,26 0,-26 0,-49 0,50 0,-75 0,0 0,1 0,24 0,-50 0,1 0,-1 0,-24 0,24 0,-24 0,24 0,-24 0,-1 0,-24 0,49 0,-24 0,-25 0,0 0,-1 0,1 0,-25 25,0 0,-25-25,25 25,-24-25,-1 0,0 0,25 25,-25-25,25 24,-25 1,25 0,-24-25,24 25,0 0,-25-1,25 1,0 0,0 25,0-25,0-1,0 1,0 0,0 0,0 0,0-1,0 1,0 25,0-25,0 24,0-24,0 0,0 0,0-1,0-48,0-1,0 0,0 0,0-49,0 49,0-25,-25 26,0-26,25 25,0 0,0 1,0-1,0 0,0-25,-25 25,25 1,-24-1,24 0,0 0,0 0,0 1,0-1,0 0,-25 25,25-25,0 0,-25 25,0 0,0 0,1-24,-1 24,0 0,0 0,-24 0,-1 0,0 0,-24 24,-1-24,1 25,-25-25,-50 25,50 0,-50 0,25-1,-25 1,0 0,25 0,-25 24,1-24,-26 0,25 0,0-25,-24 25,49-25,24 0,1 0,25 0,-1 0,1 0,0 0,24 0,0 0,26 0,-1 0,99 0,1 0,-1 0,25 0,0 0,50 0,25 0,0 0,24 0,0 25,-24-25,0 0,-26 24,1-24,-49 0,-1 25,-25-25,1 0,-26 0,1 0,-25 0,-1 0,-48 0,-76-25,1 1,-50-26,25 25,-99-25,0 1,-25-26,25 51,-26-26,26 25,-25 25,99-25,1 1,-26 24,100 0,-1 0,25 0,26 0,-1 0,0 0,0 0,0 0,25-25,0 0,50 0,0 25,24-25,-24 25,49-24,25-1,-25 25,0 0,1 0,-1-25,0 25,-25 0,1 0,-26 0,-24 0,0 0,0 0,-25 25,-50-25,1 0,-1 0,-24 0,-1 0,-24 25,25-25,-26 0,-24 24,25-24,0 25,25-25,24 0,0 0,1 0,24 25,0 0,0-25,25 25,-25-1,25 1,-24 0,-1 0,25 0,0-1,0 1,0 0,0 0,0 0,25-25,-25 24,24-24,26 25,-25-25,0 0,-1 25,26 0,0-25,-1 25,1-25,24 0,1 25,24-25,-25 24,26-24,24 0,-50 0,25 0,-24-24,-1 24,-24 0,-1 0,-24-25,50 25,-51-25,26 25,-25-25,49 25,-49 0,25 0,-1-25,1 25,24 0,1 0,-26 0,1 0,-1 0,26 0,-26 0,26 0,-1 0,1 0,-26 0,26 0,-1 0,1 0,-1 0,-24 0,24 0,-24 0,-26 0,1 0,0 0,25-25,-50 1,0-26,0 25,0 0,0-24,0 24,0 0,-25-49,0 49,0-25,0 1,-24 24,24 0,-25 0,50 1,-49 24,49-25,-25 0,0 25,0 0,1 0,-1 0,0 0,0 0,50 0,0 0,0 0,-1 0,1 0,0 0,0 0,0 0,-25 25,24-25,1 0,-25 25,0-1,25-24,-25 25,0 0,0 0,25 0,-25-1,0 1,25 0,-1 0,-24 0,0-1,25 1,-25 0,25-25,-25 25,0 0,25-25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19:13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9823 10542,'50'0,"-26"0,1 0,25 0,-1 0,1 0,-25 0,24-25,1 25,0 0,-1 0,-24 0,25 0,-1 0,-24 0,0 0,0 0,24 25,1-25,-25 25,49-25,-49 25,25-1,-1-24,1 25,-25 0,-1-25,26 0,-50 25,50 0,-1-25,-24 0,25 24,-26 1,1-25,25 0,-25 0,-1 25,1-25,0 0,0 0,0 0,0 25,-1-25,1 0,0 0,-25 25,25-25,0 0,-1 0,1 0,0 0,0 0,0 0,-1 0,1 0,0 0,0 0,0 0,-1 0,1-25,-25 0,0 0,0 0,0 1,25 24,-25 24,25-24,-25 25,0 0,25-25,-25 25,24 0,-24-1,25-24,-25 25,0 0,0 0,0 0,-25-25,1 0,-1 0,25 24,-25-24,0 0,0 0,1 0,-1 0,0 0,0 0,-24 0,24 0,-25 0,1 0,-1 0,0 0,1 0,-1 0,0 0,1 0,-1 0,-24-24,24 24,25 0,-24 0,24 0,-25 0,26 0,-1 0,0 0,0 0,0 0,1 0,-1 0,0 0,0 0,0 0,1 0,-1 0,0 0,-25 0,26 0,-1 0,0 0,-25 0,26 0,-26 0,25 0,0 0,-24 0,-1-25,25 25,0 0,1 0,-1 0,0 0,0 0,0 0,1 0,-1 0,0 0,0 0,0 0,1 0,-1 0,0 0,0 0,25-25,0 0,-25 25,25-25,0 1,0-1,0 0,0 0,0 0,0 1,25 24,0 0,0 0,0 0,24 0,-24 0,25 0,-1 0,-24 0,0 0,49 0,-49 0,25 0,-1 0,-24 0,25 0,24 0,-24 0,-1 0,1 0,-25 0,49 0,-24 24,-1-24,-24 0,25 0,-1 0,1 0,-25 0,0 0,24 0,-24 0,0 0,0 0,-1 0,1 0,0 0,0 0,0 0,-1 0,1 0,25 0,-25 0,24 0,-24 0,0 0,0 0,0 0,-1 0,1 0,0 0,0 0,0 0,-1 0,1 0,0 0,0 0,0 0,-1 0,-24-24,25 24,0 0,0 0,-25-25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1:22.7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5209 14461,'-24'0,"-1"25,0-25,0 0,0 0,1 0,-1 0,25-25,0 0,0 1,25 24,-1-25,1 25,0-50,0 50,0-25,-1 25,-24-25,-24 25,-26 0,25 0,-24 0,24 0,0 0,25-24,0-1,25 25,-25-25,25 25,-25-25,24 0,-48 25,-26 0,25 0,0 0,0 25,25 0,0 0,0 0,0-1,0 1,-24-25,24 25,0 0,0 0,-25-25,25 25,0-1,-25 1,25 0,0 0,0 0,0-1,25-24,0 0,24 0,-24 0,0 0,0 0,0 0,-1 0,1 0,0 0,0 0,0 0,-25-24,24-1,-24 0,0 0,0 0,25 25,-25-24,0-1,0 0,0 0,-25 25,1 0,-1 0,0 0,0 0,0 0,25 25,0 0,0 0,0-1,0 1,0 0,25 0,-25 0,25-25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19:20.8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13494 11063,'0'0,"0"-25,0 0,0 0,0 1,0-1,0 0,0 0,0 0,0 1,0-1,0 0,0 0,0 0,-25 25,25-24,0-1,0 0,-25 25,25-25,0 0,0 1,-24 24,24-25,0 50,0-1,0 1,0 0,0 0,0 0,0-1,0 1,0 0,0 0,0 0,0-1,0 1,0 0,0 0,0 0,-25-1,25 1,0 0,0 0,0 0,0-1,0 1,0 0,0 0,0-50,0 0,-25 0,25-24,0 24,0 0,0 0,0-24,0-1,0 25,0 1,0-1,0 0,0 0,0 0,0 1,0-1,0 0,0 0,0 0,0 1,25 24,-25 24,25 1,-1 0,26 0,-50 0,50-1,-25 1,-1-25,26 0,-25 25,0 0,24-25,-24 0,0 0,0 0,24 0,1 0,-25 0,-1 0,51 0,-1 0,-24 0,24 0,1 0,24 0,-25-25,26 0,-26 0,0 25,1 0,-1-24,-24-1,-1 25,-24-25,0 25,-25-25,0 0,-74 1,-1-26,1 25,-25 0,-25 1,24-26,26 25,-1 25,26 0,-1 0,25 0,1 0,-1 0,0 0,25 25,25-25,0 0,24 0,26 0,-26-25,50 25,-24 0,24-49,-24 49,-1-25,0 0,-24 25,-25-25,-25 0,-25 25,-25-24,-24 24,0-25,-26 0,26 25,-1 0,1 0,24 0,1 0,-1 0,25 0,1 0,-1 0,25 25,-25 0,0-1,0 1,1 25,-1-50,0 25,0 24,0-24,1 25,-1-26,25 1,-25 0,25 0,0 0,-25-1,25 1,-25 25,1-25,24-1,0 1,0 0,-25 0,25 0,0-1,0 1,25-25,24 0,-24 0,25 0,24 0,0 0,1 0,24 0,0 0,0 0,50 0,-74 0,-1 0,-24 0,-25 0,-1 0,-48 0,-26 0,0 0,-24 0,0 0,-1 0,1 0,-1 0,1 0,24 0,1 25,24-25,0 0,-25 0,26 0,-26 0,0 0,26 0,-1 0,0 0,0 25,0-25,1 0,-1 0,0 0,0 0,0 0,25 25,-24-25,73 0,1 0,-1 0,1 0,24 0,1 0,-1 0,25 0,-24 0,-1-25,1 25,-1 0,1 0,-1-25,25 25,0 0,-24 0,24 0,-25 0,26 0,-51 0,26 0,-1 0,-24 0,-26 0,51 0,-50 0,-1 0,1 0,0 0,0 0,25 0,-26 0,26 0,-25 0,24 0,1 0,-25 0,0 0,24 0,1 0,-25 0,-1 0,1 0,50 0,-51 0,1 0,0 0,49 0,-49 0,0 0,0 0,24 0,-24 0,0 0,0 0,0 0,-25 25,24-25,1 0,0 0,0 0,25 0,-26 0,-24-25,0 0,0 0,0 1,-24-1,-1 25,25-25,-25 0,0 25,25-25,-25 25,0-24,1-1,-1 0,0 25,0 0,-24 0,49-25,-25 25,-50-25,51 25,-1 0,-50 0,1 0,0 0,-26 0,1 0,0 0,0 0,-1 25,1 0,0-25,-25 25,25-25,0 0,-1 25,1-1,0-24,49 0,1 0,-1 0,25 0,-24 0,24 0,0 25,0-25,75 0,-25 0,49 0,25 0,-24 0,49 0,-25 0,75 0,-26 0,-24 0,25 0,-25 0,-24 0,-1 0,25-25,-75 25,1-24,-25 24,24 0,-24-25,0 25,-25-25,25 25,-25-25,0 0,0 1,0-1,0-25,-25 50,0-25,-24 1,24-1,-50 0,26 25,-1-25,-24 0,24 1,-24 24,24 0,-24 0,24 0,0 0,26 0,-26 0,0 0,26 0,-1 24,-50 1,51 0,-1-25,-25 25,25 0,-24-1,24 1,0 0,0 0,1 0,-1-1,25 1,-25 0,0 0,25 24,0-24,-25 0,25 0,0 0,0-1,0 1,0 0,25-25,0 25,0-25,0 0,24 0,-24 0,25 0,-1 0,-24 0,0 0,-25 25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19:45.98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18827 10319,'0'0,"50"-50,-25 50,-1-25,26 1,-25-1,24 25,1-25,-25 0,24 25,-24 0,0-25,0 1,0 24,-1 0,-48 0,-1 24,0 26,25-25,-50 24,26 26,-26-26,50-24,-50 25,26-1,-1-24,0 0,-25 0,26 0,-1-25,50 0,-25-25,24 0,1 0,50 0,-51-24,1 49,25-50,-75 50,-25 0,1 0,24 25,-49 0,24 0,-25-1,26 1,-1 0,25 0,-24-25,49 25,-25-25,25 24,-25 1,25 0,-25 0,25 0,0-1,-24-24,24 25,0 0,0 0,-25 0,25-1,25-24,24 0,1 0,24 0,25 0,50-24,50 24,49-25,25 25,24-25,1 0,24-24,-24-1,0 50,-1-25,-49 0,-49 1,-25 24,-75 0,-25 0,-49 0,-75 0,-24 0,-50 0,-50 0,-24 0,-75 0,0 0,-25 24,1 26,24-50,0 25,0 24,50-49,0 25,74 0,25 0,50-25,49 0,0 0,75 0,24-25,0 0,50 0,-24-24,73-1,1 1,-1-1,1 0,-25 1,0 24,-25 0,-50 0,1 25,-51 0,-73 0,-26 0,-49 0,-49 25,-1 0,-24 0,-26 0,1 24,74-24,-24 0,74 24,74-49,99 0,100 0,49 0,50-74,0 24,-25 26,25-26,24 25,-98 25,49-25,-75 25,-49 0,-74 0,-25 0,0 0,-75 25,-49 0,-75 0,1 0,-26-1,-24 1,-25 0,25 49,-25-24,24-25,26 24,-25-24,24 0,50 25,25-26,50-24,24 25,1-25,49 25,24-25,26 0,49 0,-24 0,24 0,50 0,-75 0,50 0,-49 0,24 0,-25 0,-24 0,-25 0,-50 0,-25 0,1 50,-1-50,0 24,1 1,-1 0,25-25,75 0,24 0,26 0,24 0,49-25,26 25,49-25,0 1,49 24,26 0,49 0,-25 0,75-25,-100 25,26 0,-26 0,-24 0,-75 0,-49 0,-1-25,-98 25,-26 0,-24-25,0 25,-25-25,-25 25,0 0,-49-24,-25-1,-25 25,-50-25,-24 25,-26 0,-48 0,-26 0,0 0,1 0,48 0,-23 0,-1 25,0 0,75-1,-1 1,25-25,100 0,24 0,150 0,24 0,24 0,76-25,-1 1,50-1,24-25,1 50,25-25,-1 25,25-24,-24 24,-26 0,-98 0,-1 0,-74 0,-49 0,-26 0,-123 0,-25 0,-50 0,-50 0,-49 0,0 0,-24 0,-1 0,25 0,0 0,49 0,75 0,0 0,25-25,49 25,50-25,75 25,-1-25,25 25,25-25,25 1,25-1,-1 0,26 25,-1-25,-24 25,0 0,-50-25,0 25,-50 0,-24 0,-26 0,-73 0,-50 0,-50 0,25 0,-25 0,0 0,0 0,75 0,24 0,25 0,25-24,25-1,0 0,0 25,0-25,24 0,-24 25,0 0,-50 25,0 0,-24 0,-51 49,26-24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6:26.17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8583 12254,'0'0,"-50"0,-24 0,-1 0,1 0,0 0,-1 0,-49 24,25-24,0 25,24 0,-24-25,49 25,26-25,-26 0,0 0,26 0,-26 0,25 0,-24 0,24 0,-50 25,26-25,-26 24,26-24,-1 0,-24 25,24 0,0-25,26 25,-1-25,0 0,25 25,-25-25,0 0,1 0,-1 0,0 0,0 0,0 0,-24 0,24 0,0 0,-24 0,24 0,-25 0,25 0,-24 0,24 0,0 0,0 0,1 0,-1 0,0 0,0 0,0 0,0 0,1 0,24-25,-25 0,25 0,0 0,-25 25,25-24,-25-1,25 0,-25 25,25-25,-24 0,24 1,-25 24,25-25,-25 25,25-25,-25 25,25-25,-25 0,25 0,0 1,-24 24,24-25,0 0,0 0,0 0,0 1,0-1,0 0,0 0,0 0,24 25,-24-24,25 24,-25-25,25 25,0 0,0 0,-1 0,1 0,0 0,25 0,-26 0,26 0,0 0,-1 0,-24 0,25 0,-1 0,26 0,-26 0,1 0,0 0,24 0,-24 0,-1 0,1 0,-1 0,1 0,0 0,-1 0,26 0,-26 0,1 0,24 0,-24 0,24 0,1 0,-1 0,1 0,-1 0,-24 0,24 0,-24 0,-1 0,26 0,-26 0,-24 0,0 0,24 0,1 0,-25 0,0 0,0 0,24 0,1 0,-25 0,-1 0,1 0,0 0,0 0,0 0,-1 0,1 0,0-25,25 25,-26-25,-24 0,25 25,-25-24,25 24,-25-25,0 0,0 0,0 0,0 1,-25 24,0 0,1 0,-1 0,0 0,0 0,0 0,1 0,-1 0,0 0,0 0,0 0,-24 0,24 0,-25 0,-24 24,49-24,-25 0,1 25,-1 0,-24-25,-1 0,1 25,24 0,-24-1,0-24,-1 25,1 0,-25-25,24 25,1-25,-1 0,1 25,-1-25,26 0,-26 0,1 24,24-24,-24 25,0-25,-26 25,51-25,-26 0,1 0,0 25,24 0,0-25,1 24,24-24,-25 0,25 25,1 0,-1-25,0 25,0-25,-24 25,24-1,0-24,25 25,-25-25,0 25,1-25,24-50,0 26,0-1,0 0,0 0,0 0,0 1,24 24,-24-25,25 25,0 0,0 0,0 0,-1 0,26 0,-25 25,0-1,24 1,1-25,-1 25,26 0,-1 0,1-25,24 0,25 24,-50 1,26 0,-26-25,25 0,25 25,-49-25,-1 0,1 0,-1 0,0 0,1 0,-1 0,-24 0,24 0,1 0,-1 0,0 0,1 0,-1 0,1-25,-26 25,1-25,0 25,-1 0,26 0,-26-25,-24 1,0 24,24 0,-49-25,25 25,-25-25,0 0,-25 25,1 0,-1-25,-25 25,25-24,-24 24,-26 0,26 0,-51 0,26 0,0 0,-26 0,1 0,25 0,-25 0,24 0,1 0,-50 0,49 24,1 1,-1 0,1-25,24 25,-24 0,0-1,24-24,-24 25,24 0,25-25,-49 0,24 25,25-25,1 0,-1 0,0 25,0-25,0 0,75 0,0 0,24 0,25 0,25 0,-25 0,50 0,0-25,-25 0,50 25,-25-25,-25 25,0 0,24-25,1 25,-49 0,-26-24,0 24,-49 0,25 0,-25 0,-25-25,-25 25,-25 0,25 49,-49-24,24 0,-24 25,24-1,1-24,-1 0,25 0,-24 0,-1-1,25-24,0 25,1 0,-1-25,0 25,25 0,-25-1,25 1,-25-25,1 25,24 0,-25-25,0 0,0 0,0 0,-24-25,-1 25,25 0,-24-25,-1 0,1 25,-1-24,0-1,26 25,-26 0,50-25,-25 25,-25 0,26-25,-1 25,-25 0,25 0,-24 0,24 0,-25 0,-24 0,49 0,-24 0,24 0,-25 0,25 0,1 0,-1 0,0 0,0 0,0 0,1 0,-1 0,0 0,0 0,0 0,25 25,-24-25,-1 0,0 0,0 0,-24 0,24 0,0 0,0 0,25 25,-25-25,0 0,1 0,-1 0,0 0,0 0,25 25,-25-25,1-25,24-25,0 25,0-24,0 24,0 0,0-24,0-1,24 0,-24 25,25-24,-25-1,0 1,25 24,0-25,-25 25,25 1,24-1,1 0,-25 0,24 0,-24 25,50-24,-51 24,26 0,0 0,-1 0,26 0,49-25,-25 25,25 0,-25 0,75 0,-50 0,-25 0,50 0,0-25,-50 25,-25 0,25 0,-24 0,-1 0,-24 0,0 0,-1 0,-24-25,49 25,-49 0,0 0,0 0,0 0,-25 25,0 0,0 0,0-1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6:35.97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1365 11981,'0'0,"24"0,26 0,0-25,-1 25,1-25,24 0,1 25,-26 0,26-25,-1 25,-24-24,-1 24,1 0,0 0,-1 0,26 0,-26 0,26 0,-1 24,-24-24,-1 0,1 0,-1 0,1 0,0 0,-26 0,1 0,25 0,-25 0,-1 0,1-24,0 24,25 0,-25-25,-1 25,1 0,0 0,-25-25,25 25,0 0,-25-25,24 25,-24-25,0 1,25 24,-25-25,25 25,-25-25,25 25,-25-25,25 25,-50 0,0 0,-25 0,26 0,-26 0,25 0,-49 0,-1 25,26-25,-51 25,1-25,25 25,-25-25,-25 0,49 0,-24 0,25 0,24 0,-24 0,24 0,0 0,1 0,-26 0,26 0,-1 0,-24 0,24 24,25-24,0 0,1 25,-1-25,0 25,0-25,0 25,1-25,24 25,0-1,-25-24,25 25,0 0,0 0,0 0,0-1,0 1,49 0,-49 0,25 0,25-25,-25 24,-1 1,76 0,-51-25,26 0,24 25,25-25,25 0,49 0,-49 0,49 0,1 0,24 0,-24 0,-26-25,-24 25,0 0,-50-25,0 25,1 0,-26 0,-24 0,24 0,-49 0,0 0,-1 0,-48 0,-26 0,0 0,-74 0,0 0,0 0,-25 0,-49 25,24-25,-24 0,-1 0,51 0,-26 0,25 0,25 0,0 0,0 25,25-25,49 0,1 0,24 0,0 0,75-50,-1 50,51-25,-1-24,0 24,50 0,-25 0,25 1,-1 24,-24-25,-49 25,24 0,-24 0,-1 0,-24 0,-1 0,1 0,-25 0,24 0,-24 0,0 0,0 0,-1 0,1 0,25 0,-25 0,-1 0,26 0,0 0,-1 25,1-25,-1 0,1 0,0 0,-1 0,26 24,-1-24,1 0,-1 0,0 0,-24 0,24 0,1 0,-26 0,1 0,-25 0,24 0,-24 0,0 0,0 0,0 0,-25-24,24 24,1 0,0 0,0 0,0 0,0 24,-1-24,-24 25,25-25,-25 25,25-25,0 25,-25 0,0-1,25-24,-25 25,24-25,1 25,0-25,-25 25,25-25,-25 25,25 0,-25-1,24-24,-24 25,25-25,-25 25,0-50,25 0,-25 1,0-26,0 25,0-25,0 26,0-1,0-25,0 25,0 1,0-1,0 0,0 0,0 0,0 1,0-1,0 0,0 0,0 0,0 1,0-1,0 0,0 0,0 0,0 1,0-1,0 0,-25 25,0 0,1 0,-26 0,25 0,-24 25,-26 0,50-1,-24 1,-1-25,0 50,1-25,24-25,-25 24,26 1,-1-25,0 25,0-25,0 25,-24 0,24-25,0 24,-24 1,24 0,0 0,25 0,50-25,-26 0,26 0,24-25,1 0,24-25,0 50,-24 0,24-24,-49-1,24 0,0 25,-49 0,0 0,-25-25,25 25,0-25,-1 25,1 0,-25-24,25 24,-50 0,0 0,-24 0,24 0,0 0,0 0,1 0,-1 0,-25 0,25 24,-24-24,-1 0,1 0,-1 25,0 0,1 0,-26-25,1 25,-25 24,-1-24,26 0,0 0,-26 24,26-24,0-25,-1 25,1 0,24-25,0 24,-24-24,49 25,0-25,-24 25,24-25,0 25,-24 0,24-25,0 25,0-1,0-24,1 25,-1 0,25 0,-25-25,25 25,25-25,0 0,24 0,1 0,24 0,1 0,24 0,25-25,0 25,-25-25,0 25,25 0,-24-25,-26 25,0 0,1 0,-1 0,-24 0,-1 0,1 0,0 0,-25 0,-1 0,1 0,0 0,0 0,0 0,-1 0,26 0,-25 0,0 0,-1 0,1 0,0 0,-50 25,0 0,-24-25,24 0,-25 0,1 0,-1 0,-24 0,-1 0,-24 0,-25 0,0 0,0 0,-25 0,-24 0,-26 0,50 0,-74-25,49 0,26 25,-26-25,75 25,-50 0,74 0,1 0,24 0,-24 0,49 0,-24 0,-26 0,1 0,24 0,-24 0,-1 0,1 0,0 25,24 0,-24-25,-1 0,25 0,1 0,-26 0,26 0,24 25,-25-25,1 0,-1 0,1 0,24 0,0 0,-25 0,26 0,24 25,-25-25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32:12.08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10245 7367,'24'0,"26"0,0 0,-1 0,26 0,-1 0,1 0,-1 0,-24 0,-26 0,26 0,-25 0,-25 25,-25 0,-25-1,26 1,-26-25,-24 25,-1 25,-24-50,0 24,-50 1,50 0,-1 0,-48-25,73 0,-24 0,25 0,-26 0,26 25,0-25,-1 0,1 0,24 0,-24 0,24 0,0 0,-24 0,24 0,1 0,-26 0,1 0,0 0,24 0,0 0,26 0,-26 0,0 0,26 24,-1-24,0 0,0 25,0-25,1 0,-1 25,-25-25,0 25,26-25,-26 0,0 25,1-25,-1 24,1 1,-1-25,0 0,26 0,-1 0,0 0,0 25,0-25,1 0,-1 0,-25 0,25 0,1 0,-26 0,25 0,-24 0,49-25,-25 25,25-25,-25 25,25-24,-25 24,50 0,0 0,0 0,-1 0,1 24,0-24,0 25,0-25,-25 25,24-25,-24 25,0 0,0-1,0 1,0 0,-24-25,-1 0,0 0,25-25,25 25,0 0,-1 0,26 0,-25 0,0 0,24 0,1 0,-1 0,1 0,0 0,-1 0,-24 0,49 0,-49 0,0 0,0 0,0 0,-1 0,1 0,0 0,25 0,-25 0,-1 0,1 0,0 0,0 0,0 0,-1 0,1 0,0 0,25 0,-26 0,1 0,25 0,-25 0,-1 0,1 0,25 0,-25 0,-1 25,26-25,-25 0,0 0,-1 0,26 0,-25 0,24 0,-24 0,25 0,-25 0,-1 0,26 0,-25 0,24 0,-24 0,25 0,-25 0,0 0,-1 0,51 0,-50 0,-1 0,1 0,25 0,-25 0,-1 0,26 0,-25 0,24 0,-24 0,0 0,25 0,-1 0,1 0,-25 0,24 0,1 25,-1-25,26 0,-50 0,24 0,1 0,-25 0,0 0,-1 0,1 0,0 0,0 0,24 0,-24 0,0 0,0 0,24 25,-24-25,0 0,25 0,-26 0,1 0,25 0,-1 0,-24 0,0 0,0 0,49 0,-49 25,25-25,-1 0,1 0,24 0,-24 0,24 0,1 0,-1 0,-24 0,24 0,1 0,-1 0,-24 0,-1 0,26 0,-26 0,1 0,24 0,-24 0,24 0,1 0,-1 0,1 0,-1 0,-24 0,-1 0,26 0,-26 0,1 0,24 0,-24 0,24 0,-24 0,24 0,-24 0,24 24,-24-24,-1 0,1 0,0 0,-1 0,1 25,0-25,-1 0,1 0,-1 0,1 0,24 0,1 0,-1 0,1 0,-1 0,0 25,1-25,-1 0,1 0,24 0,-25 0,1 0,-1 0,1 0,-1 0,0 0,1 0,-1 0,1 0,-26 0,1 0,-1 0,1 0,0 0,-1 0,1 0,0 0,-1 0,1 0,-1 0,1 0,0 0,-26 0,1 0,25 0,-1 0,-24 0,25 0,-25 0,49 0,-49 0,0 0,24 0,1 0,-1 0,26 0,-50 0,24-25,1 25,24-25,-24 25,0 0,-26-24,1 24,-25-25,0 0,-25 25,-24 0,-26-25,1 25,-75-25,25 25,-74-25,-1 25,-49-24,25 24,-50-25,25 25,-25-25,0 25,50 0,25-25,-75 25,74 0,-24-25,-25 25,25 0,0 0,-26 0,1 0,25 0,-25 0,25-24,-25 24,49 0,-24-25,25 0,-50 25,49-50,1 50,-1-49,1 49,0-25,-1 0,25 25,26-25,24 25,49 0,1 0,24 0,1 0,24 0,0 0,75 0,-1 0,26 0,24 0,0 0,0 0,75 0,-1 0,26 25,-1-25,50 50,-49-25,24-25,25 24,-99-24,49 0,-24 25,0-25,-75 0,50 25,-75-25,1 0,-26 0,-24 0,0 0,24 0,-24 0,-74 0,-1 0,-24 0,-50 0,24 0,-73 0,49 0,-50 0,0 0,1 0,49-25,-50 25,0 0,75-25,0 25,-25-24,25 24,24 0,26 0,-26-25,1 25,24 0,-24 0,-1 0,26 0,-26 0,26 0,-26 25,1-25,0 0,-1 24,26-24,-26 25,26-25,-1 0,0 25,1-25,24 0,0 0,50 0,0 0,49 0,1-25,73 0,-24 1,25-1,25 25,-50-25,50 25,-26 0,-24 0,25 0,-25 0,0 0,0 0,-24 0,-26-25,25 25,-24 0,-1-25,-24 25,-1-24,1 24,24 0,-24-25,-1 25,1 0,0-25,-1 25,26 0,-26 0,26 0,-26 0,26 0,-1 0,1 0,24 0,0 0,0 0,25 25,0-25,-25 0,50 25,0-25,-25 24,25-24,25 25,-26-25,51 0,-75 0,25 0,-25 0,25 0,-25 0,-25 0,0 0,0 0,-24 0,-1 0,1 0,-1-25,-24 25,-1 0,-24 0,25-24,-26 24,1 0,0 0,-50 0,-24 0,-26 0,-49 0,-25 0,-24 0,24 0,-74 0,24 24,1-24,-26 25,26-25,0 0,24 0,0 25,75-25,0 0,49 0,1 25,73 0,51-25,24 0,50 24,49-24,50 0,50 25,0-25,24 0,1 0,49 0,-75 0,1 0,-50-25,25 25,-75-24,-24-1,-100 0,1 0,-50 25,-50 0,-50 0,1 0,0 0,-26 0,-48 0,24 0,-1 0,1 0,0 0,25 0,25 0,-1 0,26 0,-26 0,51 0,98 0,0 0,26 0,-26 0,25 0,-24-25,-1 25,0-24,1 24,-25-25,-1 25,-24 0,0 0,-75 0,1 0,-51 25,-49-1,25 1,0 25,25-1,50-24,49 0,0 0,24-25,51 0,24 0,75 0,24-25,-24 0,49 0,-25 25,75 0,-74-24,-26 24,26 0,-75 0,0 0,-75 0,-24 0,0 24,-25 1,0 0,-50 0,1 0,-26-1,26 26,-26-25,-24 24,25-24,24-25,25 0,-24 25,24-25,25 25,0-75,25 1,24 24,-49-50,50 26,-25-1,-25 25,0-24,0 24,-25 25,-25 0,1 0,-26 0,-49 0,25 0,-25 0,-25-25,50 25,25-25,24 25,50-24,0-1,25 25,0 0,-25-25,24 25,1 0,0 0,-25 25,25-25,49 25,-24-25,24 0,25 24,-24-24,-1 0,-24 0,24 0,-49 0,25 0,-25 0,-1 0,-24-24,25-1,0 0,-75 25,26 0,-26 0,-24 0,-1 25,-74 0,75 24,-75 1,25-1,0-24,0 50,25-26,0 1,74-50,-25 49,25-49,25 25,0 0,0 0,0 0,0 0,0-1,0 1,0 0,0 0,25 0,0 24,25-24,-1-25,1 25,-1-25,1 0,0 0,24 0,-24 0,-1 0,-24 0,0 0,0 0,24-25,1 0,24 0,50-24,-25 24,50-49,0 49,25-25,24 25,1 25,49-25,-25 25,0 0,-24 0,-1 0,-49 0,-50 0,-24 0,-51 0,1 0,0 0,0 0,-25 25,0 0,-25-25,0 0,-24 25,-26 0,1-25,-75 0,25 0,-50 0,1 0,24 0,-74 0,74-25,-25 25,25-25,50 25,25-25,-1 0,26 1,98 24,75 0,0 0,99-25,1 25,49-25,-25 25,24 0,1-25,-49 25,-1 0,-50-25,1 25,-50 0,-50-24,1 24,-50 0,-50 0,-50 0,1 0,-25 0,-25 0,-50 0,1 0,49 0,-50 0,50 0,0 0,25 24,24-24,26 0,-1 0,0 0,75 0,50 0,24 0,50 0,-1 0,26 0,-25-49,25 24,-75 0,50 25,-50-25,-25 25,-24-24,-25 24,-75 0,50 24,-25 1,-24-25,49 50,-25-50,0 49,25-24,25-25,0 0,49 0,-24 0,49 0,-25-49,50 24,-49 25,24-25,25 0,-50 0,-24 1,0 24,-26-25,-24 0,25 25,-74 0,-1-25,-49 0,-75 25,1-24,-26 24,1 0,-1-25,-24 25,49 0,1 0,49 0,49 0,1 25,49-25,75 0,49 0,0 0,25 0,50 0,24 0,1 0,49 0,-50 0,-49 0,49 0,-24 0,-75 0,0 0,-24 0,-26 0,-24 0,-99 24,-25 1,-1 0,-73 25,-1-1,-24 1,-26-1,26 26,0-26,24 1,0-25,26 0,73-25,1 0,49 0,0 0,50 0,49 0,26 0,24 0,74 0,25 0,-24 0,49 0,0 0,0 0,-25 0,-25-25,-49 25,-25-25,-49 25,-50 0,-50 0,0 0,-49 0,-26 0,-49 0,1 25,-1 0,-25 0,25-25,50 49,25-24,-1-25,125 0,49 0,0 0,50 0,50 0,-1 0,1 0,-1 0,0 0,1 0,-26 0,-49-25,25 25,-49 0,-26 0,0 0,-24 0,0 0,-1 0,-24-25,-50 1,0 24,-24 0,-26 0,-24 0,-50-25,25 25,-49 0,-1-25,25 25,0-25,-24 25,49-25,24 25,26 0,0-25,98 1,51 24,49 0,74 0,26-25,-26 0,0 0,1 0,-1 25,-49-24,-25 24,-49 0,-1-25,-24 25,-50-25,-25 25,-25 0,-49 0,0 0,-25 0,-75 0,1 0,-1 0,-73 0,48 0,26 0,-1 0,26 0,24 0,75 0,24 0,25 0,0 0,100 0,-26 0,51 0,-26-25,25 0,-24 25,-1-24,0-1,-24 0,-25 25,0 0,-50 0,-25 0,-49 0,-50 0,-24 0,-1 25,-49 0,24-1,-49-24,50 50,-25-25,24 0,1-25,24 0,25 0,25 0,25 0,25 0,24 0,25 0,25-25,0 0,50 25,-50-50,49 26,-49-1,50 25,-50-25,-25 25,-24 0,-1 0,-49 0,-25 0,25 0,-75 25,50 0,-25-1,25-24,99 0,-49 0,-1 0,51 0,-1 0,0 0,25 25,25-25,24 0,75 0,50 0,-50 0,124 0,0 0,25 0,49 0,-24 0,0 0,-1 0,-24 0,-25 0,25-25,-25 1,-25 24,-24 0,-25-25,-1 25,-49 0,-25-25,-24 25,-1 0,-24 0,24-25,-24 25,-25 0,-1 0,26 0,-25 0,-50 0,-25 0,-24 0,-25 0,-50 0,25 0,-25 0,25 0,0 0,0 0,74 0,75-25,75 25,24 0,-25 0,0-49,50 49,-25-25,0 0,-50 25,1-25,-51 1,1 24,-25-25,-25 25,-24 0,-1 0,-24 0,24 0,-24 0,-1 0,26 0,24 0,0 0,75-25,-25 25,24 0,-24-25,25 25,-26 0,1 0,0 0,0 0,-25-25,25 25,-1 0,1 0,0 0,0 0,0 0,-1 0,-24-24,0 48,0 1,0 0,-24 0,-1-25,0 0,0 0,-24 25,-1-1,0-24,26 0,-26 0,25 0,-24 25,24 0,0-25,0 0,25 25,0 0,-25-1,1 1,24 0,0 0,0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0:22.5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21952 6176,'25'0,"25"0,24 0,1 0,24 0,0 0,0 0,25 0,25 0,-50 0,-24 0,24 0,-49 0,-1 0,26 0,-75 25,25 0,-1-25,1 0,0 0,25 25,-1-25,-24 25,0-25,0 0,-1 0,1 24,-25 1,25 0,-25 0,0 0,25-1,-25 1,0 0,0 0,25-25,-1 25,-24-1,25 1,-50-25,1 0,-1 0,-25 0,1 0,-1 0,0 0,1 0,-26 0,1 25,0-25,-1 25,25-25,1 0,24 0,0 0,-24 0,24 0,0 0,0 0,0 0,-24 0,24 0,0 0,0 0,-24 0,-1 0,25 0,-24 0,24 0,-25 0,26 0,-1 0,0 0,0 0,0 0,1 0,-1 0,0 0,0 0,0 0,1 0,-1 0,0 0,0-25,0 25,0 0,25-25,-24 25,-1 0,0 0,0 0,0 0,1 0,24-25,0 1,0-1,0 0,24 25,-24-25,25 25,0 0,0 0,0 0,-1 0,26 0,-25 0,25 0,24 25,25-25,-24 25,-1-25,0 0,26 25,-26-25,25 0,-24 0,-1 0,0 0,-24 0,25 0,-26 0,50 0,-24 0,24-25,-25 25,1 0,24-25,-25 25,-24 0,0 0,24-25,-49 25,0 0,-1 0,1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0:26.6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1563 7466,'50'0,"-1"0,50 0,1 25,49 25,24-50,26 24,24 1,25-25,0 25,0 0,0-25,0 0,-25 25,-24-25,-1 24,-24-24,-1 0,-49 25,-24-25,24 0,-25 0,25 0,-25 0,25 0,-25-25,-24 25,24-24,25-1,-25 0,1 0,-1 0,-50 25,26 0,-1 0,-24 0,24 0,-24-24,-1 24,1-25,0 25,-26 0,1 0,-25-25,-25 0,1 25,-26 0,0 0,-24-25,24 25,-24-24,-25 24,24-25,-24 25,-25 0,25 0,0 0,24 0,-24 0,25 0,-26 0,51 0,-26 0,26 0,-1 0,1 0,-26 0,-49 0,25 25,-75-1,1-24,-1 25,-24 0,-1 0,1 0,-1-25,-49 24,50 1,-1-25,-24 0,49 0,-24 0,24 0,50 0,-24-25,48 25,1-24,25 24,24 0,-24 0,-1 0,26 0,-1 0,0 0,26 0,-1 0,0 0,0 24,25 1,0 0,0 0,25 24,49-24,-24 0,24 0,26 0,73 24,26-49,-1 0,50 25,0-25,0 0,50 0,-50 0,25 0,25 0,-26 0,-48 0,-26 0,25 0,-24 0,-26 0,1 0,-75 0,25 0,-25 0,1 0,-26 0,0 0,-24 25,25-25,-26 25,-24-25,25 0,-26 24,1-24,0 0,-25 25,-74-25,-1 0,-24 0,-25 0,-50 0,1 0,-26 0,1 0,24 0,25 0,0 0,25 0,25 0,-25 0,50 0,49 0,0 25,0-25,25 25,0 0,75-25,-1 0,1 0,49 0,0 0,24 25,1-25,50 0,-1 0,-24 0,-1 24,-49-24,0 0,-74 25,-25-25,-75 0,1 0,-1 0,-24 0,24 0,-24 0,-1 0,1 0,-25 0,-1 0,1 0,25 0,-1 0,26 0,24 0,0 0,50 0,25 0,24-25,-24 1,49-1,-25 0,25-25,-49 25,0 1,-26-1,-24 0,0 0,-24 0,-1 1,-50-1,-73 0,48-25,-73 26,-26 24,1-25,-1 25,-49 0,50-25,24 25,-24 0,-1 0,1 0,-25 0,-50-25,-25 25,50 0,-25-25,-24 1,73 24,1-25,74 25,1-25,98 0,0 25,1-25,74 25,24 0,50 0,50 0,-25 0,75 0,-26 0,26-24,-26 24,26 0,-75 0,-25 0,-25 0,-24 0,-75 0,-24 0,-1 0,-24 0,-1 0,1 0,-1 0,51 0,-1 0,50 24,24-24,26 25,-1-25,25 0,50 0,-50 0,25 0,-49 0,-1 0,-49 0,0 0,-50 0,25 25,0 0,25 0,0-1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0:48.6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10666 11906,'25'0,"0"0,0 0,0 0,24 0,1 0,-25 0,24 0,1 0,24 0,-24 0,24 0,1 0,-26 0,1 0,0 0,-1 0,1 0,-1 0,1 0,24 0,-49 0,25 0,-25 0,24 0,1 0,-1 0,1 0,0 0,-1 0,1 0,24 0,1 0,-51 0,26 0,0 0,-1 0,1 0,-25 0,0 0,-1 0,1 0,25 0,-25 0,-1 0,1 0,25 0,-25 0,-1 0,26 0,-25 0,0 0,-1 0,1 0,0 0,0 0,0 0,-1 0,26 0,-25 0,0 0,24 0,-24-25,25 25,-26 0,1 0,25 0,-25-24,-1-1,26 25,-25 0,0 0,0 0,-25-25,24 25,-24-25,0 0,0 1,-24 24,-26 0,25-25,-25 0,-24 0,0 25,-1 0,1 0,-1-25,1 25,24 0,26 0,-1 0,0 0,-25 0,26 0,24 25,-25-25,25 25,0 0,49 0,26-25,-1 0,25 24,1-24,24 0,24 0,-48 0,-1 0,50 0,-50 0,0 0,-24 0,-1-24,-24 24,-1 0,-24 0,-25 24,0 1,25 0,-25 0,25-25,-25 25,24-25,-24 24,0 1,25-25,-25 25,25-25,-25 25,25-25,-25 25,25-1,-25 1,24-25,-48 0,24 25,-50-25,25 0,0 0,-24 0,-1 25,1-25,-1 0,-49 0,0 0,-1 0,-73 0,24 0,0 0,0 0,0 0,-24 0,-1 0,50 0,-50 0,75 0,0 0,49 0,-24 0,49 0,0 0,1 0,-1 0,0 0,0 0,-24 0,24 0,-25 0,1 0,24 0,-50 0,26 0,-1 0,1 0,-1 0,-24 0,49 0,-50 0,26 0,24 0,-25 0,25-25,-24 25,24 0,0 0,-24 0,24 0,0 0,-25 0,26 0,-26 0,25 0,0 0,1 0,-1 0,0 0,0 0,0 0,1 0,24 25,24-25,1 0,25 0,-1 0,26 0,-1 0,25 0,1 25,48-25,-23 0,-1 0,0 0,-25 0,0 0,-25 0,-24 0,0 0,-26 0,26 0,-25 0,0 0,-1 0,1 0,0 0,49 0,-24 0,24 0,1 0,-25 0,24 0,25-25,-24 25,-26 0,1 0,24 0,-24-25,24 25,-24 0,-1 0,1 0,0 0,-1 0,1 0,24-25,1 25,-26 0,26 0,-26-25,1 25,0-24,-1 24,-24 0,25-25,-1 25,-49-25,25 25,-25-25,25 0,-25 1,0-1,25 0,-25 0,0 0,0 1,0-1,0 0,-25 25,-25 0,25 0,25-25,-49 25,24 0,0-25,-24 25,24 0,-25 0,25 0,-24 0,-26 0,1 0,-1 0,1 0,24 25,-24 0,24-25,-24 25,24 24,1-49,-1 25,1 25,-1-50,25 25,0-1,-24 1,-1 0,1 0,24 0,0-25,0 24,0-24,25 25,-24-25,-1 25,25 0,0 0,0-1,0 1,0 0,25-25,-1 25,1-25,0 25,25 0,24-1,-24-24,24 25,-24 0,-1 0,26-25,-26 0,50 25,-74-25,25 0,-1 0,-24 0,50 0,-51 0,26 0,-25 0,25-25,-26 0,1 25,25 0,-25-25,-1 25,26-25,-25 25,0-24,24 24,-24-50,0 50,49 0,-74-25,25 25,-25-25,25 0,-25 1,0-1,0 0,0 0,0 0,-25 25,0-24,0 24,-24-25,24 0,0 25,-49 0,24-25,1 0,-1 1,0 24,1-25,-1 25,0 0,1 0,24 0,-49 0,-1 0,50 0,-24 0,-1 0,25 0,-49 0,49 0,0 25,-24-1,24-24,0 25,-24 0,49 0,-50 0,25-1,0-24,25 25,0 0,0 0,0 0,25-1,0-24,0 25,24-25,-24 0,0 25,49-25,-24 0,24 0,1 0,-1 0,25-25,-24 25,24-25,25-24,-25 24,1-25,-1 26,0-1,25 0,-50 0,1 0,-1 25,-24 0,24 0,-24 0,0 0,24 0,0 0,26 0,-26 0,25 0,25 0,-25 0,1 0,-1 0,0 0,0 0,1 0,-1 0,-25 0,1 0,-1 0,25 0,-24 0,-26 0,1 0,24 0,-24 0,-1 0,1 0,0 0,24 0,-24 0,24 0,1 0,-1 0,0 0,26 0,-1 0,25 0,-25 0,50 0,-50 0,25 0,25 0,-50-24,25 24,0 0,0 0,-25 0,1 0,-1 0,0 0,-24 0,-1 0,0 0,1 0,-1 0,-24-25,-1 25,1 0,0 0,-1 0,1 0,24 0,-24 0,-25 0,24 0,1 0,-1 0,1 0,-25 0,0 0,0 0,-1 0,1-25,0 25,0 0,-25-25,25 25,-1 0,1 0,-25-25,25 25,-25-24,0-1,-50 25,-24 0,0 0,-51 0,-73-25,24 25,-24 0,49 0,-49 0,24 0,0 0,1 0,24 0,0 0,50 0,-50 0,50 0,0 25,24-25,-24 0,25 0,-1 0,-24 25,0-25,-50 0,25 0,-25 0,0 0,-24 0,-1 0,25 0,-49 0,49 0,-25 0,50 0,25 0,-50 0,75 0,-1 0,26 0,24 0,0 0,0 0,1 0,24 24,49-24,100 25,0-25,49 0,50 25,-49-25,24 0,25 0,-50 0,1 0,-75-25,25 0,-100 25,-24 0,-50 0,-49 0,0 0,-26 0,-49 0,1 0,-26 0,-24 0,-1 0,1 25,-1-25,-49 25,50 0,24-25,1 25,49-1,-25 1,25-25,0 25,49-25,1 25,24 0,25-25,1 0,24 24,0 1,0 0,0 0,24 0,26-1,0 1,24-25,0 25,26 0,73-25,1 25,24-25,-24 0,24 0,1 0,24 0,-24 0,-1 0,-49 0,-25-25,0 0,-50 25,-49-25,0 25,-50 0,-49 0,-1 0,-24 0,-50 0,-49 0,-1 0,-24 0,0 0,-25 0,25 0,24 0,25 25,75-25,25 0,49 0,-25 0,75 25,25-25,24 0,25 0,75 25,49-25,-24 25,98-25,1 0,-25 0,49 0,-24 0,25 0,-26 0,1 0,-25 0,-50 0,-49 0,-50 0,24 0,-98 0,0 0,-1 0,-24 0,25 0,-26 0,1 0,0 0,-50-25,0 25,-24-25,-50 25,-1-25,-98 25,0 0,-50-25,24 25,1 0,-25 0,50 0,24 0,50 0,0 0,49 0,26 0,24 0,75 0,49 0,25 0,0 25,74-25,1 0,-1 0,1 0,49 0,-25 0,0 0,50 0,-75 0,1-25,-50 0,-25 1,25 24,-75 0,-24 0,-1 0,1-25,-1 25,1 0,-25 0,0 0,-1 0,1 0,25 0,-25 0,-1 25,26-25,0 0,-25 0,-1 0,1 0,0 0,-25 24,25-24,0 0,-1 0,1 0,0 0,0 0,0 0,-1 0,1 0,0 0,25 0,-26 0,1 0,0 0,-25-24,25 24,-25-25,0 0,0 0,0 0,0 1,0-1,0 0,0 0,-25 0,25 1,0-1,-25 25,0 0,1 0,-1 0,0 0,0 0,0 0,1 0,-1 0,0 25,0-25,-24 0,24 0,0 0,-25 0,1 24,-1-24,0 25,-24-25,0 0,-26 0,1 0,-50 25,25-25,-49 25,24-25,25 0,25 0,-1 0,-24 25,50-25,24 0,1 24,-1-24,1 25,-1-25,0 0,26 0,-26 25,0-25,26 0,-1 25,-25-25,1 25,-1-25,0 0,1 0,-26 24,1-24,-1 25,1-25,24 25,1-25,-1 0,25 0,-24 0,24 0,25 25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0:56.0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15925 14461,'25'0,"0"0,24 0,1 0,24 0,50 0,0 0,0 0,25 0,-50 0,25 0,25 0,-50 0,25 0,0 0,-24 0,-1 0,0 0,-24 0,24 25,0-25,0 25,25-25,-49 0,24 0,0 25,0-25,0 0,50 0,-49 0,24 0,-25 0,50 0,-50 0,0 0,0 0,0 0,1 0,-26 0,25 0,25 24,-49-24,-1 25,1-25,-1 0,-24 0,24 0,0 0,-24 0,24 0,1 0,-26 0,1 0,25 0,-1 0,-24 0,24 0,0 0,1 0,-1 0,1 0,-1 0,0 0,-24 0,0 0,-1 0,1 0,-25 0,24 0,26 0,-26 0,-24 0,25 0,-25 0,24 0,-24 0,0 0,0 0,-25 25,24-25,-24 25,25-25,-25 25,25-1,0-24,-25 25,0 0,0 0,0 0,0-1,-25-24,0 25,0-25,1 0,-1 0,0 0,-25 0,-24 0,-1 0,-24 0,0 0,0 0,24 0,-24 0,25-25,-1 25,26 0,-1 0,-24 0,24 0,1-24,-1 24,25 0,-24 0,-26 0,25 0,1 0,-1 0,25 0,-24 0,-26 0,26 0,-1 0,1 0,-26 0,1 0,24 0,-24 0,24 0,-24 0,24 0,-24 0,24 0,0 0,26 0,-1 0,-50 0,51 0,-1 0,0 0,-25 0,26 0,-26 0,0 0,1 0,-26 0,1 0,24 0,-24 0,24 0,-24 0,24 0,1 0,24 0,-25 0,25 0,1 0,-26 0,25 0,-24 0,-1 0,25 0,-24 0,-1 0,0 0,1 0,24 0,-25 0,26 0,-26 0,25 0,0 0,-24 0,-1 0,1 0,24 0,-25 0,25 0,-24 0,24 0,-25 0,26 0,-26 0,25 0,0 0,-24 0,-1 0,0 0,26 0,-26 0,0 0,1 0,-26 0,26 0,-1 0,25 0,1 0,-26 0,25 0,0 0,1 0,-1 0,0 0,-25 0,26 0,-26 0,25 0,0 0,-24 0,24 0,0 0,0 0,0 0,1 0,-1 0,0 0,0 0,0 0,1 0,-1 0,0 0,-25 0,26 0,-1 0,0 0,0 0,0 0,-24 0,24 0,-25 0,26 0,-1 0,0 0,0 0,0 0,1 0,-1 0,0 0,0 0,0 0,1 0,-1 0,0 0,25-25,0 0,0 0,0 0,0 1,25 24,-25-25,25 25,-25-25,24 25,1-25,0 25,0 0,-25-25,0 1,25 24,-25-25,24 25,-24-25,25 25,0 0,-25-25,0 0,25 25,-25-24,25 24,-25 24,-25 1,25 0,-25 0,25 0,0-1,-25 1,25 0,0 0,0 0,0-1,0 1,-25-25,25 25,0 0,0 0,0-1,0 1,0 0,0 0,25-25,25 0,-1 25,26-1,-1-24,50 25,-25-25,75 0,0 0,-50 0,49 0,-49 0,0 0,-24 0,-26 0,25 0,-24 0,-1 0,1 0,-1-25,-24 25,24 0,0 0,-24 0,49-24,-24 24,24 0,0 0,50 0,-25 0,25 0,0 0,-1 0,26 0,-25 0,0 0,0 0,-1-25,-24 25,50 0,-75 0,50 0,-25 0,25 0,-50 0,25 0,-25 0,1 0,24 0,-25 0,-25 0,25 0,-24 0,-1 0,1 0,-1 0,-24 0,-1 0,1 0,0 0,-26 0,51 0,-50 0,-1 0,1 0,0 0,0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1:00.9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5085 15974,'0'0,"25"0,0 0,25 25,24 0,-24-25,24 0,25 25,-24-25,24 0,-25 0,1 0,-1 0,0 0,1 0,-50-25,-1 0,26 25,-25 0,0-25,0 25,-1 0,1 0,50 0,-51 0,51-25,-26 25,1-24,0 24,24-25,-49 25,0 0,-1 0,1 0,0 0,0-25,24 25,-24 0,25 0,-1 0,-24 0,0 0,0 0,0 0,-1 0,1 0,0 0,0 0,0 25,0-25,-1 0,1 25,0-25,-25 24,25-24,0 0,-25 25,24-25,1 0,-25 25,25-25,0 25,0 0,-25-1,0 1,0 0,0 0,0 0,0-50,0 0,0 0,0 0,0 1,0-1,0 0,-25 25,25-25,0 0,-25 25,25-24,-25 24,25-25,-25 25,1 0,-1-25,0 25,0 0,0 0,1 0,-26 0,25 0,-25 0,26 0,-1 25,-25-25,25 0,-24 0,-26 0,26 0,-26 0,1 0,0 0,-1 0,1 0,24 0,-24 0,-1-25,51 25,-26 0,25 0,-25 0,26 0,-26-25,0 25,26 0,-26 0,25 0,0 0,1 0,-26 0,25 0,0 0,-24 0,24 0,-25 0,26 0,-1 0,0 0,-25 25,26-25,24 25,-50-25,25 0,0 25,1-25,-1 24,0-24,25 25,-25-25,25 25,-25-25,25 25,-24-25,-1 0,25 25,-25-25,25 24,-25-24,25 25,-25-25,1 25,-1-25,0 25,0-25,0 0,0 0,25 25,25-1,0-24,25 0,24 0,-24 0,49 0,-25 0,26 0,-1 0,0 0,-25 0,1 0,-26 0,1 0,0 0,-1 0,-24 0,0 0,24 0,-24 0,0 0,25 0,-1 0,-24 0,25 0,-25 0,24 0,26 0,-26 0,-24 0,25 0,-1 0,1-24,-25 24,24 0,-24 0,0 0,0 0,24 0,-24 0,0 0,0 0,24 0,-24 0,0 0,0 0,-1 0,1 0,0 0,0 0,0 0,0 0,-1 0,1 0,-25-25,25 25,0 0,0 0,-1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1:36.08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6946 14263,'0'0,"-25"24,25 1,0 0,-25-25,25 25,-25-25,0 0,50 0,0 0,0 0,0 0,-1-25,1 25,0 0,-50-25,0 25,1 0,-1 0,0 0,25-25,0 1,0-1,-25 25,0 0,1 0,-1 0,0 0,25 25,-25-25,0 0,25 24,-24 1,24 0,0 0,0 0,0 0,0-1,0 1,0 0,0 0,0 0,24-25,1 24,-25 1,25-25,0 0,24 25,-24-25,0 0,0 0,0 0,-25-25,24 25,-24-25,0 1,0-1,0 0,0 0,0 0,0 1,0-1,0 0,0 0,0 0,0 0,-24 25,-1 0,0 0,0 0,0 0,1 0,-1 0,0 0,0 0,0 0,1 0,24 25,-25-25,0 0,25 25,25-25,0 0,-1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1:07.1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8707 15627,'25'0,"-1"0,1 0,25 25,-25-25,24 0,26 25,-1-1,0-24,26 25,24-25,-50 0,25 0,-24 0,-1 0,-24 0,24 0,-49 0,0 0,0 0,24 0,-24 0,0 0,24 25,26-25,-1 0,1 0,-1 0,1 0,73 0,1 25,0-25,25 0,-26 0,1 0,-25 0,-24 0,-1 0,-25 0,1 0,-26 0,1 25,-1-25,1 0,-25 0,49 0,-24 0,-1 0,1 0,0 0,-1 0,1 0,-1 0,26 0,-50 0,24 0,-24 0,25 0,-1 0,1 0,0 0,-26 0,26 0,0 0,-1 0,-24 0,0 0,49 0,-49 0,0 0,24 0,1 24,-25-24,0 0,-1 0,26 0,0 0,-26 0,26 0,0 0,24 0,-24 25,24-25,-24 0,-1 0,1 25,24-25,-24 0,0 25,-1-25,1 0,-25 25,24-25,-24 0,0 0,-25 24,25-24,-1 25,1-25,-25 25,0 0,0 0,0-1,0 1,0 0,-25-25,1 0,24 25,-25-25,0 0,0 0,0 0,1 0,-1 0,0 0,0 0,-49 0,-1 0,-24 0,0 0,-25 0,0 0,25 0,-1 0,26 0,0 0,-1 0,26 0,-26 0,1-25,-1 25,26 0,-26 0,1 0,24 0,-24 0,24 0,-24 0,-1 0,1 0,24 0,1 0,-26 0,26 25,-1-25,1 0,-1 0,-24 0,24 0,0 0,1 0,24 0,-25 25,-24-25,49 0,-24 0,24 0,-25 0,0 0,26 0,-1 0,-25 0,-24 0,24 0,1 0,-1 0,0 0,1 0,-26 0,1 0,24 0,-24 0,24 0,-24 0,0 0,24 0,25 0,-25 0,26 0,-26 0,0 0,1 0,24 0,0 0,0 0,-24 0,-1 0,25 0,-24 0,24 0,0 0,-24 0,-1 0,25 0,0 0,1 0,-26 0,25 0,0 0,1 0,-1 0,0 0,0 0,-24 0,49 24,-25-24,0 0,0 0,0 0,0 0,1 0,-1 0,0 0,0 0,0 0,1 0,-1 0,0 0,0 0,0 0,1 0,-1 0,0 0,0 0,0 0,1 0,24-24,0-1,0 0,0 0,0 0,-25 1,25-1,0 0,-25 0,25 0,0 1,0-1,50 25,-26 0,1 0,0 0,0 0,24 0,1 0,24 25,1-25,-1 0,26 0,-1 0,25 0,0 0,-25 0,25 24,25-24,24 25,-48-25,48 0,-49 0,25 0,-25 0,0 0,0 25,-25-25,1 0,-1 0,-25 0,1 0,-1 0,-24 0,-1 0,1 0,-1 0,-24 0,-74-25,-26 0,1 1,-25 24,-25-25,-25 25,-50 0,-24 0,0 0,-50 0,0 0,50 0,24 0,26 0,74 0,24 0,50 0,1 0,73 0,1 0,24 0,25 0,25 0,50 0,0 0,24-25,1 0,-1 25,0-25,-24 1,-25 24,-25-25,-25 25,0 0,1-25,-26 25,-24 0,-1 0,26-25,-26 25,1 0,-1-25,1 25,-25-24,-100-1,1 0,0 25,-50 0,-50-25,-24 25,-1 0,1-25,-1 25,-24 0,49 0,1 0,49 0,0 0,24 0,76 0,-1 0,25 25,25-25,-1 0,1 0,25 25,-25-25,24 25,1-25,24 0,25 0,26 25,-1-25,49 24,-24 1,25 0,-26 0,26 24,0-24,-1 0,-24 0,-25 0,25-1,-75 1,26 0,-26-25,0 25,-24 0,-25-1,25-24,-1 0,-24 50,25-50,24 25,-24 0,-1-1,26-24,-51 25,51 0,-50-25,-1 0,26 25,0 0,-1-25,-24 24,0 1,0-25,-1 0,-24 25,50-25,-25 50,24-25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1:13.1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16322 15627,'-25'0,"0"0,25 25,-25-25,25 25,-24-25,24 24,0 1,-25-25,25 25,-25-25,25 25,0 0,-25-25,25 24,0 1,0 0,-25 0,25 0,0-1,0 1,0 0,0 0,-24 0,24-1,0 1,0 0,0 0,0 0,0-1,0 1,0 0,-25-25,0-25,25 0,0 1,0-1,0 0,0 0,0 0,0 1,-25 24,25-25,0-25,0 25,0 1,0-1,0 0,0 0,0 0,0 1,0-1,25 25,-25-25,0 0,0 0,25 25,0 0,-25-24,24 24,-24 24,0 1,0 0,-24-25,24 25,-25 0,25-1,0 1,-25 0,25 0,0 0,-25-1,25 1,0 0,-25-25,25 25,-24-25,24 25,0-1,0 1,0 0,0 0,-25-25,25 25,0-1,0-48,0-1,0 0,0 0,0 0,0 1,25-1,-25 0,24 0,-24 0,25 25,-25-24,25-1,0 0,0 0,-25 0,49 25,-49-24,25 24,-25-25,25 25,-25-25,25 25,-25 25,0 0,0 24,0-24,0 0,0 0,0 24,0 1,0-25,0-1,0 26,0-25,0 0,0-1,0 1,0 0,24-25,1 0,50-25,-1-24,50 24,0-25,25 50,25-49,-1 24,-24 0,25-25,-75 26,-25 24,-24-25,0 25,-26-25,-48 0,-51 25,-24-25,-75 25,-24 0,-1-24,-73 24,48 0,26 0,-1 0,26 24,49 1,49-25,51 25,24 0,24-25,1 0,50 0,-1 0,50 0,50 0,-1 0,75 0,-24 0,-1-25,-25 0,-49 0,25 25,-100-24,-49 24,0 0,-25-25,-25 25,0 0,0 0,0 0,1 0,-1 0,0 0,0 0,25 25,25-25,25-25,24 25,25-25,-24 0,-1-24,1 49,-1-25,-24 0,-26 25,-73 0,-50 0,-25 0,-50 0,25 50,-49 24,24-24,25 24,25-24,50-50,24 24,25 1,25 0,25 0,25-25,24 25,1-1,73-24,51 0,49 0,-50 0,26 0,-51 0,-24-24,-75-1,-49 25,0-25,-50 25,0 0,-24 0,-1 0,-49 0,-50 25,50 24,-50 1,50-25,24 0,26-1,49 1,-25-25,75 0,24-25,1 1,-1 24,25 0,-24 0,-1 0,-24-25,-1 25,-24 0,0 0,0 0,-1 0,1 25,0-1,-25 1,25-25,-25 25,25-25,-25 25,24-25,1 0,0-25,0 25,-25-25,25 25,-25-25,0 1,24-1,-24 0,0 0,0 0,0 1,0-1,0 0,0 0,0 0,-24 25,24-24,-25-1,25 0,-25 0,25 0,0 1,0-1,0 0,0 0,0 0,0 1,0-1,0 0,25 0,-25 0,25 1,-25-1,24 25,-24-25,25 25,-25-25,0 50,0 0,0 0,0 24,-25-49,1 25,-1 25,25-26,-25 26,0-25,0 0,1-1,24 1,-25 0,0-25,25 25,0 0,-25-1,25 1,-25 0,1 0,-1 0,25-1,0 1,-25 0,0 25,25-26,-25 1,25 0,0 0,-24 0,24-1,0 1,-25 0,0 25,0-1,-24 1,24 24,-50 1,26-26,-1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1:21.20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2952 13072,'0'-25,"25"25,25 0,-26-25,26 1,0 24,-26 0,1 0,0-25,0 25,0-25,-1 25,1 0,0 0,0 0,0 0,-1 0,1 25,0-25,0 25,0-25,-25 24,24-24,1 0,-25 25,25 0,0 0,-25 0,25-1,-1 1,-24 0,25-25,-25 25,0 0,0 0,0-1,-25-24,1 0,24 25,-25-25,0 0,0 0,0 0,1 0,-1 0,0 0,0 0,0 0,1 0,-1 0,0 0,0 0,0 0,1 0,-1 0,0 0,0 0,0 0,1 0,-1 0,0 0,0 0,0 0,1 0,-1 0,0 0,0 0,0 0,0 0,25 25,-24 0,24 0,0-1,24 1,26-25,-25 25,0-25,0 0,-1 0,1 0,25 25,-25-25,-1 0,1 0,0 0,0 0,0 0,-1 0,1 0,0 0,0 0,0 0,-1 0,1 0,0 0,0 0,0 0,-1 0,-24-25,25 25,0-25,0 0,0 1,-1-1,1 25,0-25,-25 0,25 25,-25-25,0 1,25 24,-1 0,-24-25,25 0,-25 0,25 0,-25 0,0 1,-25-1,25 0,-49 25,24 0,-25 0,1 0,24 0,25-25,-25 25,0 0,0 0,1 0,-26 0,25 25,25 0,-25-25,25 25,-24-25,-1 24,0 26,0-50,0 25,25 0,0 0,-24-25,24 24,0 1,-25-25,25 25,0 0,-25-25,25 25,0-1,0 1,0 0,0 0,0 0,25-1,0 26,24-25,26 24,24 51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1:23.92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7194 13271,'-25'0,"0"0,0 24,0-24,1 0,-1 0,-25 0,1 0,24 0,-25 0,-24 0,-1 0,26 0,-26 0,51 0,-51 0,50 0,1 0,-26 0,25 0,0 0,1 0,-1-24,25-1,0 0,-25 0,25 0,0 0,0 1,25-1,0 25,-1 0,1 0,-25-25,25 25,0 0,0 0,-1-25,1 0,0 25,0 0,-25-24,25 24,-1-25,1 25,-25-25,25 25,0-25,0 25,-1 0,-24-25,25 25,0 0,-25-24,25-1,-25 0,-25 25,0 0,0 0,1 0,24 25,-25-25,0 25,25 24,-25-49,25 50,0-1,0-24,0 0,0 0,0 0,0-1,0 1,0 0,0 0,0 0,0 0,0-1,25 1,0 0,0-25,-25 25,24 0,1-25,0 24,0-24,0 0,-1 0,1 0,0 0,0 0,0 0,-1-24,1-1,-25 0,25 25,0-25,0 0,-25 1,24-1,1 0,-25 0,0 0,0 0,0 1,-25 24,1-25,-1 0,-25 25,25 0,1-25,-1 25,0-25,0 25,0 0,1 0,-1 0,0 0,-25 0,26 25,-1-25,25 25,-25-25,25 25,50-25,-26 0,1 0,25 0,-1 0,1 0,-25 0,0 0,-1 0,1 0,-25 25,25-25,-25 24,0 1,0 0,0 0,25 25,-25-1,0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1:26.12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10716 13320,'-50'0,"26"0,-1 0,0-25,-49 25,49 0,-25 0,25 0,-24 0,-1 0,25 0,-24 0,24-24,-25 24,25 0,1 0,-1 0,0 0,0 0,25-25,-25 25,25-25,-24 25,24-25,0 0,0 0,-25 25,25-24,49-1,-24 25,0 0,25 0,-26-25,1 25,0 0,0 0,0 0,-1 0,26 0,-25 0,0 0,0 0,-1 0,1 0,0 0,0 0,0 0,-1 0,1 0,0 0,0 0,0 0,-1 0,1 0,-25-25,25 25,-25-25,0 1,0-1,0 0,-25 0,25 0,-25 25,1 0,-1 0,0 0,0-24,0 24,1 0,-1 0,0 0,0 0,0 0,1 0,-1 0,0 0,25 24,-25-24,25 25,-25-25,25 25,-25-25,1 50,-1-26,25 1,-25-25,0 50,25-25,0-1,-25 26,25-25,-24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1:42.56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8856 6300,'49'0,"-24"0,25 0,24 0,-24 0,24 0,-24 0,-1 0,26 0,-26 0,-24 0,0 0,25 0,-1 0,-24 0,0-24,0 24,-1 0,26 0,-25 0,24 0,-24 0,0 0,0 0,24 0,1 0,0 0,-1 0,1 0,-1 0,1 0,0 0,-1 0,-24 0,25 0,-1 0,-24 0,0 0,0 0,0 0,-1 0,1 0,25 0,-25 0,-1 0,1 0,0 0,0 0,0 0,-1 0,1 0,0 0,-25 24,0 1,0 0,0 0,0 0,0-1,0 1,0 0,-25-25,25 25,-25-25,25 25,-24-25,-1 0,25 24,-25-24,0 0,0 0,1 0,-1 0,0 0,-25 0,26 0,-1 0,0 0,0 0,-24 0,24-24,0 24,-25 0,1 0,-1 0,25 0,-49-25,24 25,1 0,24 0,-25 0,25 0,1 0,-51 0,50 0,-24 0,24 0,0 0,0 0,1 0,-1 0,0 0,0 0,0 0,1 0,-1 0,-25 0,25 0,1 0,-1 0,0 0,0 0,0 0,0 0,1 0,-1 0,0 0,0 0,0 0,1 0,-1 0,0 0,0 0,0 25,1-25,24 24,-25-24,0 0,0 0,0 0,25-24,0-1,0 0,25 0,-25 0,25 1,0 24,-25-25,25 0,-25 0,24 25,1 0,0 0,-25-25,25 25,0 0,24 0,-24 0,0 0,0 0,49 0,-49 0,25 0,-26 0,26 0,24 0,-49 0,25 0,-1 0,-24 0,25 0,-25 0,-1 0,1 0,0 25,0-25,0 0,-1 0,1 0,0 0,25 25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1:56.32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10369 8558,'25'0,"-1"0,26 0,0 0,24 0,0 0,1 0,24 0,0 0,0 0,1 0,-26 0,25 0,-24 0,24 0,-25 0,1 0,-26 0,26 0,-26 24,1-24,0 0,-1 0,26 0,-26 0,50 25,-49-25,24 0,-24 0,24 0,1 0,-1 0,-24 0,24 0,-24 0,0 0,-1 0,1 0,24 0,1 0,-26 0,1 0,24 0,-24 0,-1 0,1 25,0-25,24 0,-24 0,24 0,-49 0,25 0,-1 0,1 0,-1 0,1 0,-25 0,49 0,-49 0,49 0,1 0,-26 0,-24 0,25 0,-25 0,-1 0,1 0,0 0,0 0,0 0,-25 25,24-25,-24 25,25-25,0 0,-25 24,25-24,0 0,-25 25,25-25,-25 25,0 0,24-25,1 25,-25-1,25-24,0 25,-25 0,0 0,0 0,0-1,0 1,0 0,0 0,0 0,0 0,0-1,-25 1,25 0,-25-25,25 25,-25-25,1 0,-1 0,0 0,0 0,0 0,0 0,1 0,-1 0,0 0,0 0,0 0,1 0,-1 0,0 0,0 0,-49 0,24 0,1 0,-1 0,0 0,-24 0,24 0,1 0,-26-25,26 25,24 0,-25 0,1 0,24 0,-25 0,25 0,-24 0,24 0,0-25,-24 25,24 0,0 0,-25 0,26 0,-51 0,26 0,-1 0,0 0,26 0,-26 0,0 0,1 0,24 0,-25 0,1 0,-1 0,1 0,-1 0,0 0,1 0,-1 0,-24 0,24 0,0 0,1 0,-26-25,26 25,-26 0,26 0,-1 0,-24-24,49 24,-25 0,26 0,-26 0,25 0,0 0,1 0,-26 0,25 0,0 0,-24 0,24 0,-25 0,25 0,-24 0,24 0,-25 0,26 0,-26-25,0 25,26 0,-1 0,-25 0,25 0,-24 0,24 0,-25 0,26 0,-1 0,0 0,0 0,0 0,1 0,-1 0,0 0,0 0,0 0,1 25,-1-25,0 0,25 24,-25-24,0 0,1 25,-1-25,0 25,0 0,0-25,25 25,0-1,25-24,0 0,0 0,24 0,1 0,0 0,-1 0,26 0,-1 0,25 0,-24 0,24 0,0 0,0 0,-24 0,24 0,-25 0,1 0,-26 25,26-25,-26 0,-24 0,0 0,25 0,-26 0,-73 0,-1 0,1-25,-1 25,0 0,1-24,-26 24,1 0,24 0,-24 0,24 0,1 0,-1-25,0 25,-24 0,49 0,0 0,1-25,-26 25,0 0,26 0,-1 0,0 0,-25 0,26-25,-1 25,0 0,0 0,0-25,1 25,-1 0,0 0,0 0,25-24,-25 24,1 0,24-25,-25 25,25-25,-25 0,25 0,-25 25,25-25,0 1,0-1,-25 0,25 0,-25 0,25 1,0-1,0 0,25 25,0 0,0 0,0 0,0 0,-1 0,1 25,0-25,0 0,24 0,1 25,0-25,-1 0,1 0,-1 0,26 0,-1 0,1 0,24 24,0-24,-25 0,26 0,-26 0,1 25,-1-25,0 0,1 0,-1 0,25 25,-49-25,24 0,1 0,-1 0,1 0,-1 0,25 0,-24 0,-1 0,1 0,-26 0,26 0,-26 0,1 0,-1 0,1 0,0 0,-1 0,1 0,-25 0,-1 0,51 0,-50 0,24 0,-24 0,25 0,-1 0,1 0,-25 0,24 0,1 0,0 0,-26 0,1 0,0 0,0 0,0 0,24 0,-24 0,0 0,0 0,24 0,-24 0,0 0,0 0,-1 0,1 0,0 0,0 0,0 0,-1 0,1 0,0 0,-25-25,25 25,-25-25,25 25,-1 0,1 0,-25-24,25 24,-25-25,0 0,25 25,-25-25,0 0,25 25,-25-24,24 24,1 0,0 0,0 0,0 0,0 0,-25-25,24 25,-24 25,0-1,0 1,25-25,-25 25,0 0,0 0,0-1,0 1,0 25,0-25,0-1,0 1,0 0,-25-25,25 25,-24-25,24 25,0-50,0 0,0 0,0 0,0 1,0-1,0 0,0 0,0 0,24 25,26 0,-50-24,25 24,0 0,-1 0,1 0,25 0,-25-25,24 25,-24 0,25 0,24-25,0 25,-24 0,24 0,1 0,-26 0,51 0,-26 0,0 0,26 0,-1 0,-25 0,26 0,-1 0,-25 25,25-25,1 25,-1-25,0 0,-25 0,26 0,-1 24,-25-24,75 25,-74-25,-1 0,25 25,0-25,1 0,-26 0,25 0,-24 25,24-25,-25 0,26 0,-1 0,0 0,0 0,25 0,-49 0,24 0,-25 0,1 0,-1 0,-24 0,-1 0,1 0,24 0,-24 0,0 0,-1 0,1 0,24 0,-24 0,24 0,1 0,-1 0,25 0,-24 0,-1 0,-24 0,-1 0,-24 0,0 0,49 0,-49 0,0 0,0 0,24 0,-24 0,0 0,0 0,0 0,-1 0,1 0,0 0,-25-25,50 25,-26 0,-24-25,25 25,0 0,0 0,-25-25,25 25,-1 0,-24-24,25 24,-25-25,25 25,-25-25,25 25,-25-25,0 0,25 25,-1 0,-24-24,0-1,-24 25,-51 0,-24-25,-75 25,-24 0,-50 0,49 0,-24 0,0 0,-50 0,50 0,-25 0,49 0,-24 0,25 0,-1 0,26 0,24 0,0 0,50 0,0 0,-1 0,26 25,0-25,-1 0,1 0,-1 25,-24-25,25 0,-1 0,-24 0,-25 0,25 0,-25 0,25 0,-50 0,25 0,-50 0,50 0,-25 24,25-24,0 25,25 0,25 0,24 0,-25-25,51 24,-1 1,0-25,25 25,-25 0,0 0,25-1,0 26,0-25,0 0,25-25,50 25,-1-1,75-24,-25 0,50 0,24 0,25 0,-49 0,74-24,-25-1,0 0,50 0,-74 0,-1 0,-24 1,-25 24,-75-25,-49 25,-50 0,-74 0,-75 0,-24 0,-50 0,-50 0,25 25,-49-25,-50 0,124 0,-25 24,74-24,50 25,75-25,24 0,75 0,99 0,75 0,49 0,0 0,49 0,1-25,-50 1,-25-26,-49 25,-25-24,-100 49,-24-25,-25 0,-49 0,-26 25,-74-49,25-1,-74 0,24 1,75 24,-50-25,50 26,25-1,-1 0,1-25,49 50,0 0,25-24,0-1,25 25,0-25,0 25,-50 0,-25 0,-24 25,-25 0,-25-1,-50 1,50-25,50 0,-1 25,50 0,75-25,0 25,-1-25,1 0,-1 0,1 24,-25-24,-50 25,-25 0,-24-25,-50 0,-99 25,24 0,-24-25,25 0,-75 0,49 0,51 0,49 0,49-25,-24 0,74 25,100 0,-1 0,25 0,25 0,75 0,-1 0,50 0,-24 0,-1 25,-25 0,26-1,-76-24,1 0,-74 0,-26 25,-24-25,-75 0,-49 0,-25 0,-25 0,-24 0,-26 0,-24 0,49 25,50 0,0-25,50 25,49-1,75-24,99 0,99 0,0 0,99 50,-25-50,1 0,-26 25,1-25,-25 25,-75-25,-74 24,-74-24,-50 25,0 0,0 0,-99-25,-25 25,-50-25,-24 49,-1-24,1-25,24 25,25 0,25-25,0 25,75-25,123 0,50 0,75 0,24 0,75 0,-26 0,26 0,-75 0,-49 0,-50 0,-74 0,-75 24,-74 1,-26 0,-48-25,-26 25,-24-25,-25 0,25 0,49 0,1 0,49 25,74-25,0 0,100 0,49 0,100 24,24 1,50-25,24 25,51-25,24 0,-25 0,0 0,1 0,-26 0,-74 0,-50 0,-74 0,-74 0,-25 0,-75 0,-49 0,-25 0,-50 0,-49 0,-50 0,25 0,0 0,25 0,25 0,49 0,99 0,100-25,74 25,124 0,0-25,124 25,-50 0,50 0,-24 0,-26 0,-24 0,-100 0,-49 0,-50 0,-74 0,-50 25,-49 0,-75-25,-49 0,-26 0,1 0,25 0,-1 0,26 0,98 0,50 0,1 0,48 0,125-25,-25 25,75 0,49-25,-25 25,0-24,25 24,-49 0,-1 0,-74 0,-25 0,-49 0,-25 0,-75 0,1 0,-26 0,50 0,50 0,25 0,-1 0,51 0,-26 0,50 0,-25 0,1 0,-51 0,1 0,-1 0,-24 0,-25-25,0 0,0 0,25 25,-25-25,0 1,0-1,25 25,-25-25,0 0,0 0,0 0,-25 25,0 0,-24 0,-1 0,-24 0,-26 0,51 0,-26 0,1 0,-1 0,1 25,0 0,24-25,25 25,75-25,-1 0,26 0,24 0,0 0,0 0,-24 0,-1 0,1 0,-50 0,-25-25,-50 0,0 25,-24-25,-1 1,-49-1,0 0,0 0,25 25,-25-25,-25 25,1-24,48 24,1 0,0 0,0 0,-50 0,0 0,-99 0,0 0,-99 0,-25 24,-125 51,-73-50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2:01.96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10394 11534,'24'0,"1"0,25 0,-25 0,24 0,1 0,24 0,-24 0,24 0,-24 0,24 0,-24 0,-1 0,1 0,0-25,-26 25,1 0,0 0,0 0,0 0,-1-24,1 24,0 0,25 0,24-25,-24 0,-1 0,1 25,0 0,-1-25,26 1,-51 24,1 0,0-25,0 25,24 0,-24 0,0 0,0 0,0 0,-1 0,1 0,0 0,0 0,0 0,-1 25,-24-1,0 1,0 0,25 0,-25 0,0-1,0 1,0 0,0 0,0 0,0-1,-25-24,25 25,-24-25,24 25,0 0,-25-25,25 25,0-1,-25-24,25 25,-25-25,0 0,1 0,-1 0,0 0,0 0,0 0,1 0,-1 0,-25 0,1 0,24 0,-25 0,1 0,-1 0,-24 0,24 0,-24 0,49 0,-25 0,25 0,-24 0,24 0,0 0,0 0,0 0,1 0,-1 0,0 0,0 0,0 0,-24 0,24 0,0 0,0 0,1 0,-1 0,0 0,0 0,0 0,1 0,-1 0,0 0,0 0,0 0,1 0,-1 0,0 0,0 0,0 0,1 0,-1 0,0 0,0 0,-24 0,24 0,25-25,-25 1,0-1,25 0,0 0,0 0,0 1,0 48,0 1,0 0,0 0,0 0,0-1,0 1,25 0,-25 0,0 0,25-25,-25 24,25 1,-1-25,1 0,0 25,25-25,24 0,-24 0,49 0,0 0,0 0,-24 0,24-25,-25-24,1 49,-26 0,-24-25,25 0,-1 25,1 0,-25 0,24 0,1-25,-25 25,24-25,-24 25,-25-24,0-1,0 0,25 25,-25-25,25 25,-25-25,25 1,-25-1,24 25,1-25,0 25,0 0,24-25,-24 25,-25-25,25 25,0 0,-25-24,0-1,0 0,0 0,0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2:12.28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14883 11509,'25'-24,"25"-26,-26 50,1-25,25 0,-25 25,24-24,-49-1,25 25,0 0,-25-25,-50 0,25 25,1 0,-1 0,0 0,0 0,25 25,-25-25,25 25,0 0,0-1,-24-24,24 25,0 0,0 0,0 0,0-1,0 1,0 0,0 0,0 0,0-1,0 1,0 0,24 0,1-25,-25 25,0-1,25-24,0 25,0-25,-1 0,1 0,0 0,0 0,24 25,1-25,0 0,-26 0,26 0,0 0,24 0,0 0,-24 0,-25 0,0 0,49 0,75 0,0 0,0 0,-25 0,-25 0,0 0,0 0,-24 0,-1 0,25 0,-24 0,-26 0,26 0,-26 0,1 0,0 0,-1 0,1 0,-1 0,1 25,24-25,1 0,24 0,0 0,1 0,24 0,-25 0,0 0,0 0,-24 0,24 0,-25 0,1 0,-1 0,-24-25,-1 25,26 0,-26 0,1 0,-25 0,24 25,26-25,-50 25,-1-1,-24 51,0-1,-74 25,0 1,-50-26,74-49,25-75,25 1,0 24,25 25,49-25,1 25,24-25,75 0,24-24,-24-26,-26-24,-23 50,-101 24,1 0,0 25,25 0,-26-25,-24 0,25 25,0 0,0 0,24 0,1 0,0 0,-1 0,1 0,-25 0,24 0,-24 0,0 0,-50 0,0 0,0 0,1 0,-1 0,0 0,0 0,0 0,-24 0,24 0,-25 0,1 0,-1 0,1 0,-26 0,1 0,-1 0,1 0,-1 0,1 0,0 0,-1 0,1 0,-1 0,1 25,0-25,-1 0,26 0,-1 0,0 0,26 0,-1 0,74 0,-24 0,50 0,-26 0,50 0,1 0,-1 0,50 0,24 0,-49 0,-24-25,73 25,-74 0,1 0,-51 0,26 0,-51 0,1 0,0 0,0 0,0 0,-1 0,1-24,0 24,-25-25,25 25,-25-25,-25 0,0 25,0-25,1 1,-26 24,25 0,-24-25,24 0,0 25,-25 0,26-25,-26 0,0 25,1-24,24 24,-25 0,1 0,-1 0,1 0,24 0,-25 0,0 0,1 0,-1 24,1-24,-26 25,26-25,-26 0,1 25,-1 0,51-25,-1 0,25 25,49-25,26 0,-26 0,26 0,-1 0,25 0,-24 0,49 0,-50-25,26 25,-26 0,25-25,-49 0,-25 25,-1 0,-24-25,25 1,-25-1,0 0,-25 25,1 0,-26-25,25 0,0 25,-24 0,-1 0,-24 0,-1 0,-24 0,0 0,0 0,-1 0,-24 0,-24 0,73 0,1 0,49 0,0 0,0 0,25 25,0 0,75-25,-1 25,75-25,-50 0,25 0,25 25,-50-25,-24 0,-26 0,-24 0,-50 0,-24 0,-26 0,-49 0,-49 0,-26 0,-24 0,-25 24,0-24,0 25,-25-25,50 0,-1 0,26 0,49 0,50 0,74 0,0 0,100 0,24 25,25-25,74 0,1 0,24 0,25 0,-25 0,-24 0,-50 25,-50-25,-49 0,-26 0,-48 0,-51 0,1 0,-50 0,-50 0,-24 0,-1 0,-74 0,25 0,0 0,25 0,25 0,49 0,74 0,51 0,73 0,50 0,50 0,50 0,-1 0,50 0,-74 0,-25 0,-25 0,-50 0,-49 0,-50 25,-49-25,-26 0,-73 0,24 0,-99 0,99 0,-99 0,25 0,24 0,1 0,49-25,25 25,50-25,-1 25,50 0,75 0,0 0,49 0,0 0,0 0,25 0,25 0,-74 0,-1 0,-24 0,-26 0,-48 0,-1 0,-25 0,-24 0,-1 0,-24 0,0 0,0 0,-25 0,24 0,51 0,-26 0,26 0,24 0,0 0,50 0,0 0,0 0,-1 0,1 0,-50 0,1 0,-1 0,0 0,0 0,0 0,-24 0,24 0,-25 0,26 0,-26 0,0 0,1 0,24 0,0 0,0 0,0 0,-24 0,24 0,0 0,0 0,-24 0,-1 0,25 0,-24 0,24 0,0 0,0 0,1 0,24-25,0 0,0 1,0-1,0 0,0 0,-25 0,25 1,0-1,0 0,0 0,-25 25,0 0,0 0,1 0,-1 25,0 0,0 0,25-1,-25-24,25 25,-24 0,24 0,0 0,0-1,0 1,0 0,0 0,0 0,0-1,0 1,0 0,0 0,0 0,0-1,0 1,0 0,0 0,24 0,-24-1,0 1,25-25,-25 50,0-25,25-1,-25 1,25 0,0-25,-1-25,-24 0,0 1,25 24,-25-25,0 0,0 0,0 0,0 1,0-1,0 0,0 0,0 0,0 1,0-1,0 0,0 0,0 0,0 1,0-1,-25 25,25-25,0 0,-24 25,-1 0,25 25,-25 0,0 0,0-1,25 1,0 0,-24-25,24 25,0 0,0-1,0 1,0 0,24-25,-24 25,25-25,0 0,-25 25,25-25,0 0,-1 0,1 0,-25-25,25 25,-25-25,25 0,-25 0,25 25,-1-24,1-1,-25-25,25 25,-25 1,0-1,0 0,0 0,0 0,-25 25,0 0,1 0,-1 0,25 25,-25 0,25 0,-25 24,0 1,1-25,24 24,-50 26,25-50,25 24,0 1,-25-25,25-50,0 0,0 0,0 0,0 1,0-1,0 0,0 0,0 0,0 1,0-1,0 0,0 0,-24 0,-1 1,25-1,0 0,0 0,0 0,0 1,-25 24,25-25,0 0,0 0,-25 25,25 50,25-50,-25 25,0-1,0 1,25 0,0 0,-1 0,1-1,0 1,25 0,-1-25,1 25,-1 0,26-1,24-24,-25 25,26-25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2:22.48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8682 14163,'25'0,"0"0,24 0,1 0,-25 25,24-25,26 0,-26 0,-24 0,25 0,-1 0,26 0,-26 0,1 0,24 0,1 0,-1 0,1 0,49 0,-50 0,25 0,0 0,-24 0,24 0,-25 0,26 0,-26 0,25 0,-24-25,-1 25,-24 0,49 0,-49 0,24 0,0 0,1 0,-1 0,-24 0,24 0,-24 0,24 0,-24 0,24 0,-24 0,24 0,-24 0,-25-24,24 24,26 0,-50 0,24 0,-24 0,0 0,24 0,-24 0,0 0,25 0,-1 0,-24 0,0 0,24 0,-24-25,0 25,25 0,-1 0,-24 0,25 0,-25 0,24 0,26 0,-26 0,-24 0,25 0,-1 0,1 0,-25 0,24 0,-24 0,25 0,-26 0,1 0,25 0,24 0,-24 0,-25 25,49-25,-49 0,49 24,-49 1,25-25,-1 25,-24-25,25 0,-25 0,-1 25,1-25,0 0,0 0,0 0,-1 0,1 25,25-25,-25 24,-1-24,1 0,0 0,-25 25,25-25,-25 25,25-25,-25 25,0 0,0 0,0-1,0 1,-25 0,0-25,-25 0,26 0,-26 0,0 0,1 0,-1 0,1 0,-1 0,-24 0,24 0,-25 0,26-25,-26 25,51 0,-1 0,-50 0,51-25,-1 25,0 0,0 0,0 0,1 0,-1 0,0 0,-25 0,1 0,-1 0,1 0,-1 0,-24 0,-26 0,26 0,-25 0,24 0,1 0,-1 0,1 0,0 0,-1 0,1 0,-1 0,1 0,0 0,-1 0,1 0,-1 0,-24 0,49 0,-49 0,0 0,25 0,-1 0,1 0,-1 0,1 0,0 0,24 0,-24 0,24 0,0 0,1-24,-1 24,0 0,1-25,-26 25,26 0,-1-25,1 25,-26 0,26 0,-1 0,-24 0,-1 0,26-25,-1 25,0 0,1 0,24 0,-25 0,26 0,-1 0,0 0,0 0,-25 0,26 0,-26 0,25 0,0 0,1 0,-26 0,25 0,0 0,1 0,-1 25,0-25,0 0,0 0,1 0,-1 0,0 0,0 0,0 0,1 0,-1 0,0 0,0 0,25-25,0 0,-25 0,25 1,0-1,0 0,0 50,0 0,0-1,0 1,0 0,0 0,0 0,0 0,25-1,25-24,-25 0,-1 0,1 25,25-25,-25 0,-1 0,1 25,25-25,-1 0,1 0,0 25,24-25,25 25,1-25,-1 24,0-24,0 25,0-25,1 0,-26 0,0 0,1 0,-1 0,1 0,-1 0,-24 0,24 0,1 0,-26 0,26 0,-26 0,1 0,-1 0,26 0,-26 0,1 0,0 0,-1 0,-24 0,0 0,0 0,-50 0,-25 25,25 0,1-25,-76 25,51-1,-1-24,-24 50,-1-25,26 0,-26-25,26 24,24 1,0-25,0 0,50 0,-25-25,25 1,0 24,0-25,-1 25,26-25,24 25,50-25,-49 0,24 1,50-1,-25 0,0 0,25-24,-25-1,-25 0,0 1,-24 24,-1 0,-74 0,0 0,0 1,0-1,-25 0,0 25,1 0,-26-25,25 0,0 25,1 0,-1 0,74 0,26-24,-26 24,26 0,-26-25,26 25,-1-25,1 25,-1 0,-24 0,-1-25,1 25,-25 0,0 0,-25-25,-25 25,-50-24,26-1,-26 25,1-25,24 25,-24 0,-25 0,24-25,1 25,24 0,-24 0,24 0,-24 0,-1 0,26 0,-1 0,1 0,-1 0,0 0,25 25,1-25,-1 0,25 25,-25-25,25 25,50-25,-1 24,-24-24,50 0,-26 0,50 0,1 0,-1 0,50 0,-25 0,49 0,1 0,-25 0,0 0,-25 0,24 0,-24 0,0-24,-49 24,-26 0,-24 0,0 0,0 0,-75 0,1 24,-1 1,25 0,-24 0,-1 0,50-1,-25-24,25 25,0 0,25 0,25-25,-1 0,26 0,24 0,-25 0,26 0,24 0,-50 0,0 0,1 0,-26 0,-24 0,0 0,0 0,0 0,-25 25,24-25,-24 24,0 1,0 0,25 0,-25 0,0 0,0 24,25-49,-25 25,25 0,0-25,-25 25,0-1,0 1,0 0,0-50,0 0,0 1,0-1,0 0,0 0,0 0,0 1,0-1,0 0,0 0,0 0,24 25,1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1:39.84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8260 14238,'-24'25,"-1"-25,0 0,25 24,-25-24,25 25,0 0,-25-25,25 25,0 0,-25-25,25 25,0-1,0 1,0 0,0 0,0 0,0-1,0 1,25-25,-25 25,25-25,0 0,0 0,0 0,-1 0,1 0,0 0,0 0,-25-25,0 0,0 1,0-26,0 25,0 0,0 1,0-1,-25 25,25-25,-25 25,25-25,0-25,-25 26,25-1,0 0,-24 25,-1 0,0 0,0 0,0 0,0 0,1 0,-1 0,0 0,25 25,0 0,0-1,0 1,0 0,0 0,0 0,0 0,0-1,0 1,0 0,0 0,0 0,0-1,0 1,0 0,0 0,0 0,0-50,0 0,0 0,0 0,0 1,0-1,0 0,0 0,0 0,0 1,0-1,0 0,0 0,25 25,-25-25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2:27.53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14437 14213,'24'0,"1"0,0 0,25 0,-25 0,24 0,26 0,-1 0,0 0,26 0,-1-25,-25 25,25-25,1 1,-1 24,0-25,0 0,-24 25,-26 0,1 0,-50-25,25 25,-75-25,1 25,-26 0,1 0,-1 0,1 0,-25-24,24 24,1 0,24-25,-24 25,49 0,-25 0,75 0,25 0,24 0,25 0,25 0,25 0,-25 0,25 0,-25 0,-49 0,-26 0,-24 0,-75 0,-24 0,-25 25,0-25,-26 0,-23 0,-26 0,50 24,25-24,24 0,1 25,24-25,1 0,24 0,75 0,24 0,25 25,0-25,25 0,25 0,-50 0,-24 0,-26 0,-98 0,-26 0,-24 0,0 0,0 0,-50 0,25 0,0 0,50 0,-1 0,50 0,25-25,25 25,0 0,49 0,-24 0,24 0,1 0,24-25,-25 25,26 0,-26 0,0-24,-24 24,-25 0,-75 0,1 0,-26 0,-24 24,-25-24,0 50,-25-25,25 49,0-49,50 0,-1-25,50 0,25-25,75-25,-26 1,26-1,49 1,-50-1,26 0,-26 1,-24 24,-26 25,-73-25,24 25,-25 0,1 0,-26 0,51 0,-1 0,0 0,75 0,-1 25,26 0,-1-25,50 0,0 25,25-25,-25 0,-50 24,-49-24,-25 25,0 0,-74 0,-26 0,1 24,-25 1,-25-1,75 1,-50 24,25-24,49 0,25-50,1 25,48-25,26 0,24 0,50 24,50-24,-25 0,24 0,51 0,-26 0,50 0,-49 0,-75 0,24 0,-98 0,-124 0,-26 0,-73 0,-26 0,-24 0,-50 0,0 0,1 0,-26 0,99 0,26 0,98 0,249 0,25 0,24 0,50 0,-25-24,49 24,1 0,-25 0,-25 0,0 0,-50 0,-74 0,0 0,-74 0,-100 0,-49 0,-74 0,-26 0,-74 0,50 0,0 0,24 0,-24 0,149 0,74-25,74 25,75 0,-25 0,50-25,-1 25,1-25,24 25,-74 0,-24-25,-26 25,-49 0,-50 0,-99 0,-50 0,-49 0,-50 0,50 0,-50 0,50-25,49 25,100 0,198-24,0 24,49 0,26-25,24 25,-24 0,-1 0,0 0,1 0,-75-25,-50 25,-98 0,-76 0,-24-25,-49 25,-26 0,26-25,-1 25,100-24,24 24,100-25,-1 0,26 25,24-50,50 26,-1-1,26-25,0 25,-75 25,0-24,-24 24,-26 0,-24 0,0 0,-25 24,0 1,25-25,-1 50,1-1,0-24,0-25,24 25,1 0,24 0,1-1,74 1,-25 0,74 0,-24-25,-50 0,25 0,-50 0,-50 0,1 25,-75-25,0 0,-24 0,-1 24,1 1,-26-25,-24 0,0 0,-50 0,25 0,-25 25,25-25,25 0,49 25,25 0,1-25,48 0,26 0,24 0,1 0,-1 0,26 0,-26 0,0 0,-49 0,0 0,-25 25,-25-1,0 1,-24 0,24 0,0 0,25-1,75-24,-1 0,25 0,-24 0,-1 0,0 0,-24 0,-75 0,0 0,-49-24,-25 24,-50-25,-49 25,24-25,-49 0,-25 0,49 1,50 24,0 0,100 0,24 0,0 0,50-25,25 25,24 0,25-25,1 25,24-25,-25 0,0 25,-25 0,-24 0,0 0,-26 0,-73 0,-50 0,-1 0,-48 0,-26 0,0 0,75 25,25 0,49-25,0 0,75 0,-1 0,1-25,24 0,1 0,-1 1,25-1,-49-25,0 50,-50-25,-25 25,-50-24,-24 24,-75-25,1 25,-26-25,1 25,0-25,-1 0,1 25,24 0,-24 0,24 0,25 0,-24 0,24 0,25 25,0 25,0 24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2:41.90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14834 6152,'-25'0,"0"0,50 0,24 0,1 0,0 0,49-25,-25 25,25 0,50 0,-25-25,-25 25,50 0,-25 0,25 0,-50 0,75 0,-50 0,50 0,-1 0,-49 25,75-25,-26 0,1 25,24-25,-24 0,25 0,-51 0,51 0,-26 0,1 0,-25 0,74 0,-74 0,25 0,-50 0,49 0,-24 0,0 0,0 0,0 0,-1 0,-24 0,25 0,-25 0,25 24,-25-24,-25 25,25-25,0 0,0 0,0 0,-24 25,-26-25,0 0,1 0,-25 0,-26 0,1 0,-25 25,25 0,-25-1,25 1,-25 0,0 0,0 0,-25-1,0 1,-24-25,24 25,0-25,-25 0,-24 25,-1-25,1 0,-25 0,24 0,-24 0,0 0,0 0,-25 0,0 0,74 0,-74-25,25 25,0 0,-1 0,1 0,25 0,-25 0,24 0,-24 0,25 0,-50 0,49 0,-24 0,24 0,-24 0,0 0,-25 0,25 0,0 0,-1 0,1 0,0 0,24 0,-24 0,25 0,-25 0,-1 0,26 0,0 0,-26 0,26 0,0 0,-1 0,-24 0,25 0,-1 25,1-25,-1 0,1 0,-1 0,1 0,0 0,-1 0,1 25,-25-25,24 0,1 0,-1 0,26 0,-26 0,26 0,-26 0,26 0,-1 0,0 0,-24 0,49 0,0 0,1 0,-1 0,0 0,0 0,-24 0,24 0,-25 0,-24 0,24 0,-24 0,-1 0,1 0,24 0,1 0,-1 0,0 0,1 0,24 0,-25 0,26 0,-26 0,25 0,25-25,-49 25,24 0,0 0,0 0,0 0,1 0,-1 0,0 0,0 0,0 0,-24 0,24 0,0 0,0 0,1 0,-1 0,0 0,0 0,0 0,1 0,-1 0,0 0,0 0,0 0,1-25,24 0,0 0,0 1,0-1,0-25,0 25,0 1,24-1,1 25,25 0,-1 0,1 0,49 0,0 25,25-1,0-24,25 0,-25 0,50 25,-50-25,50 0,-50 0,49 0,26 0,-1 0,75 0,-75 0,1 0,-1 0,-24 0,-25 0,-25 0,-75 0,26 0,-100 0,-25 0,-24 0,-25 0,-25 0,-50 0,-24-25,-26 1,1-1,50 25,-26-25,1 25,24-25,50 25,25 0,24-25,1 25,24 0,26 0,24-24,0-1,49 0,1 25,-25-25,24 0,50 25,25-24,0-1,50 25,0 0,-1-25,26 0,-26 25,26 0,-75-25,-50 25,-24 0,-25 0,-25-24,-50 24,-24 0,-26 0,1 0,0 0,0 0,24 0,-24 0,25 0,-1 0,1 0,-1 0,1 0,0-25,24 25,0 0,26 0,-26 0,75 0,0 0,-1-25,26 25,0-25,24 25,-49 0,0 0,24-25,-74 25,-24 0,-1 0,-49 0,0 0,-75 25,25 0,1 0,-26 0,0-1,25 1,50 0,0-25,49 0,-24 0,49 25,25 0,0-1,25 1,25 0,-26 0,51-25,49 25,0-25,49 0,-24 0,50 0,49 0,0 0,50 0,-1 0,1 0,-1 0,26 0,24 0,-49 0,-25 0,0 0,-1 0,-24 0,25 0,-74 0,-26 0,-49 0,-24 0,-1 0,-50 0,1 0,-124 0,-1 0,-49 0,-49 0,-51-25,-49 25,-24-25,-26 25,1 0,24-25,1 25,24-25,74 25,26 0,73 0,26 0,49 0,75 0,49-24,25 24,25 0,25-25,24 25,50 0,-25 0,25 0,25 0,0 0,-25 0,0 0,-49 0,-1 0,0 0,-98 0,-26 0,0 0,-49 0,-50 0,-24 0,-26 0,-49 0,-24 0,-26 0,-24 0,-51 25,51-25,0 0,49 0,0 0,50 0,24 0,51 0,-1 0,99 0,100 0,24 0,25-25,1 25,24 0,-25 0,50 0,-50 0,-24 0,-26 25,-74-1,1 1,-100 25,0-25,-50 24,-74-24,0 25,-25-1,-49 1,-26-25,26-1,-25 1,24 0,1 0,-1-25,51 0,24 0,49 0,26 0,-1 0,100 0,24 25,50-1,25-24,49 0,1 0,24 0,25 0,-25 0,75 25,-75-25,25 0,-49 0,-51 0,1 0,-50 0,-49 0,-25 0,-50 0,25 25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2:47.3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968 7714,'49'0,"26"0,-1 0,75 0,25-25,-1 25,51 0,-26-24,25 24,-24 0,24-25,-25 25,-98 0,24 0,-25 0,-25 0,1 0,-1 0,-24-25,-1 25,-24 0,25 0,-1 0,-24-25,0 25,-50 0,-25 0,-24 0,0 0,-50-25,0 25,-50-49,0 24,1 0,-26 0,50 1,25 24,0-25,50 0,49 0,0 25,50 0,0 0,25-25,-1 25,50 0,25 0,0 0,0 0,25 0,25 0,-75-24,-24 24,-26 0,-24 0,0 0,-50 0,-25 0,-24 0,0 0,-51 0,-48 0,-26 0,1 24,24-24,1 0,49 0,-25 0,50 0,-1 0,51 0,-1 0,25 0,50 0,50 0,24 0,25 0,-25 0,50 0,0-24,-25 24,-50 0,1 0,-26 0,-74 0,-49 0,24 0,-24 0,24 24,-24 1,24-25,1 25,-26 0,26 0,-1-1,25 1,-24 0,-1 0,25 0,0-1,1 1,24 0,0 0,0 0,49-1,75-24,0 0,50 0,-25 0,74 25,0-25,0 0,-74 0,-25 0,-74 0,-25 0,-50 0,0 0,-24 0,-26 0,1 0,-26 0,-48 0,-1 0,0 0,-25 0,1 0,24 0,0 0,25 0,25 0,24 0,51 0,-1 0,74 0,51 0,48 0,1 0,25 0,49 0,50 25,-75 0,75-25,0 25,-50-1,-49-24,0 25,-50-25,-50 0,-24 25,-75-25,-25 0,-74 0,-74 0,-1 0,-73 0,48 0,-49 0,25 0,50 0,49-25,50 25,49 0,26 0,98 0,75 0,24 0,51 0,-1 0,25 0,-25 0,0 0,-24 0,-1 0,26-25,-76 25,1 0,-74 0,-1 0,-49 0,0 0,-25-24,-25 24,0 0,-74 0,-50-25,0 25,-99 0,50-25,-1 0,26 25,-1-25,50-24,50 24,49 0,25 0,25 1,24 24,50-25,75 25,74-25,-25 0,1 0,-26 25,0 0,-49 0,-50 0,-74 0,0 0,-50 0,-49 0,-25 0,-25 0,-25-24,0 24,0 0,25 0,-25 0,50 0,25 0,24-25,25 25,75-25,24 25,50-25,25 25,0-25,25 1,-26 24,1-25,-50 25,-24 0,24-25,-74 25,24 0,-73 0,-26 0,-24 0,24 0,-24 0,24 0,0 0,1 0,-1 0,25 0,50 0,50 0,24-25,-25 0,1 25,-1 0,25 0,-24 0,-1 0,-24 0,-25 0,-1 25,-24 0,0 0,-24 0,-51-1,1 1,-1 25,1-25,-25 24,-1-24,51 0,-1-25,-24 25,24-1,1 1,24 0,25 0,0 0,25-1,24 1,26-25,49 0,0 0,0 0,49 0,1 0,0 0,-50 0,-25 0,0 0,-49 0,-26 0,-24-25,25 25,-74 0,-26 0,1 0,-75 25,50 0,0-25,49 0,0 0,50 25,25-25,25 0,-1 0,26 0,-1 0,25 0,-24 0,24 0,-25 0,-24 0,0 25,-26-25,1 0,0 0,0 0,0 0,-1 0,-24-25,25 0,0 25,0 0,24 0,-24 0,0-25,0 25,0 0,-25-25,25 25,-25-24,0-1,0 0,0 0,0 0,0 1,0-1,-25 25,0 0,0 0,-25 0,1 0,-26 0,-49 0,-24 0,73 0,-24 25,0-25,0 0,24 0,1 24,24-24,1 0,-1 0,0 25,1-25,24 0,-25 0,25 0,25 25,75-25,-26 0,26 0,-1 0,26 0,24 0,0 0,24 0,-48 0,-1-25,0 25,-25-25,-24 25,0 0,-50-24,24 24,-24-25,0 0,-49 25,-1-25,-24 0,-25 25,24-24,-24-1,25 0,-1 0,-24 25,0-25,24 25,1-24,0 24,24 0,0 0,25 0,1 0,-1 0,0 0,50 0,74 0,25 0,25 0,25 0,-1 0,-49 0,25 0,-75 0,-24 0,-75 0,-24 24,24-24,-25 0,-24 25,49-25,-25 0,1 25,-1-25,-24 0,49 25,0 0,-49-1,49 26,-25-25,1 24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2:55.39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1315 10195,'74'0,"26"0,24 0,124 0,-25 0,25 0,0 0,25 0,-25 0,0 0,-50 0,1 0,-75 0,50 0,-100 0,0 0,1 0,-26 0,26 0,-1 0,1 0,-1 0,-49 0,24 0,1 0,-25 0,-25-25,-75 0,-24 0,-25 25,-49-49,-26-1,-49 25,25 0,0 1,24-1,50 25,-24 0,24-25,74 25,26 0,24 0,0 0,50 0,74 0,50 0,50 25,24-25,0 0,50 0,0 0,-50 0,0 0,-49 0,-75 0,-25 0,-49 0,0 0,-50 0,-49 0,-1 0,-49 0,-49 25,24-25,-124 0,50 0,-50 0,50 0,0 0,-26 0,76 0,24 0,0 0,50 0,49 0,1 0,-1 0,100 0,49 0,75 0,49 24,-50 1,26-25,-1 25,-24 0,-25-25,-50 25,-74-25,0 25,-25-1,0 1,-100 0,-48 0,-26 0,-24-1,-1 1,1-25,-1 25,26-25,-1 25,25 0,25-25,-25 24,100 26,-26-25,50-25,-24 49,49-24,25 0,74 0,50-25,49 0,25 0,-24 0,24 0,25 0,-49 0,-75 0,-25 0,-50 0,-24-25,-74 0,-26 0,1 25,-75-24,-25-1,25 0,-74 0,0 0,0 1,49 24,0-25,75 25,25 0,24 0,25 0,75 0,74 0,25 25,99-1,-25 1,75 25,24 24,1-24,-1-25,100-1,-50 26,-50-50,26 50,-51-50,-73 0,-26 0,-74 0,-50 0,-49 0,-25-25,-49 25,-26 0,-24 0,-50 0,-49-25,-50 25,-50-25,0 0,-24-24,24 24,25 0,75 0,0 25,98-24,1 24,74-25,0 0,50 25,50 0,49 0,74 0,75 0,-50 0,75 0,-25 0,0 0,-25 0,-50 0,50 0,-124 0,-25 0,-49 0,-25 0,-50 0,-25 0,-74 0,-74 0,-25 0,-75 0,0-25,50 0,-25 25,50-24,25-1,24 25,75-25,25 25,49 0,74 0,51 0,98 0,25 0,50 0,25 25,24-25,1 25,49-25,-50 49,1-49,-26 25,-24 0,-50-25,-49 0,-75 25,-24-25,-100 0,-74 0,-1 0,-73 0,-75 0,-25 0,-50 0,26-50,-1 50,0-25,50 0,100 25,73 0,26 0,98 0,50 0,125-49,24 49,0 0,49 0,-24 0,-25 0,25 0,0 0,-50 0,-49 0,-75 0,-49 0,-25 0,-1 0,-24-25,-49 25,-51 0,-73 0,-26-50,-73 26,-1 24,25-25,-25 0,50 0,-1 0,76 25,-1-24,99 24,25 0,50 0,49-25,51 25,48 0,50 0,25 0,0 0,25 0,-25 0,0 0,-49 0,-26 0,-73 0,-75 0,-100 0,-24 0,-149 25,49-25,-49 0,25 0,25 0,49 0,-25 0,50 0,0 0,25 0,49 0,26 0,-1 0,50 0,74 0,50-25,24 0,26 0,49-25,-50 26,1 24,-1-25,-24 0,-50 25,0-25,-50 25,-49-25,-75 25,-49 0,-50 0,-49 0,24 0,-24 0,49 0,-25 0,50 0,0-24,50-1,49 25,0 0,25-25,25 25,49 0,26 0,73-50,-24 50,-25-24,25-1,-25 25,25 0,-50 0,-49 0,-26 0,-48 0,-26 0,0 0,-49 0,25 25,-1-25,-24 24,25-24,-25 0,-26 25,51-25,-25 0,24 0,1 0,0 0,24 0,25 0,0 0,100 0,-1 0,1 0,24-25,0 1,25 24,-25-25,-24 25,-26 0,-24 0,-50 0,-74 0,-25 25,0-1,-25 1,-24 0,49 0,-25 0,50-25,-25 24,49 1,50-25,1 25,73 0,26-25,49 25,49-25,26 24,24 1,50 0,0 25,-50-25,50-1,-75 1,-49 25,-50-25,-49-25,-50 24,-25 26,-74-50,-50 25,-25 0,1-25,24 0,-25 24,100-24,-1 0,51 0,-1 0,50 0,49 0,50 0,25 0,24 0,-24 0,25 0,-25 0,-50 0,0 0,-74 0,0 0,-50 0,25 25,0 0,25-25,0 0,-1 25,1-25,0 0,0 0,0 0,-1 0,1 0,0 0,0 0,24 0,-24 0,25 0,-1 0,1 0,-25 0,0 0,24 0,-49-25,50 25,-25 0,24-25,-49 0,0 1,-24-1,-76 0,-24 25,-25-25,1 0,-51-24,1 49,-50-25,49 0,-24 0,49 25,1 0,74-24,24 24,25 0,125 0,24 0,50 0,49 0,-24 0,49 0,25 0,-24 0,48 0,-73 0,24 0,-99 0,0 0,-49 0,-51 0,-123 0,-50 24,-24-24,-26 0,-24 0,25 0,-50 0,99 0,-25 0,75 0,49 0,50-24,75-1,73 0,51 0,24 25,0 0,25-25,25 25,-49 0,-26 0,25 0,-24 25,-51-25,1 50,-99-25,-25-25,-25 24,0 1,0 0,-75 0,-24 0,25-1,-26 1,-48 0,48 0,26 0,49-25,0 0,1 0,48 0,26 0,24 0,50 0,0 0,25 0,-25 0,50 0,0-25,-50 25,24 0,-73 0,-1 0,-49 0,0 0,-75 0,-49 25,-75-1,-24-24,-25 0,-50 25,50-25,-25 0,49 0,50 0,75 0,24 0,150-25,-26 1,50-1,50 0,-1 25,1 0,24 0,-49 0,25 0,-25 0,-50 0,-25 25,-49 0,-25-1,0 1,-50 0,1 0,-26 0,1 24,-50-24,50 25,-51-1,76-24,-1 0,25 0,1-1,24 1,-25-25,25 25,25-25,-1 0,26 25,24-25,26 25,49-1,24-24,-24 0,25 0,-26 0,-24 0,1 0,-51 0,-49 0,0 0,-50-24,-25-1,-24 25,-1-50,1 1,-50 24,25-25,-25 1,0-26,74 50,25-24,25-1,0 25,25 1,0-1,49 0,25 0,1-24,-1 24,0 25,-25-25,1 0,-100 25,-49 0,-26 0,-48 0,24 0,-50 0,-24-25,24 25,50-24,0-1,49 25,75-25,25 0,50 25,-1 0,0-25,1 0,-1 25,1 0,-1-24,-24 24,24 0,-24 0,-1 0,-24 0,-50 0,-49 0,0 0,-26 0,26 0,-25 0,24 24,26-24,73 0,51 0,-25-24,24-1,0 0,1 0,-1 25,-24 0,-25 0,-25-25,0 50,0 0,0 0,-25 0,25-1,0 1,-25 25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2:58.92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22622 11782,'-25'0,"1"0,-1 0,0 0,0 0,0 0,1 0,-26 0,75-25,0 25,-1-24,-48 24,-1 0,-25 0,25 0,25-25,0 0,0 0,0 0,0 1,-24-1,24 0,0 0,0 0,0 1,0-1,-25 25,25 25,-25-25,25 49,0-24,-25 0,25 24,0-24,0 0,0 0,0 0,0-1,0 1,0 0,0 0,25 0,-25-1,0 1,0 0,0 0,0 0,25-25,-25 24,25-24,-1 0,-24 25,25-25,0 0,25 0,-1 0,-24 0,25 0,-1-25,1 25,24-49,-49 24,25 0,24 0,25 1,1-1,-1 0,25 0,-25-24,-25 24,1 25,24-25,-74 0,0 25,-75 0,-24-25,24 25,-24 0,-1-24,1 24,-25 0,-1 0,-24 0,-25 0,1 0,-1 0,25 0,49 0,26 0,74 0,-1 0,26 0,24 0,1-25,49 0,-25 25,0-25,0 25,-24 0,-25 0,-1-25,-74 25,-24 0,-26 0,26 0,-51 0,51 0,-26 0,26 0,24 0,0 0,25-24,0-1,25 0,0 0,0 0,49-24,-24 24,-26 0,26 0,-50 1,-25 24,0-25,-49 25,49-25,-24 25,24 0,0 0,50 0,0 0,-1 0,26 25,0-25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08.57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1439 12774,'25'0,"24"0,26-24,24-1,-25 0,-24 0,-25 0,25 1,-75-1,0 25,-25 0,25 0,1 0,-26 0,25 0,0 0,1 0,-26 0,25 0,75 0,-1-25,1 25,0-25,-1 0,26 25,-50 0,-1 0,1 0,-25-24,-25 48,-24 1,-1-25,25 25,0 0,50-25,0 0,50 0,-1 0,-24 0,24 0,-24 0,24 0,-49 0,0 0,-1 0,-48 0,-1 0,-25 0,1 25,-26-25,1 24,-1-24,1 25,-25 25,-1-1,26-24,24 50,1-51,-1 1,50 0,75-25,-1 0,25 0,0 0,1 0,24 0,-25 0,0 0,-24 0,-26 0,-49 25,-25 0,-49-1,0-24,-1 25,1-25,24 25,25-25,-24 25,98-25,1 0,24 0,1 0,24-25,75 25,-50-25,49 0,-49 1,0 24,-24-25,-51 25,-98 0,-26 0,-24 0,24 0,-24 0,-50 0,25 0,25 0,-50 0,50 0,0 0,25-25,49 25,0 0,75-25,24 25,0-25,75 1,-25 24,25-25,25 0,-26 25,-24 0,-49 0,-25 0,-26 0,-48 0,-26 0,-49 0,-1 0,-24 0,-49 0,49 0,-25 0,-25 0,50 0,50 0,24 0,1 25,49 0,24-25,51 0,-1 0,1 0,24 0,25 0,0 0,50 0,-26 0,-48 0,-1 0,-25 0,-49-25,-99 25,-1 0,-24 0,-25 25,-50-25,1 24,-1 1,50-25,-25 25,50 0,25-25,24 25,25-25,25 24,0 1,25-25,25 0,24 0,-24 0,24 25,1-25,-1 0,25 0,-24 0,-1 0,0 0,-24 0,0 0,-26 0,1 0,-50 0,-49 25,49-25,-24 0,24 25,25-1,49-24,26 0,24 25,0-25,25 0,25 0,0 0,25 25,24-25,-24 0,-50 0,-25 25,-50-25,-49 25,-49-25,-26 25,-24-25,25 24,-50-24,25 0,-1 0,26 0,24 0,26 0,-1 0,74 0,1 0,24 0,1 0,24 0,-25 0,26 0,-26 0,-24 0,-1 0,-24 0,-50-24,-24 24,-26 0,1 0,-1 0,1 0,0-25,74 0,0 0,49-25,26 26,-26 24,26-25,-1 0,0-25,-24 50,24-24,-24-1,-100 25,-49 0,0 0,-25 0,-25 0,50 0,25 0,49 0,50 0,24 0,26 0,24 0,-25 0,25 0,1 0,-1 0,0 0,-25 25,1-25,-50 0,-25 24,-75-24,1 0,-1 0,-24 0,0 0,0 0,24 25,51-25,48 0,51 0,-1 0,25 0,50 0,-25 0,-24 0,48 0,-73 25,-1-25,-49 0,0 0,-50 0,-25 0,-49 0,-25 0,-25-25,-74 0,25-24,24 24,50 0,-25-24,100 49,-1-25,50 0,50 25,-1-25,50 0,50 1,-50 24,75-25,-25 0,-25 0,25 25,-50-25,0 1,-49 24,-75 0,-49 0,-26 0,-49 0,-24 0,-26 0,1 0,24 0,50 0,50 0,24 0,75 0,25 0,-25 0,24 0,26-25,-1 25,0 0,1 0,-1 0,-24 0,-1 0,-49-25,-24 25,-51 0,26 0,-51 0,26 0,0 0,-1 0,50 0,1 0,48-25,51 25,24 0,25 0,-25-25,75 25,-25-24,-25 24,0 0,-50 0,1 0,-51 0,-48 24,-26 1,-24 0,-51 25,51-26,0 26,-50 24,49-49,1 25,-1-25,51 24,24-24,0 0,74-25,50 0,74 0,100 25,-25-25,49 0,-24 0,49 0,1 0,-51 0,-49 0,0 0,-124 0,-49-25,-50 25,-100 0,-24 0,-75 0,26 0,-1 0,-25 0,0 0,26 0,-26 0,-24 0,-51 0,26 0,-50 0,25-25,0 25,99-25,1 25,123 0,25-25,49 25,51 0,98 0,-24 0,49 0,0 0,25 0,0 0,0 0,-24 0,-1 0,-50-24,-24 24,-74-25,-50 25,-75 0,-49 0,-75 0,0 0,-49-25,25 25,-1-25,-24 0,74 25,25-24,50-1,49 25,25-25,25 25,49 0,1 0,24-25,50 0,-25 25,49-24,-24-1,-25 25,25-25,-75 25,-24-25,-25 25,-50 0,-74 0,-50 0,25 0,-74 0,24 0,25 25,0-25,50 0,25 0,-1 25,50-25,100 0,-1 0,50 0,0 0,25 0,0 0,0 0,-25 0,0 0,-75 0,-24 0,0 0,-50 0,-49 0,-25 0,-1 0,-48 0,24 0,-50-25,-25 25,51-25,24 25,49 0,50 0,100 0,-1 0,100 0,-1 0,51 0,24 0,-25 0,-25 25,50 0,-49-25,-1 0,-24 25,-25-25,24 24,-24-24,-25 0,-49 0,-26 0,-24 0,-74 0,-1 25,-49-25,-1 0,1 0,-50 0,25 0,-24 25,48-25,-24 0,50 0,24 0,1 0,24 0,50 0,49-25,-24 25,49 0,-25 0,26-25,-1 25,0 0,-25 0,1 0,-1 0,-24 0,-25 0,-1 0,-48 0,-26 0,-24 0,-26 0,-24 0,-24 25,48-25,1 25,25-25,49 0,75 0,-1 0,1-25,-1 25,26-25,24 1,0-1,-24 25,24-25,0 25,-25-25,-24 25,24-25,-49 25,-74 0,-26 0,26 0,-1 0,0 25,26-25,-1 25,0 0,50-25,24 0,-24 0,0 25,25-25,-1 24,-24-24,0 25,-25 0,0 0,0 0,0-1,0 1,0 25,0-1,0-24,-25 25,0 24,25-24,-49-25,24 24,25 1,-25-50,0 50,0-26,25 1,0 0,-24-25,24 25,0 0,0-1,49-24,-24 0,0 0,0 0,24-24,-24 24,0-25,0 25,-25-25,0 0,0 0,0 1,-25-1,-25 0,-24 25,-1-50,-49 25,0 1,50-26,0 50,-1 0,50-25,25 0,-24 25,24-24,49-1,26 0,-26 25,26-25,-1 0,0 25,1 0,-1-24,-24 24,-1 0,1 0,-25 0,0 0,-1 0,-24 24,0 1,0 0,0 0,-24 0,24 24,-25-24,0 0,25 24,0-24,0 0,-25-25,25 25,50-25,-25 0,24 0,1 0,0 0,24 0,-49 0,0 0,-1 0,1 0,-25-25,0 0,0 0,0 1,0-1,0 0,25-25,-25 26,0-26,0 25,0 0,-25 1,0 24,-24 0,-26 0,1 0,24 0,1 0,24 0,-25 24,25 1,1 0,-1-25,0 25,25 0,0-1,50-24,49 0,0 0,25 0,0 0,-25 0,-24-24,-26 24,26 0,-100 0,-25 0,-24 24,0-24,-26 25,26 0,-50 25,49-26,1 1,49 25,-49-25,49 24,0-24,-24 25,24-1,-50 26,26-1,-26 1,1-1,-25 25,-50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16.6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20216 14015,'25'-25,"74"25,0 0,50-25,50 0,-1-24,1 24,-26-50,1 75,-1-49,-49 24,-24 25,-51-25,-49 0,-25 25,-24 0,-1 25,-24 0,-50 25,25-26,-50 26,0 0,25-26,-25 26,75-25,-50 0,74-1,0 1,26-25,-26 25,25 0,-24-25,24 25,-25-1,25-24,1 0,-1 0,-25 25,25-25,1 0,-1 0,0 0,0 0,0 0,1-25,-1 25,25-24,0-1,-25 25,25-25,0 0,0 0,-25 25,25 25,-25 0,25 0,0 0,0-1,0 26,0-25,0 0,0-1,0 26,25-25,0-25,0 25,0-25,24 0,26 0,-1 0,50 0,25 0,49 0,50 0,-24 0,48 0,-24 0,1 0,-51-25,0 25,-24 0,-75 0,0 0,-24 0,-26 0,-24 0,0 0,-50 0,-74 0,0 0,-50 0,25 0,-74 0,24 0,25 25,50 0,24-25,26 24,24-24,0 25,50-25,49 0,50 0,1 0,73 0,-49 0,49 0,-74 0,0 0,-25 0,-74 0,0 0,-99 0,-26 0,-48 0,24 25,-25-25,50 0,-1 25,1 0,74-25,25 24,50-24,0 0,-1 25,26 0,-1-25,-24 25,-1-25,-24 25,0-25,-25 24,0 1,0 0,0 0,-25 0,0-1,50-24,0 0,24 0,26 0,-1 0,25 0,-24 0,-1 25,1-25,-26 0,-24 0,0 0,0 0,0-25,-25-24,49 49,-49-50,50 25,-25 1,24-1,-49 0,25 25,-25-25,0 0,0 1,0-1,-25 25,0 0,-24 0,24 0,-25 0,1 0,-50 0,-1 0,-49 0,-24 25,49-25,-99 74,49-49,50 0,0-1,49 1,26 0,123-50,1-24,-1 24,25 0,25 0,0 0,25-24,-25 24,0-25,-49 26,-1-1,0 25,-49-25,0 0,-50 25,-49-25,-1 0,-98 25,49 0,-25 0,25 0,50 0,24 0,25 0,75 0,24 0,1-24,-1 24,25 0,0-25,1 0,24 0,-25 25,0-25,-24 25,-26-24,26 24,-100 0,-74 0,-1 0,-49 0,25 0,-49 0,24 0,50 0,49 0,25 0,1 0,24-25,24 0,26 0,0 0,-1 1,26-1,-26 0,1 0,24 25,-74-25,25 25,-75 0,-24 0,-25 0,0 0,-25 0,24 0,26 0,24 0,25 25,1-25,24 25,74-25,-24 25,24 0,25-25,-24 0,49 0,-25 0,0 0,0 0,-24 0,-50 0,-100 0,-49 0,-49 0,-26 0,-24 0,0 0,-25 0,49 0,75 24,25-24,49 0,26 0,73 0,26 0,49 0,0 0,24 0,1 0,-25 0,-49 0,-1 0,-49 0,-50 0,-49 0,-1 25,-24-25,-50 25,50 25,-50-26,75 26,-1-50,1 50,49-26,25 1,50-25,49 25,0-25,25 0,75 0,-26 0,1 0,-50 0,25 0,-75-25,-24 25,-25 0,-100 0,1 0,-100-25,-24 25,-1 0,-74-24,1 24,48 0,1 0,25 0,74-25,49 25,50 0,1 0,24-25,0 0,0 0,24 25,-24-24,25 24,-25-25,25 25,-25-25,0 0,-50 25,26 0,-26 0,25 0,-24 0,-1 0,25 0,0 0,1 0,24 25,0 0,0 0,0-1,-25-24,25 25,0 0,0 0,0 0,0-1,0 1,0 0,0 0,0 0,0 0,25-25,-25 24,0 1,0 0,0 0,0 0,24-25,-24 24,25 1,-25 0,25-25,0 0,24 0,1 0,0 0,24 0,25 0,50 0,-50-25,75 25,-75-25,25 25,25-24,-50 24,50 0,-50 0,-24 0,24 0,0 0,0 0,1 0,-1 0,0 0,0 0,-24 0,24 0,-25 0,1 0,-1 0,-24 0,-26 0,1 0,0 0,0 0,0 0,-1 0,-24-25,25 25,0 0,0 0,0 0,0 0,-1 0,-24-25,25 25,0 0,0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29.0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1439 15205,'25'-25,"0"25,24 0,50 0,100 25,74-25,49 75,50-51,-99-24,-50 25,-123-25,-76 0,-73 0,24 0,-49 0,24 0,-24-25,-1 1,-74-1,25 25,-49 0,-26-50,-74 50,-24 0,-26 0,26 0,73 0,51 25,49 25,74-26,25 1,25 0,0 0,99 0,100 0,74-1,148 1,125 0,25 25,-26-50,-73 0,-175 24,-98-24,-125 25,-49-25,-50 0,-74 0,-75 0,-24 0,-75 0,50 0,0 25,24-25,1 0,24 0,0 0,75 0,0 0,49 0,1 0,24 0,50 0,49 0,50 0,0-25,50 0,-1 1,-24-1,-49 0,-26 25,-49-25,-75 25,-49 0,-50 0,-25 25,26-25,-26 25,0 0,75-1,-50 1,50 0,25 0,-1-25,50 0,1 25,-1-25,25 24,49-24,26 0,24 0,0 0,25 0,0 0,0 0,-24 0,-1 0,-25 0,-49 0,0 0,0 0,-1 0,-24 25,75 0,-1-25,75 25,50-25,-26 25,-24-25,0 24,-50-24,-25 0,-24 0,0 0,-1 0,-24 0,25 0,-25 0,24 0,-24 0,0-24,49-1,-49 0,0 0,49 0,-74 1,75-26,-75 25,49 0,-49 1,25-1,0 0,-25 0,0 0,0 1,0-1,0 0,-25 0,0 25,0-25,1 0,-26 25,0 0,1-24,-50-1,-25 25,-1 0,-48-25,-1 25,25 0,1 0,-1 0,-25 0,25 0,25 25,0 0,25 24,-25 1,74-50,50 25,-24-25,24 25,24-25,76 0,48 0,51 0,24 0,25 0,0 0,0 0,-49 0,-1-25,-24 25,-75 0,-49-25,-75 25,-25 0,-49-25,0 25,-25-25,0 25,-25 0,0 0,-25-25,1 25,49 0,-25 0,50 0,49 0,25 0,25 25,0 0,0 0,50 0,49 0,75 24,24 26,1-26,24 26,0-1,0-49,-49 24,-25-24,-50 0,-49-25,-26 0,-24 25,0 0,0 24,25 1,-25-25,75-1,24 1,-25 0,26 0,-26 0,25-25,-24 0,-26 0,1 0,-25 0,-1 0,-24-25,0 0,25 25,-25-25,0 0,25-24,-25 24,0 0,25 0,0 25,-25-24,0-1,24 0,-24 0,0 0,25 25,-25-24,0-1,25 0,-25 0,25 25,-25-25,25 25,-25-24,24 24,-24-25,25 25,0-25,-50 25,0 0,1 0,-26 0,0 0,26 25,-26 0,-24-25,24 49,0-24,-24-25,24 50,-24-26,49-24,-24 25,24 0,0-25,75 0,-26 0,26 0,0 0,24 0,-24-25,-26 0,26 1,0 24,-26 0,-24-25,25 25,0-25,-25 0,0 0,0 1,0-1,0 0,0 0,-25 25,-24 0,-1 0,0-25,-24 25,-25 0,24 0,1 0,-1 0,26 0,24 0,-25 0,-24 0,24 0,1 0,-1 0,25 25,25 0,-24-25,73 0,1 0,24 0,1 0,24 0,0 0,50 0,-50 0,0-25,-24 25,-26-25,1 1,-50-1,-99 0,0 25,-50 0,-25-25,-24 25,-1 0,26 0,49 0,-25 0,74 0,26 0,24 25,50 0,24 0,75-1,-24 1,-1 25,74-25,-24-1,50-24,-26 25,26-25,-75 0,25 0,-50 0,-50 0,-24-25,25 25,-50-24,0-1,0 0,-50 0,-24 25,-1-25,-49 1,-49-1,-1 0,-24 0,-1 25,26-25,-1 1,75-1,24 25,125 0,74 0,-25 0,75 0,-25 0,-1 0,26 0,-25 25,-25-25,-50 0,1 0,-50 0,-1 0,-48 0,-1 0,-25-25,-24 25,-25-25,-1 25,-73-25,73 25,-24 0,75 0,24 0,50 0,49 0,1 0,-1 0,1 0,24 0,0 0,-25 0,1 0,-1 0,-49 0,25 25,-50 0,0 0,-25-1,25 1,0 0,0 0,25-25,-1 25,1-25,25 0,-1 24,-24-24,0 0,25 0,-50-24,0-1,0 0,0 0,0 0,0 1,-25-1,25 0,0 0,-25 25,25-25,-25 0,0 25,-24-24,-26-1,1 25,0-25,-26 0,26 25,0-25,-1 25,1 0,-1-24,1 24,24 0,-24 0,24 0,1 0,24 0,0 0,25 24,0 1,-25-25,25 25,25-25,0 0,24 25,1-25,49 0,-24 0,24 0,-25 0,1 0,-1 0,-24 0,-1 0,-123 0,-75 0,50 0,-50 0,-49 0,-1 0,-24 25,25-1,-26 1,26 25,-50 0,49-1,26 1,24-25,50-1,24 1,1 0,74 0,99 0,124-1,100 26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2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21184 13246,'0'0,"0"25,0-1,0 1,0 0,24 0,51 49,-1-49,50 0,50 49,-1-49,26 0,-25 0,-26-1,-73-24,-50 0,-50 0,0 0,0 0,-24 0,-1 0,-24 0,-1 0,-49 0,0 0,25 0,24 0,26 0,-1 0,25 0,1 0,-1 50,-25-50,1 50,-26-26,26 26,-26-25,50 0,1-1,-26-24,25 0,0 0,1 0,-1 0,0 0,0 0,-24 0,24 0,0 0,0 0,0 0,0 0,1 0,-1 0,0 0,0 0,0 0,1 0,-1 0,0 0,0 0,0 0,1 0,-1 0,0 0,0 0,25 25,-25-25,1 0,-1 0,0 0,0 0,0 25,-24-25,24 0,0 25,0-25,1 25,-1-1,0-24,25 25,-25-25,25 25,0 0,0 0,0-1,0 1,0 0,0 0,0 0,-25-1,25 1,0 0,0 0,0 0,0 0,-24-25,-1 0,25 24,0 1,0-50,0 1,0-26,0 25,0 0,-25 25,25-25,0 1,0-1,0 0,0 0,0 0,0 1,25 24,-25-25,25 25,24 0,-24 0,49 0,26 0,24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3.1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22077 14238,'0'25,"0"-1,0 1,0 0,0 0,0 0,0 24,0 1,0 0,0-1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15.9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1538 10988,'0'25,"25"-25,0 0,24 25,-24-25,0 0,25 0,24 25,1-25,-1 0,0 0,1 25,-1-25,25 0,1 0,-1 0,0 0,0 0,-49 0,24 0,25 0,-49 0,25 0,-1 0,0 0,1 0,-1 0,25 0,-24 0,-26 0,1-25,24 25,1 0,-26 0,26 0,-1 0,1 0,-1 0,1 0,-26 0,26 0,-1 0,0 0,1 0,-1 0,1 0,-1 0,0 0,-24 0,24 0,1 0,-25 0,24 0,-24 0,24 0,0 0,-24 0,24 0,1 0,-1 0,-24 0,24 0,1 0,-26 0,1 0,24 0,-24-25,-1 25,1 0,0 0,-1 0,26 0,-50 0,24 0,-24 0,25 0,-1 0,-24 0,0 0,0 0,-1 0,1 0,0 0,25 0,-26 0,1 0,-50 0,1 0,-1 0,0 25,0 0,0-1,1-24,-1 50,0-50,0 25,25 0,-25-25,25 25,-24-25,-1 0,0 0,0 0,0 0,1 0,-26 0,-24 0,-1 0,-24 0,-50 0,25 0,-99-25,74 25,-25-25,-24 0,-1 0,26 25,-26-25,-49 1,75 24,-26-25,50 25,1-25,24 25,0 0,24 0,26 0,0 0,-1 0,1 0,24 0,-24 0,24 0,-24 0,-1 25,50-25,-24 0,-26 0,26 0,-1 0,25 0,-24 0,-1 0,1 0,-1 0,50-25,0-25,25 50,24-49,1 24,0 25,-1-50,-24 50,49 0,1 0,148-24,-149 24,-24 0,149 0,-1 0,-24 0,-50 0,-50 0,0 0,-49 0,-99 0,-1 0,1 0,-50 0,-25 0,-49 0,24 0,124 0,1 0,-125 0,100-25,49 25,-25-25,26 25,73-25,1 0,24 25,25 0,1 0,-1 0,50 0,24 0,-49 0,50 0,-50 0,50 0,-50 0,25 0,-75 0,0 0,1 0,-50 0,-1 0,1 0,0 0,0 0,0 0,-25 25,0 0,0 0,-25 0,25-1,-50 1,1 0,-1 0,-24 24,-1-49,1 25,-75 0,0 0,25 0,-50-25,1 0,24 0,-74 24,74-24,0 0,50 0,-25 0,49 0,26 0,24 0,50 0,24 0,26 0,-26 0,1 0,49 0,0 0,1 0,48 0,-23 0,23 0,1 25,0 0,25 0,-26 0,-24 0,25-25,-25 24,25-24,-50 0,1 0,-1 0,-25 0,1 0,-1 0,-24 0,-1 0,1 0,24 0,-49 0,25 0,-25 0,-1 0,51 0,-26 0,1 0,0 0,24 0,-24 0,-1 0,1 0,24 0,-49-24,0 24,24 0,-24 0,0 0,0 0,0 0,-1 0,26-25,-25 25,0-25,-1 25,1 0,0 0,0 0,0 0,0 0,24-25,1 0,-25 25,24 0,-24 0,0 0,0 0,-25-25,24 25,-24-24,0-1,0 0,-24 0,-1 25,-25-25,1 1,-1 24,-24-25,-1-25,-49 1,25 24,-50 0,0 0,50 0,0 1,-25-1,25 0,24 25,1-25,-1 25,1 0,24 0,-24 0,24 0,1 0,-1 0,-24 0,24 0,0 0,1 0,-1 0,1 0,-1 0,-24 0,24 0,0 0,1 0,-1 0,0 0,-24 0,24 0,26 0,-1 0,0 0,-25 0,26 0,73 0,-24-25,25 25,-1-24,1 24,-1 0,1-25,-25 25,25-25,-26 25,-73 0,-1 0,0 0,26 25,-51-25,26 0,-26 0,26 25,-1-25,0 0,1 0,24 24,0-24,25 25,-25-25,25 25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1:41.91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6772 14461,'-25'0,"25"25,0 0,0 0,0-1,-25-24,25 25,0 0,0 0,-24-25,24 25,-25-25,25 24,0 1,0 0,0 0,-25-25,25 25,0-1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6.8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7144 9922,'0'-50,"0"25,0 1,25-1,-25 0,25 25,0 0,-1 0,1 0,0 0,0 0,0 0,-1 0,1 0,0 0,0 0,24 0,1 25,-25-25,0 0,-1 0,1 25,0-25,-25 24,50-24,-26 0,1 0,0 25,0-25,0 0,-1 0,1 0,0 25,0-25,0 0,-1 0,1 25,0 0,49-25,-49 24,25 26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15.9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1538 10988,'0'25,"25"-25,0 0,24 25,-24-25,0 0,25 0,24 25,1-25,-1 0,0 0,1 25,-1-25,25 0,1 0,-1 0,0 0,0 0,-49 0,24 0,25 0,-49 0,25 0,-1 0,0 0,1 0,-1 0,25 0,-24 0,-26 0,1-25,24 25,1 0,-26 0,26 0,-1 0,1 0,-1 0,1 0,-26 0,26 0,-1 0,0 0,1 0,-1 0,1 0,-1 0,0 0,-24 0,24 0,1 0,-25 0,24 0,-24 0,24 0,0 0,-24 0,24 0,1 0,-1 0,-24 0,24 0,1 0,-26 0,1 0,24 0,-24-25,-1 25,1 0,0 0,-1 0,26 0,-50 0,24 0,-24 0,25 0,-1 0,-24 0,0 0,0 0,-1 0,1 0,0 0,25 0,-26 0,1 0,-50 0,1 0,-1 0,0 25,0 0,0-1,1-24,-1 50,0-50,0 25,25 0,-25-25,25 25,-24-25,-1 0,0 0,0 0,0 0,1 0,-26 0,-24 0,-1 0,-24 0,-50 0,25 0,-99-25,74 25,-25-25,-24 0,-1 0,26 25,-26-25,-49 1,75 24,-26-25,50 25,1-25,24 25,0 0,24 0,26 0,0 0,-1 0,1 0,24 0,-24 0,24 0,-24 0,-1 25,50-25,-24 0,-26 0,26 0,-1 0,25 0,-24 0,-1 0,1 0,-1 0,50-25,0-25,25 50,24-49,1 24,0 25,-1-50,-24 50,49 0,1 0,148-24,-149 24,-24 0,149 0,-1 0,-24 0,-50 0,-50 0,0 0,-49 0,-99 0,-1 0,1 0,-50 0,-25 0,-49 0,24 0,124 0,1 0,-125 0,100-25,49 25,-25-25,26 25,73-25,1 0,24 25,25 0,1 0,-1 0,50 0,24 0,-49 0,50 0,-50 0,50 0,-50 0,25 0,-75 0,0 0,1 0,-50 0,-1 0,1 0,0 0,0 0,0 0,-25 25,0 0,0 0,-25 0,25-1,-50 1,1 0,-1 0,-24 24,-1-49,1 25,-75 0,0 0,25 0,-50-25,1 0,24 0,-74 24,74-24,0 0,50 0,-25 0,49 0,26 0,24 0,50 0,24 0,26 0,-26 0,1 0,49 0,0 0,1 0,48 0,-23 0,23 0,1 25,0 0,25 0,-26 0,-24 0,25-25,-25 24,25-24,-50 0,1 0,-1 0,-25 0,1 0,-1 0,-24 0,-1 0,1 0,24 0,-49 0,25 0,-25 0,-1 0,51 0,-26 0,1 0,0 0,24 0,-24 0,-1 0,1 0,24 0,-49-24,0 24,24 0,-24 0,0 0,0 0,0 0,-1 0,26-25,-25 25,0-25,-1 25,1 0,0 0,0 0,0 0,0 0,24-25,1 0,-25 25,24 0,-24 0,0 0,0 0,-25-25,24 25,-24-24,0-1,0 0,-24 0,-1 25,-25-25,1 1,-1 24,-24-25,-1-25,-49 1,25 24,-50 0,0 0,50 0,0 1,-25-1,25 0,24 25,1-25,-1 25,1 0,24 0,-24 0,24 0,1 0,-1 0,-24 0,24 0,0 0,1 0,-1 0,1 0,-1 0,-24 0,24 0,0 0,1 0,-1 0,0 0,-24 0,24 0,26 0,-1 0,0 0,-25 0,26 0,73 0,-24-25,25 25,-1-24,1 24,-1 0,1-25,-25 25,25-25,-26 25,-73 0,-1 0,0 0,26 25,-51-25,26 0,-26 0,26 25,-1-25,0 0,1 0,24 24,0-24,25 25,-25-25,25 25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23.5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16917 10939,'25'0,"0"0,0 0,24 25,1-1,-1 1,26-25,24 25,-25 0,50-25,-24 0,24 25,25-25,-25 0,49 24,1-24,-1 0,-24 0,25 0,-50 0,50 0,-26 0,1 0,-50 0,50 0,-25 0,-24 0,48 0,-48 0,48 0,-48 0,-26 0,0-24,1 24,-26 0,1 0,0 0,-1 0,26 0,-26 0,1-25,-25 25,0 0,49 0,-49 0,24 0,1 0,0 0,-26 0,26 0,-25 0,0 0,-1-25,1 25,0 0,0 0,24 0,-24-25,0 25,25-25,-26 25,1-24,0 24,-25-25,25 25,-25-25,25 0,-1 25,1-25,-25 1,0-1,-25 25,-24 0,-1-25,-24 25,-1 0,1 0,-50 0,0 0,0-25,-25 25,25 0,-50 0,26 0,-26 0,0 0,50 0,-49 0,-1 0,50 0,-50 0,26 0,48 0,-48 0,24 0,24 0,1 0,49 0,-24 0,0 0,24 0,25 0,-24 0,-26 0,50 0,-24 0,24 0,-25 0,-24 0,0 0,24 0,-24 0,24 0,0 0,1 0,24 0,-25 0,25 0,1 0,-1 0,0 0,0 0,25 25,-25-25,1 0,-1 0,0 25,0-25,0 0,25 25,-24-1,24 1,-25-25,0 25,25 0,-25-25,0 25,25-1,-24-24,-1 0,0 25,0-25,0 0,1 0,24 25,-25-25,0 0,0 25,0 0,1-25,24 24,0 1,-25 0,25 0,0 0,-25-25,25 25,-25-25,25 24,0 1,-25-25,25 25,-24-25,24-25,0 0,0 1,-25 24,25-50,0 25,-25 0,25 0,0 1,0-1,0 0,0 0,25 25,-25-25,25 25,-25-24,24 24,-24-25,25 25,0 0,0 0,0 0,-1 0,1 25,-25-1,0 1,25-25,-25 25,25-25,-25 25,0 0,25-25,-25 24,24-24,1 25,0-25,-25 25,25-25,0 0,-1 0,26 0,0 0,-1 0,26 0,-1 0,0 0,1 0,-25 0,24 0,0 0,-24 0,0 0,24 0,0 0,1 0,-26 0,26 0,-26 0,26 0,-26 0,26 0,-26 0,1 0,24 0,1 0,24 0,-24 0,73 0,-48 0,-1 0,0 0,0 0,-24 0,24 0,-25 0,26 0,48 0,-73 0,-1 0,25 0,1 0,-26 0,25 0,-24 0,-1 0,-24 0,-26 0,26 0,0 0,-1 0,-24 0,0 0,25 0,-26-25,1 25,0 0,0 0,24 0,1 0,0 0,24 0,0 0,1 0,24 0,-49 0,-1 0,26-25,-51 25,-24-24,25 24,-25-25,0 0,0 0,25 0,-25 1,25-1,-25 0,25 0,-1-24,-24 24,0 0,25 0,-25 0,0 1,25 24,-25 24,0 1,0 25,25-1,-25 26,0-1,0 1,0-1,0-24,25-1,-25-24,0 0,25-25,-25 25,0 0,24-25,-24 24,0-48,25-1,-25-25,25 50,-25-25,0 1,0-1,25 0,-25 0,0 0,0 0,0 1,25 24,-1 0,-24 24,25-24,-25 25,25-25,0-25,0 1,-25-1,0-50,24 26,-24 24,25-25,-25 1,0-1,0 25,0 1,0-1,-25 25,1 0,-1 25,25-1,-25 1,25 0,0 0,-25 0,0-25,25 24,0 1,-24 0,24 0,0 0,0-1,-25 26,25-25,-25 0,25 24,0 1,0-25,-25 0,25 24,0-24,0 0,0 0,0-50,0 0,0 0,0-24,0-1,0 0,0 25,0 1,0-26,0 25,0 0,0-24,0 24,0-25,0 26,0 48,0 1,0 25,0-25,-25 24,25-24,-24 25,24-1,0 1,0-25,-25 24,25-24,0 0,-25 0,-25-25,1 0,-51 25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27.8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1464 12278,'25'0,"-1"0,26 0,49 0,50 0,-25 0,25 25,-25-25,74 0,-24 25,24-25,-24 0,0 25,-50-25,25 0,-25 0,0 0,-50 0,25 0,-24 0,-1 0,1 0,-26 0,1 0,-1 0,1 0,0 0,-1 0,26 0,-26 0,26 0,-1 0,0 0,26 0,-51 0,1 0,24 0,-24 0,0 0,-1 0,1 0,-1 0,-24 0,0 0,0 0,0 0,-1 0,1 0,0-25,-50 25,0 0,1 0,-1 0,0 0,0-25,25 0,-25 25,25-49,-24 24,24 0,-25 0,25 0,-25 25,0-24,0-1,1 25,-26 0,0-25,1 25,-26 0,1 0,-1 0,-24 0,25-25,-25 25,-1 0,-48 0,24 0,-1 0,-48 0,-26 0,26 0,-26 0,1 0,-1 0,51 0,24 0,-50 0,0 25,26-25,-1 0,25 0,24 25,26-25,24 0,50 25,-24-25,48 0,51 0,49 0,25 0,24 0,26 0,24 0,0 0,25 0,0 0,0 0,-24 0,-1 0,-25 0,-24 0,-75 0,-24 0,-1 0,-49 0,0 0,-50 0,-25 0,-24 0,-1 0,-24 0,-25 0,-50 0,1 0,-50 24,24 1,-49 0,25-25,-25 25,74 25,-24-50,74 24,-25 1,75-25,-1 25,50-25,-24 25,49 0,0-1,24-24,76 0,49 0,-25 0,74 0,-24 0,24 0,-49 0,25 0,-26 0,-48 0,-26 0,-24 0,-26 0,-48 0,-26 0,25 0,-49 25,24-25,1 0,-1 25,25 0,0 0,75-25,0 0,24 0,0 0,50 0,25 0,-25 24,25-24,-25 0,25 25,-25-25,-25 0,25 25,-49-25,-26 0,-24 0,25 0,-26 0,1 0,0 0,25 0,-26 0,1 0,0-25,0 25,0 0,-1-25,1 1,0 24,-25-25,0 0,0 0,25 0,-25 1,0-26,25 50,-25-25,0 0,0 1,0-1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42.9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12899 13618,'25'0,"49"0,25 0,75 0,24 0,26 25,24-25,0 0,0 24,-25-24,-25 0,1 0,-1 25,-24-25,-50 0,0 25,-50-25,50 0,-74 0,49 0,-74 0,0 0,0 0,-1 0,26 0,-50-25,25 25,0 0,-1-25,1 25,0 0,-25-24,0-1,25 25,-25-25,0 0,0 0,0 1,0-1,0 0,0 0,-25 0,-25 1,26 24,-1 0,-25-25,1 25,-1 0,25 0,-24-25,-26 25,26 0,-1 0,-24 0,24 0,-25 0,26 0,-26 0,26 0,-26 0,26 0,-26 0,26 0,-1 25,25-25,-24 0,-26 25,26-1,24-24,-25 25,1-25,-26 0,51 0,-1 0,-25 25,25-25,1 0,-26 25,0-25,25 0,-24 0,-1 25,1-1,-1-24,0 0,1 25,-1 0,1-25,-1 0,0 0,26 0,-1 25,0-25,-49 0,49 25,0-25,-25 0,26 0,-26 0,25 0,-24 0,24 0,0 24,0-24,0 0,0 0,1 0,-1 25,0-25,0 0,0 0,25 25,-49-25,24 0,0 25,0-25,1 25,-1-25,0 0,25 24,-25-24,0 0,1 0,24 25,49-25,1 0,-1 0,1 0,24 0,1 0,24 0,0 0,1 0,-1 0,0 0,0 0,25 0,-25 0,1 0,-26 0,0 0,1 0,-1 0,1 0,-1 0,1 0,-26 0,26 0,-26 0,1 0,-1 0,26 0,-50 0,24 0,-24 0,25 0,-1 0,-24 0,25 0,-1 0,-24 0,0-25,0 25,24 0,1-24,-25 24,0 0,49 0,-24 0,-26 0,26 0,0 0,-1-25,-24 25,0 0,24 0,-24-25,0 25,25 0,-26 0,26 0,-25 0,0 0,-1-25,26 25,-25 0,24-25,1 25,-25 0,0 0,24 0,1 0,0 0,-26-24,1 24,25 0,-1 0,-24 0,25 0,-25 0,49 0,-49 0,0 0,24 0,1 0,-1 0,-24 0,0 0,25 0,-1 0,1 0,-25 0,-1 0,26 0,-25 0,0 0,24 0,-24 0,25 0,-25 0,24 0,1 0,24 0,-24 0,-25 0,24 0,1-25,24 25,-24 0,-1 0,1 0,0 0,-1 0,1 0,-1 0,26 0,-50 0,24 0,-24 0,25 0,-1 0,-24 0,0 0,25 0,-26 0,26 0,-25-25,24 25,1 0,-25 0,0 0,24 0,1 0,-25 0,-1 0,26 0,-25 0,24 0,-24 0,25 0,-1 0,-24 0,25 0,-25 0,24 0,1 0,-25 0,24 0,-24 0,25 0,-25 0,-1 0,26 0,-25 0,24 0,-24 0,0 0,0 0,0 0,24 0,-24 0,25 0,-26 0,1 0,0 0,25 0,-26 0,1 0,0 0,0 0,0 0,-1 0,-48 0,-26 0,0 0,-24 0,0 0,-26-25,1 25,-50-25,50 25,0 0,0 0,-1 0,26 0,0 0,-1 0,26-24,-1 24,-24 0,49-25,-25 25,1 0,-1 0,0 0,1 0,24 0,-25-25,1 25,-1 0,0-25,26 25,-26 0,25 0,-24 0,24 0,0-25,0 25,0 0,25-24,0-1,50 25,-25 0,0 0,-1-25,1 25,0 0,0 0,0 0,-1 0,26 0,-25 0,0 0,-50 0,-50 25,26-25,-1 25,1-1,-26 1,-24 25,25-25,-1-1,1 1,-1 0,1 0,24-25,1 0,24 0,-25 25,26-25,24 24,-25-24,25 25,-25-25,25 25,-25 0,25 0,-25-25,25 24,-25-24,1 0,-1 0,0 0,-49 0,49-24,0 24,0 0,0 0,1 0,24-25,-25 25,0 0,0 0,0 0,1 0,24-25,24 25,26 0,-25 0,24 0,26 0,-26 0,1-25,24 25,-24 0,25 0,-26 0,1 0,-1 0,26 0,-26 0,26 0,-26 0,-24 0,25 0,-25 0,49 0,-49 0,0 0,-1 0,26 0,-25 0,0 0,24 0,-24 0,0 0,24 0,1 0,0 0,-1 25,-24-25,25 0,-1 0,1 0,-25 0,0 0,-1 0,1 0,0 0,0 0,0 0,-1 0,1 0,0 0,0 0,0 0,-1 0,1 0,0 0,0 0,0 0,-1 0,1 0,0 0,0 0,0 0,-1 0,1 0,25 0,-25 0,-1 0,26 0,-25 0,0 0,-1 0,1 0,0 0,0 0,0 0,0 0,-1 0,1 0,0 0,0 0,0 0,-1 0,1 0,0 0,0 0,0 0,-1 0,1 0,0 0,0 0,0 0,-1 0,1 0,0 0,0 0,0 0,-1 0,1 0,25 0,-25 0,-1 0,1 0,0 0,0 0,0 0,-1 0,1 0,0 0,0 0,0 0,-1 0,1 0,0 0,0 0,0 0,0 0,-1 0,1 0,0 0,0 0,0 0,-1 0,1 0,-25-25,25 25,0 0,0-25,-1 25,-24-24,25 24,-25-25,0 0,0 0,0 0,0 1,0-1,-25 0,1 25,-1-25,0 25,0 0,0 0,-24 0,24 0,0 0,0 0,1-25,-26 25,25 0,0 0,0 0,-24 0,-1 0,25 0,1 0,-26 0,25 0,0 0,-24 0,24 0,-25 0,26 0,-1 0,0 0,0 0,0 0,1 0,-26 0,50 25,-25-25,50 0,0 0,0 0,-1 25,1-25,0 0,0 0,0 0,-1 0,1 0,0 0,0 0,24 0,-24 0,0 0,25 0,-26 0,1 0,0 0,0 0,0 0,-1 0,1 0,0 0,0 0,0 0,0 0,-1 0,1 0,0 0,0 0,0 0,-1 0,1 0,0 0,0 0,0 0,-1 0,1 0,0 0,-25 25,0 0,0-1,0 1,0 0,0 0,0 0,0-1,0 1,0 0,0 0,0 0,0-1,0 1,0 0,-25-25,25 25,-25-25,1 0,-1 0,0 0,0 0,-24 0,24 0,-25 0,1-25,-26 25,25 0,-24 0,0 0,24 0,0 0,1 0,-1 0,1 0,-1 0,25 0,-24 0,24 0,-25 0,25 0,1 0,-26 0,0 0,-24 0,0 0,24 0,-25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48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1613 14684,'24'0,"-24"25,25-25,25 0,-1 0,51 0,73-25,1 1,24-1,75 0,-50 25,-24 0,-25 0,-50 0,-25 0,-74 0,-50 0,-50 0,1 25,-50-25,25 49,-50 1,25-25,-99 24,24 1,26-25,-1 0,50-1,-25 1,75-25,98 0,76-25,73-24,51-1,-26-24,50 24,-50 1,-24 24,-75 25,-49 0,-25 0,-100 0,-98 0,-75 0,24 25,1-25,0 24,25-24,49 0,49 0,26 0,0 0,74-24,0-1,0 0,99-25,0 1,50 49,-25-50,25 25,-75 1,1 24,-1-25,-24 25,-26 0,-24 25,-74-1,24 1,1 25,24-50,-25 49,50-24,0 0,50-25,0-25,-26 0,1 25,-50 25,-49 0,24-25,-24 50,0-26,-26 1,26 0,-1 25,26-50,-1 24,-24 1,49 0,0-25,100 0,24 0,75 0,-1-25,1 0,-50 25,-50 0,1 0,-26 0,-24 0,-50 0,-49 25,24 25,-49-25,25-1,-1 1,1 0,-1 0,1 0,24-1,26 1,-1-25,0 0,50 0,24-25,26 1,24-1,25 0,-50 0,1 25,-26-25,-24 25,0 0,-50 25,-24 0,-26 0,1 0,24-1,-24 1,24-25,1 25,-1 0,0-25,26 0,-1 0,0 0,0 0,0 0,0 0,1 0,-1 0,25-25,0 0,-25 25,25-25,0-24,0 24,74 0,1-49,24 24,100-24,-75 24,74 25,-24-24,49 49,-74 0,24 0,26 0,-75 0,25 0,-1 25,-48-1,-26 1,-24-25,-25 0,-1 0,1 0,-25 25,-25 0,-74-25,-50 49,25-24,0 0,-25 0,1 24,24-24,-25 0,25-25,0 25,49-25,26 25,-1-25,100-25,49-25,50 1,24-1,26-24,-26-1,75 1,-49 24,-1 1,26 24,-100 25,-25 0,-50 0,-24 0,-25 25,-49-1,24 26,-25-25,-24 24,-1-24,26-25,24 25,-25-25,50-25,0-24,0-1,25 0,-25 26,0-1,25 0,-25 0,-50 50,-24 49,24-49,-24 25,-25-1,49 1,-24 0,-1-1,50-24,1 0,24 0,0-50,0 0,0 0,24 0,1 25,-25-49,25 49,0 0,-25-25,25 25,-1 0,1 0,0 50,0-26,-25 1,0 0,0 0,25-25,-1 0,1 0,0 0,0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52.9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4192 15032,'-24'0,"-1"0,0 0,0 0,0 0,25-25,25-25,0 25,49-24,-24-1,0 1,-1-1,-24 50,0-50,-25 26,25 24,-25-25,0 0,-25 25,0 0,0 0,-24 0,24 0,-25 50,1-50,24 24,-25 1,1 0,24 0,-25 0,25-1,25 1,-25-25,1 25,-1 0,25 0,-25-25,25 24,-25-24,50-24,-25-1,25-25,0 25,-25-24,49-1,-49 25,25-24,0-1,0 25,-25-24,25 24,-1 0,-24 0,0 1,0-1,0 0,25 25,-25 50,25-1,0-24,-25 25,0 24,25 0,-25-24,24 0,1-1,-25 1,0 24,0-49,0 0,0 0,0-1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57.6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4168 14734,'0'0,"0"-25,-25 25,25-25,0 1,0-1,0 0,-25 25,25-25,0 0,-25 25,25 25,-25 0,25 0,0 0,0-1,0 26,0-25,0 24,-24-49,24 25,0 0,0 0,0 0,0-1,0 1,0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38:58.2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11311 5705,'25'25,"50"-25,-26 0,50 0,50 25,-50-25,25 0,25 0,-25 0,25 0,0 0,-25 0,25 0,0-25,-75 25,0 0,-24 0,0-25,-26 25,1 0,0 0,0 0,-25-25,49 25,-24 0,0 0,0 0,0 0,-1 0,1 0,-25-25,-25 25,1 0,-1 0,-25-24,1 24,24-25,0 25,-25 0,26 0,-1 0,0 0,-25 0,26 0,-26 0,25 0,-24 0,24 0,0 0,-25 0,1 0,-1 0,1 25,-26-25,26 0,-1 24,-25 1,51 0,-1-25,-25 25,25-25,1 25,-1-25,0 0,0 0,-24 24,24 1,-25-25,25 0,1 25,-26 0,25-25,0 0,1 25,-1-25,0 0,0 0,0 25,1-25,-1 0,25 24,-50-24,25 0,-24 0,-26 0,26 25,-1-25,25 0,-24 0,24 0,0 0,0 0,0 25,1-25,-1 0,0 0,-25 0,26 0,73 0,-24-25,0 25,24 0,-24 0,25 0,-25 0,0 0,-1 0,26 0,0 0,-1 0,1 0,-1 0,26 0,-26 0,1 0,24 0,-24 0,-25 0,24 0,1 0,0 0,-1 0,26 0,-1 0,0 0,1 0,-25 0,24 0,-24 0,-1 0,1 0,-25 0,-1 0,1 0,0 0,0 0,0 0,-1 0,1 0,0 0,0 0,24 0,-24 0,0 0,0 0,24 0,1 0,-25 0,0 0,-1 0,1 0,0 0,0 0,-25-25,0 1,25 24,-1-25,-24 0,0 0,0 0,25 25,-25-25,0 1,-49 24,-1 0,25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39:04.6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11361 6970,'25'0,"0"0,-1 0,51 0,-26 0,26 0,-1 0,25 0,1 0,-1 0,-25 0,25 0,-24 0,-1 0,25 0,-24 0,-25 0,24 0,0 0,-24 0,24 0,1 0,-1 0,-24 0,-25 0,49 0,0 0,26 0,24 0,-50 0,1 0,-1 0,0 0,-24 0,0 0,-26 0,1 0,0 0,0 0,0 0,-1 0,26 0,0 0,-1 0,26 0,-26 0,26 0,24 0,-25 0,26 0,-1 0,-25 0,25 0,1 0,-26 0,25 0,-24 0,-1 0,0 0,1 0,-1 0,1 0,-1 0,-24 0,-25 0,-1 0,26 0,0 0,24 0,0 0,26 0,-1 0,25 0,0 0,49 0,-48 0,23 0,1 0,0 0,0 0,0 0,-50 0,25 0,-25 0,25 0,-25 0,-24 0,-1 0,-24 0,-1 0,1 0,-25 0,24 0,1 0,0 0,-1 0,1 0,24 0,25-25,-24 25,24 0,0 0,1 0,48 0,-73 0,24 0,0 0,-49 0,49 0,-25 0,-24 0,-25 0,25 0,-26 0,1 0,0 25,0 0,24-25,-24 25,0-25,-50 0,-24 25,-1-1,0 1,1-25,-26 25,1-25,-1 25,1-25,0 25,-1-25,1 24,-1-24,-49 0,25 25,-25 0,75-25,24 25,-25-25,0 0,1 0,49 25,-50-25,25 0,1 0,-1 0,-50 0,1 0,0 0,-50 0,0 0,0 0,0 0,-25 0,25 0,-25 0,25 0,-25 0,25 0,-25 0,25 0,25 0,-50 0,50 0,0 0,-1 0,1 0,25 0,-25 0,24 0,1 0,-25 0,-1-25,26 25,-25 0,-1 0,-48 0,48 0,1 0,0 0,0 0,0 0,-25 0,24 0,1 0,25 0,-1 0,26 0,-1 0,25 0,0 0,-24 0,-1-25,1 25,-1 0,-24 0,24 0,-24 0,-1 0,26 0,-26 0,1-25,-1 25,26 0,24 0,-25 0,25 0,-24-25,24 25,0 0,-24 0,24 0,-25 0,1 0,-1 0,0 0,-24 0,0 0,-1 0,26 0,-1 0,0 0,1-24,24 24,-50 0,51 0,-26 0,25 0,0 0,-24 0,-1 0,25 0,-49 0,24 0,1 0,24 0,-25 0,26 0,-1 0,0 0,0 0,0 0,1 0,-1 0,0 0,0 0,0 0,1-25,-1 0,0 25,25-25,0 0,0 1,0-1,0 0,0 0,0 0,0 1,-25 73,25-24,0 0,0 0,0-1,0 1,0 0,25 0,25-25,-26 0,1 0,25 25,-1-1,-24-24,0 0,-25 25,25-25,0 25,-25 0,24-25,1 25,0-25,0 0,0 0,-1 24,1-24,0 0,0 0,0 0,24 0,-24 25,0-25,24 0,-24 0,0 0,0 0,0 0,-1 0,1-25,0 25,0 0,0 0,-1-24,1 24,0 0,0 0,25 0,-26-25,1 25,0 0,-25-25,-25 25,25 25,-25-25,-24 0,24 25,0-25,0 24,0-24,1 0,-26 25,25-25,-24 25,-1-25,0 0,1 0,24 0,0 0,25-25,25 0,25-24,24 24,50-25,-25 1,75-1,24 1,26 24,-1-25,25 25,0 1,25 24,0-25,-50 25,75 0,-26 0,-24 0,25 0,-25 0,25 0,0 0,-25 0,0 0,-25 0,1-25,-1 0,-49 0,24 0,-24 1,-50-1,24 0,-24 25,25-25,-50 25,-24-25,-1 25,-24-24,0 24,-1 0,-24 0,0 0,0 0,24 0,26 0,-1 0,-24 0,24 0,-24 0,-26 0,1 0,-50 0,1 0,-51 0,1 24,-1 1,1-25,-25 0,0 50,-50-25,0-1,25 1,-50 0,1 0,24 0,50 0,-1-25,26 24,24-24,26 0,48 0,26 0,24 0,26 0,48-24,26-1,-25 25,49 0,1 0,-26 0,1 0,-25 0,0 0,-75 0,0 0,-49 0,0 0,-75 25,1-25,-1 24,1 26,-1-50,0 25,26 0,-26-1,50 1,-25-25,25 25,0 0,0 0,75 24,-1-24,0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1:44.14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8111 14287,'-24'0,"-1"0,0 0,0 0,25 25,-25-25,25 25,0 0,0 0,0 0,0-1,0 1,0 0,0 0,0 0,0-1,0 1,0 0,0 0,0 0,0-1,0 1,0 0,0 0,0 0,0-1,0 1,0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39:12.9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16669 5804,'25'0,"0"0,0 0,-1 0,51 0,-1 0,1 0,49 0,-25 0,74 0,-49 0,25 0,0 0,0 0,-25 0,-25 0,25 0,-25 0,-24 0,-26 0,26 0,-50 0,24 0,1 0,-1 0,1 0,0 0,24 0,-24 0,49 0,-25 0,26 0,-1 0,50 0,-25 0,49 0,-24 0,50 25,-75-25,74 0,-24 0,-75 0,75 0,-26 0,1 0,-50 0,1 0,-1 0,-25 0,1 0,-51 0,26 0,24 0,26 0,-76 0,101 0,-26 0,0 0,0 0,25 0,-25 0,1 0,-1 0,-25 0,25 0,1 0,-26 0,-24 0,-25 25,-1-25,1 0,0 0,-25 25,25-25,0 0,24 0,26 25,-1-1,-24-24,-26 0,26 0,-25 0,-25-24,0-1,0 0,-50 25,25 0,-99-50,0 25,-74 1,173 24,-99-25,-50 25,-98-25,48 25,-24 0,0 0,0 0,99-25,75 25,-75 0,50 0,0 0,49 0,1 0,-1 0,25 0,0 0,-24 0,-1 0,0 0,-24 0,0 0,-1 0,1 0,-1 0,-73 0,-26 0,-25 0,1 0,0 0,-26 0,26 0,-1 0,26 0,74 0,49 0,75 0,24-49,26 49,-1 0,1-25,-1 0,25 25,25 0,50-25,0 25,-1 0,-49 0,-25 0,-49 0,-149 0,24 0,-49 0,-49 0,-1 25,1 0,-26-25,1 0,-1 25,26-25,-26 0,50 0,1 0,23 0,26 0,25 0,49 0,0 0,0 0,25 24,-24 1,-1 0,0-25,0 25,-24 0,-1-1,25-24,25 25,-25-25,25 25,-24-25,-1 0,0 0,25 25,-25-25,-24 0,24 25,25 0,-25-25,0 0,25 24,-25-24,25 25,-24-25,24 25,-25-25,25 25,-25-25,50 0,0 0,49 0,0 0,26 0,-1 0,50 0,-25 0,24 0,-23 0,48 0,-49 0,50 0,-1 0,-49 0,50 0,-50 0,50 0,-50 0,49 0,-73 0,48 0,-24 0,-24 0,-1 0,25-25,-25 25,0 0,1 0,-26 0,25 0,0 0,1-25,-51 25,50 0,1 0,24 0,-25 0,0 0,50 0,-50 0,25 0,0 0,-25 0,1 0,-1 0,0 0,-24 0,24 0,0 0,0 0,-49 0,-25 0,49 0,0 0,1 0,24 0,-25 0,1 25,-1-25,-24 0,24 0,-49 0,0 0,0 0,24 0,-24 0,0 0,0 0,0 25,24-25,1 0,-1 0,26 0,-26 0,1 0,-25 0,-50 0,-74 25,-50-25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39:16.8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1687 7069,'-25'0,"0"0,1 0,48 0,26 0,49 0,50 0,0 0,49 0,26 0,-26 0,50 0,0 0,0 0,25 0,-25 0,50 0,-1 0,-24 0,0 0,-25 0,0 25,-25-25,-24 0,-25 0,-26 0,-24 0,-24 0,-1 0,-50 0,1 0,-25 0,0 0,-1 0,-24-25,25 25,25 0,-25 0,24 0,-24 0,49 0,1 0,-25 0,-26-24,26 24,0-25,-1 25,1-25,24 25,25 0,1 0,24 0,24 0,-48 0,24 0,25 0,-50 0,25 0,-50 0,25 0,-24 0,24 0,-25 0,1 25,-1-25,-24 25,-1-25,1 0,-25 0,-50 0,-25 0,1 0,-26 0,-49 0,75-25,-1 25,-24-25,-149 0,24 0,-24 25,-25-24,25 24,-50 0,50-25,-50 25,49 0,26 0,0 0,74 0,-25 0,49 0,1 0,50 0,24 0,99 0,1 0,-1-25,0 25,26 0,24-25,49 25,1-25,24 25,26 0,-26 0,1 0,-1 0,-24 0,-1 0,-74 0,1 25,-26-25,-24 0,-100 0,1 0,-76 0,26 0,-50 0,-24 0,24 0,-25 0,50 0,0 0,50 0,24-25,25 25,1-25,24 1,0-1,24 0,1 25,0-25,25 0,-26 25,-48 0,-51 0,-49 25,-99 0,74-25,-124 25,-24 0,24-1,25 1,0-25,0 0,74 25,0-25,50 0,25 0,74 0,-24-25,24 25,0 0,0 0,1 0,-1 0,-25 0,1 0,24 0,0 0,0 0,0 0,0 0,1 0,-26 0,0 25,1-25,-26 25,-24 25,25-26,-25-24,-1 25,-24 0,50 0,0-25,-1 0,1 0,-1 25,1-25,-1 0,26 0,-26 0,26 0,24 0,-25 0,26 0,-1 0,-25 0,25 0,1 0,-1 0,-25 0,25 0,1 0,-1 0,0 0,25 24,-25-24,0 0,25 25,0 0,0 0,50-25,24 0,50 0,50 25,49-25,50 0,-25 0,75 0,-26 0,1 0,-25 0,24 0,-98 0,24 0,-49 0,-50 0,-25 0,25 0,-25 0,0 0,25 0,-24 0,49 0,24 0,-24 0,25 0,-50 0,49 0,1 0,-50 0,25 0,24 24,-49-24,0 0,0 0,-49 0,49 0,-25 0,-24 0,-1 0,-49 0,24 0,-24 0,0 0,0 0,0 0,49 0,0 0,1 0,24 0,-25 0,1 0,-26 0,1 0,-25 0,0 0,-25 25,-25 0,-50-25,26 25,-26 0,26-1,-1-24,-24 25,24-25,25 0,25 25,50 0,0-25,-26 25,1-25,0 0,0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39:22.9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12155 8384,'24'0,"1"0,50 0,-1-25,50 0,-25 1,1-1,24 0,-25 0,-25 0,-24 25,74-24,-50 24,25-25,1 25,-26 0,25 0,1 0,-1 0,0 0,0 0,-49 0,-25 0,-1 0,51 0,-50 0,24 0,26 0,-1 0,0 0,1 0,-1 0,1 0,24 0,0 25,0-1,-24-24,-1 0,1 0,24 25,0-25,-25 0,1 0,-1 0,26 0,-26 25,25-25,0 0,1 0,-1 0,0 0,-25 0,50 25,-49-25,-1 0,1 0,-1 0,1 0,-1 25,0-25,-24 0,0 0,-1 0,-24 0,0 0,0 0,-1 0,1 24,0-24,0 25,24-25,-49 50,50-50,-25 0,-25 25,25-25,-25 24,0 1,0 0,-25-25,0 25,0-25,-24 25,49-1,-25-24,0 0,0 25,0-25,1 0,-26 25,25 0,-49-25,-1 0,51 0,-100 0,24 0,1 0,0 0,0 0,-25 0,0 0,-25-25,50 0,-50 25,25-25,24 25,-48-24,48 24,1 0,-50 0,50 0,0-25,0 25,24 0,1 0,24 0,1 0,-26 0,26 0,-1 0,-24 0,24 0,0 0,-49 0,25 0,-1 0,-24 0,25 0,-25 0,24-25,-24 25,24-25,-49 25,50 0,-25-25,49 25,-24 0,24 0,25 0,-24 0,-1 0,25 0,-24 0,24 0,0 0,0 0,1 0,-1 0,0 0,0 0,0 0,-24 0,-1 0,0 0,-24 0,24 0,26 0,-1 0,0 0,0 0,0 0,1 0,-1 0,0 0,0 0,0 0,1 0,-1 0,25 25,0 0,-25 0,25 0,0-1,0 1,0 25,0-25,0-1,25-24,0 0,-1 0,51 0,-26-24,1 24,0 0,24-25,0 25,1 0,-1 0,26 0,-26 0,0 0,1 0,-1 0,1 0,-1 0,0 0,1 0,24 0,25 25,0-25,0 0,-25 0,50 0,-74 0,49 0,0 0,24 24,-48-24,-1 0,0 0,-24 0,-1 0,-24 0,-26 0,-48-24,-51 24,-24-25,-25 25,74-25,-99 25,-24-25,-26 25,125 0,-75 0,-74-25,49 1,-24-1,24 0,25 0,50 25,50-25,24 25,74 0,100-24,50 24,-1-25,25 25,50-25,0 0,0 25,0-25,24 25,-24 0,25 0,-75 0,-24 0,-1 0,-24 0,-26 25,-24-25,-49 0,-25 0,-26 0,-98 0,-50 25,25-25,-25 0,-50 25,50-25,-25 0,50 0,74 25,0-25,50-25,25 0,24 25,25-25,1 0,-1 1,25 24,0-25,-50 25,1 0,-51 0,1 0,-25 25,0-1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39:27.2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18976 8483,'25'0,"24"0,-24 0,74 0,25 0,0 0,-74 0,-25 0,74 0,25 0,0-25,-25 25,1 0,-51 0,50 0,1 0,-1 0,-25 0,25 0,1 0,-76 0,76 0,24 0,-25 25,0-25,0 0,1 0,-51 0,50 0,-49 25,24-25,1 0,-26 0,-24 0,25 0,49 0,-49 0,-26 0,-73 0,-50 0,-1 0,1 0,0 0,0 0,49 0,-24 0,-1 0,1 0,24-25,26 25,-1 0,0 0,0 0,-49 0,24 0,0 0,1 0,24 0,-25 0,-24 0,24 0,1 0,-26 0,1 0,0 0,-1 25,26-25,-1 25,0-25,-49 0,-25 0,74 0,26 25,-1-25,0 24,0-24,0 25,25 0,-24-25,-1 25,0-25,0 0,0 0,-24 0,-1 25,25-25,1 0,-51 0,50 24,1-24,-1 0,-25 0,1 0,-1 0,-24 0,-1 0,50 0,1 0,48 0,1 0,25 0,-1 0,1 0,0 0,74 0,0 0,74 0,0 0,1 0,-1 0,50 0,-49 0,-174 0,123 0,26 0,0 0,-50 0,-75 0,-24 0,25 0,-1 0,1 0,-25 0,0 0,49 0,0 0,1 0,-26 0,-24 0,0-24,0 24,24 0,26 0,-1 0,26 0,-51 0,1 0,49 0,0 0,0-25,-24 25,-1-25,1 25,-26-25,1 25,-25 0,-1 0,1 0,0-25,0 25,0 0,0 0,-25-24,0-1,-75 0,-24 25,49 0,25-25,-74 0,25 1,-1 24,-24-25,50 0,-100 0,-25 0,0-24,125 49,-75 0,49 0,-24 0,25 0,24 0,1 0,-1 0,25 0,-24 0,-1 0,25 25,-24-25,-1 0,-24 0,49 0,-25 0,-49 0,24 0,-24 0,25 0,-25 0,-1 0,26 0,0 0,49 0,-50 0,51 0,-1 0,0 0,50 0,0 0,-1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39:34.0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13668 10914,'25'0,"-1"25,51 0,-1-25,50 0,50 0,-1 24,51-24,24 0,-99 0,99 0,-25 0,0 0,-49 0,-1 0,-49 0,25 0,-50 0,-24 0,-1 0,25 0,-24 0,-1 0,50 0,-24 0,24 0,0-24,-25 24,0 0,0 0,0 0,26-25,-51 25,25 0,-24 0,-26 0,26 0,-26 0,1 0,-25 0,-1 0,1 0,0 0,0 0,0 0,-25 25,24-25,-24 24,0 1,0 0,0 0,0 0,0-1,0 1,-24-25,24 25,-25-25,0 0,-25 0,50 25,-49-25,-1 25,1-25,-26 0,1 0,-1 0,1 0,0 0,-1 0,50 0,-49 0,-1 0,1 0,0 0,-1 0,1 0,49 0,-49 0,-1 0,-24 0,49 0,-24 0,-25 0,24 0,-24 0,0 0,49 0,25 0,-74 0,-25 0,25-25,-50 25,50 0,0 0,-50-25,50 25,74 0,-25 0,1 0,-1 0,0 0,-24 0,0 0,-1-25,50 25,-24 0,24 0,-25 0,1 0,-1 0,1 0,-1 0,0 0,1 0,-26-25,26 25,24 0,0 0,0 0,0 0,1 0,-1 0,0 0,0-24,0 24,1 0,-1 0,0 0,0 0,0-25,1 25,-1 0,0-25,0 25,0 0,1 0,-1 0,0 0,0 0,-49 0,49 0,0 0,0 0,1 0,24 25,0 0,0-1,0 1,0 0,0 0,0 0,24-25,1 0,25 0,49 0,50 0,0 0,99-25,-25 0,75 25,-1-25,-24-24,25 24,-1-25,-24 25,-25 1,-99 24,50-25,24 25,0-25,0 25,-49 0,-25-25,0 25,-25 0,0-25,-50 25,0-24,-49 24,0 0,-25-25,25 25,-50 0,-25 0,26 0,-1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39:37.9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1489 12229,'0'-25,"49"25,50 0,100 0,-1 0,-24 0,24 0,-24 0,-25 0,-124 0,99 0,25 0,-25 0,0 0,-25 0,25 0,-25 0,75 0,-75 0,25 0,50 0,-50 0,-25 0,0 0,-25 0,-24 0,0-25,-1 25,-24-25,0 25,0 0,24 0,1 0,-1-25,1 25,-25-24,0 24,24 0,-24 0,0 0,25-25,-1 25,1 0,-1-25,1 25,0 0,-26 0,26-25,-25 25,0-25,-25 1,-25 24,0 0,-25 0,1 0,-1 0,-24 0,-25 0,-1 0,1 0,0 0,-50 0,25 0,25 0,-50-25,50 25,-25 0,49 0,-74 0,25 0,50 0,-25 0,0 0,-1 0,-48 0,73 0,-24 0,49 0,-24 0,-1 0,1 0,49 0,-74 0,25 0,-26 0,-24 0,50 0,0 0,-1 0,1 0,-1 0,51 0,-26 0,25 0,0 0,1 0,24 25,-25-25,0 0,0 24,0 1,0-25,1 25,-1-25,0 25,25 0,0-1,0 1,0 25,0 0,0-26,0 1,0 0,25-25,24 0,26 0,-1 0,26 0,-1 0,50 0,-50 0,74 0,-73 0,-26 0,25 0,0 0,-24 0,-25 0,24 0,25 0,-24 0,24 0,0 0,0 0,0 0,1 0,-26 0,0 0,1 0,-1 0,-24 0,-25 0,0 0,-1 0,1 0,25 0,-25 0,49 0,-24 0,24 0,-24 0,-26 0,26 0,0 0,24 0,-24 0,-1 0,-24 0,49 0,-49 0,25 0,-25 0,0 0,-1 0,1 0,0 0,0 0,0 0,-1 0,1 0,0 0,-25-25,25 25,0 0,-1 0,1 0,0 0,49 0,-49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39:41.6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9823 12179,'25'0,"0"0,49-25,25 25,25 0,100 0,-76-25,51 25,-1 0,-24 0,-1-24,-48 24,-51 0,0 0,-24 0,-25 0,-25 24,0 1,-25 0,25 25,-25-50,25 25,0-1,0 1,0 0,0 0,-25-25,25 25,-49-25,24 0,-25 0,-49 0,0 0,24 0,-24 0,50 0,24 0,-25 0,-24 0,24-25,1 25,24 0,-25 0,25 0,1 0,-1 0,0 0,-25 0,26 0,-26 0,25 0,0 0,-24 0,-1 0,25 0,0 0,1 0,-26 0,0 0,1 0,-26 0,26 0,24 0,0 0,25-25,-25 25,25-25,-24 0,24 1,0-1,0 0,0 0,0 0,-25 25,0 0,0 0,0 0,1 25,24 0,-25-25,25 25,0 0,49-25,26 0,-26-25,51 25,-1-25,25 0,-50-25,26 26,-26 24,0-25,-24 0,-25 25,0 0,-25-25,0 0,24 25,1 0,0-24,0 24,0 0,24 0,1 0,-1-25,26 25,-26 0,26 0,-1-25,-24 25,-1 0,1 0,-25 0,0 0,0 0,-1 0,1 0,-25 25,25-25,0 0,-25 25,25-1,-25 1,24-25,-24 25,25-25,-25 25,0 0,25-25,-25 24,0 1,0 25,0-25,0 0,0-1,0 26,0-25,25 0,24-25,-49 24,50 1,-25-25,0 0,-1 0,-24 25,-24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39:44.9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15305 11981,'25'0,"-1"0,1 0,25-25,-1 25,26 0,-26-25,26 25,-1 0,-24 0,24 0,-24 0,0 0,-26 0,1 0,0 0,0 0,-50 0,0 0,-24 0,-26 25,50-25,-24 0,-1 0,1 0,-1 25,0-25,25 0,1 0,-1 0,0 0,0 0,0 0,1 0,-1 0,0 0,25 24,-25-24,25 25,-25-25,25 25,-24 0,24 0,0-1,0 1,-25-25,25 25,0 0,-25-25,25 25,0 0,-25-25,0 24,1 1,24 0,-25-25,50 25,24-25,1 0,-1 0,1 0,-25 0,0 0,49 0,25 0,-24 0,-1 0,25 0,-49 0,24 0,-24 0,0 0,-26 0,1 0,25 25,-25-25,-1 0,1 0,25 0,-25 0,-1 0,26 0,0 0,-1 0,-24 0,25 0,-1 0,1 0,-25 0,0 0,24-25,-24 25,0 0,0 0,-1 0,26 0,-25 0,24 0,1 0,24-25,-49 25,0 0,0 0,0 0,-1-25,1 25,0 0,-25-25,50 25,-50-24,24 24,1 0,0 0,-25-25,0 0,-25 25,0 0,-24-25,-1 0,1 0,-26 25,1 0,-25-49,24 49,-24-25,25 25,-1 0,1 0,24 0,0 0,1 0,-1 0,25 0,-24 0,-26 0,26 0,-1 0,1 0,-1 0,25 0,-49 0,49 25,0-25,0 0,-24 0,24 0,0 0,25 25,0-1,50 1,24 0,1-25,98 25,1 0,24 0,-24-25,24 24,-24-24,0 25,-75-25,0 25,-25 0,-24-25,-25 25,0-25,-50 0,0 0,0 0,0 0,25 24,-24-24,-1 25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39:47.9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22225 12080,'25'0,"0"-25,0 25,0 0,-1 0,1-25,0 25,25 0,-26-25,1 25,25 0,-1 0,1-24,0 24,24 0,-24 0,-26 0,26 0,0 0,-26 0,26 0,0 0,-1 0,1 0,-25 0,49 0,-24 0,-25 0,24 0,-24 0,0 0,0 0,-1-25,1 25,0 0,0 0,0-25,-1 25,1 0,25 0,-1-25,1 25,-25 0,0-25,24 25,-49-24,-25 24,1 0,-51 0,26 0,-51 0,1 0,0 0,0 0,-25 0,49 0,1 49,49-49,0 25,-24-25,24 25,0-25,0 25,-49-1,49-24,0 0,25 50,-25-50,25 25,-24-25,-1 0,0 0,25 25,-25-25,0 0,1 24,-1-24,25 25,-50-25,25 0,1 0,-1 0,0 25,0-25,25 25,-25 0,25 0,0-1,0 1,0 0,0 0,50-25,24 0,1 0,-50 0,24 0,-24 0,0 0,0 0,-1-25,1 25,25 0,-25 0,49-25,-24 0,24 25,-24 0,24 0,-24 0,-25 0,-1 0,-24-24,25 24,0 0,0 0,0 0,24 0,-24 0,25-25,-26 25,1 0,0 0,0 0,24 0,1 0,0 0,-1 0,1 0,24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39:55.4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7888 8533,'0'0,"25"0,49 0,50 0,50 0,25 25,-1-1,0-24,50 0,-49 0,24 0,0 0,25 0,-24 0,-1 0,-49 0,-1 0,26 0,-1 0,-49 0,25 25,-1-25,1 0,-25 0,-1 0,-48 0,24 0,-50 0,1 0,-1 0,-24 0,-1 0,1 0,-25 0,-1 0,1 0,0 0,0 0,0 0,-1 0,1 0,0 0,0 0,0 0,-1 0,26 25,0-25,24 25,25-25,0 25,1-25,24 0,-75 0,26 0,-26 0,-24 0,0 0,0 0,-25 24,25-24,-1 0,1 25,-25 0,0 0,25-25,-25 25,0-1,0 1,0 0,0 25,0-26,0 1,0 0,-25-25,0 25,-24-25,24 0,-25 0,1 0,-26 0,1 0,24 0,1 0,-1 0,25 0,-24 0,24 0,0 0,0 0,0 0,1-25,-26 0,0 0,-24 25,24-24,-24-1,0 25,-1 0,-24 0,25 0,-1-25,-24 25,-25-25,25 25,-1-25,26 25,49 0,-49 0,-75-24,25 24,-25-25,50 25,0 0,-1 0,-24-25,25 25,0 0,0 0,24 0,-24 0,50 0,-26 0,26 0,-1 0,-24 0,-1 0,25 0,-24 0,0 0,-26 0,26 0,-25 0,0 0,-1 0,1 0,25 0,-25 0,24 0,1 0,24 0,-24 0,24 0,0 0,-24 0,49 0,0 0,-24 0,-1 25,25-25,1 0,-51 0,50 25,-24-25,-1 24,1-24,-26 0,1 0,-1 0,1 0,24 0,25 0,1 0,-1 0,0 0,0 0,0 0,1 0,-1 0,0 0,0 0,25-24,0-1,0 0,0 0,0 0,0 1,0-1,25 25,-25-25,25 25,0 25,-25 0,0-1,0 1,24 0,-24 0,0 0,25-25,0 0,0 0,0 0,24 0,26 0,24 0,0 0,-24 0,-1 0,25 0,0 0,1 0,-1 24,0-24,50 0,-50 0,25 0,0 25,0-25,-25 0,1 0,48 0,-48 0,-1 0,50 0,-50 0,0 0,0 0,1 0,-1 0,0 0,-25 0,26 0,-51 0,26 0,-26 0,1 0,-25 0,0 0,24 0,1 0,-1 0,-24 0,25 0,24 0,1 0,-26 0,1 0,-1 0,-24 0,25 0,24 0,-24 0,-1 0,1 25,0-25,24 0,-24 25,-1-25,1 0,0 0,-26 0,26 0,24 25,-24-25,24 0,-24 24,49-24,-24 0,-1 0,0 25,1-25,-1 0,1 0,-26 0,-24 0,25 0,-25 0,-25 25,24-25,1 0,0 25,0-25,0 0,-1 25,1-25,0 0,0 0,-25 25,25-25,-1 0,-24 24,25-24,-25 25,0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1:50.69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5730 7937,'-25'0,"1"0,-1 25,0-25,0 0,0 0,1 0,-1 0,0 25,0-25,0 0,1 0,-1 0,0 0,0 0,0 0,25 25,-24-25,24 25,-25-25,25 25,0-1,0 1,0 0,0 0,0 0,0-1,0 1,0-50,0-24,0 24,0 0,0 0,0 1,0-1,0 0,0 0,0 50,0 0,0 0,0-1,0 1,25 0,-25 0,24-25,-24 25,25-1,-25 1,25-25,-25 25,25 0,0 0,-25-1,0 1,24-25,-24 25,25 0,-25 0,25-25,0 0,-25-25,0 0,0 0,25 0,-25 1,24-1,-24 0,0 0,0 0,0 1,0-1,0 0,-24 25,24-25,-25 25,0 0,0 0,0 0,1 0,-1 0,25 25,0 0,-25 0,0 24,25-24,0 0,0 0,0-1,0-48,0-1,0-25,0 25,0-24,0 24,0 0,-25 25,25-25,0 1,-24 24,24-25,-25 25,0 0,25-25,0 0,0 0,0 0,0 50,0 0,25-25,-25 25,0 0,0 0,0-1,0 1,25 0,-25 25,24-26,-24 1,25-25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0:06.9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11460 11485,'50'0,"24"0,50 0,0 0,75 0,-1 0,-24 0,74 24,-25-24,50 25,0 0,49 25,-49-26,-199-24,75 25,-25 0,224-25,-51 25,-198-25,125 0,-76 0,101 0,-1 0,-50 0,0 0,-98 0,48 0,26 0,0 0,-75 0,25 0,25 0,-25 0,25 0,-25 0,-50 0,50 0,-25 0,75 0,-25 0,-25-25,74 0,-49 25,-50-25,100 1,-1 24,-24 0,24 0,26 0,-26 0,25 0,-24 0,-1 0,1 0,-51 0,26 0,-75 0,75 0,-50 0,25 0,-25 0,-25 0,25 0,-25 0,0 0,1 0,-26 0,0-25,26 25,-26 0,0 0,-24 0,0 0,-1 0,1 0,-25-25,0 25,-1 0,1 0,25 0,-50-25,25 25,-25-25,24 25,51-24,-1 24,25-25,1 25,-1-50,-25 50,1 0,-1-25,-74 1,-74 24,-26 0,-24 24,25 1,0 0,49-25,-24 0,24 25,1-25,24 0,-49 0,-1 0,-24 0,-75 0,-24 0,-25-25,-25 0,24 25,-24-25,99 25,1 0,73 0,1 0,-1 0,26 0,24 0,-25 0,1 0,24 0,-25 0,1 0,-26 0,1 0,-25 0,-1 0,1 0,-50 0,25 0,-24 0,23 0,-48 0,-1 0,1 25,-26-25,150 0,-100 0,-50 0,-24 25,25-25,123 0,-49 0,-149 0,50 0,0 0,-50 0,50 0,-25 0,0 0,74 0,-99 0,25 0,-25 0,50 0,-50 0,75-25,-1 25,1 0,24-25,25 25,25 0,-24-24,24 24,-1 0,-48 0,24 0,50 0,0 0,-1 0,26-25,0 25,-26 0,51 0,-26 0,1 0,-1 0,26 0,-26 0,1 0,24 0,1 0,-1 0,25 0,1 0,-26 0,25 0,0 25,1-25,-51 0,26 24,-1-24,50 25,0 0,0 0,0 0,0-1,0 26,0-25,0 0,0-1,0 1,0 0,0 0,0 0,-25-1,25 1,0 0,0 0,-25 0,50-25,0 0,0 0,49-25,-24 25,24 0,50-25,0 25,25 0,0 0,25 0,-1 0,-49 0,25 0,-25 0,25 0,-50 0,25 0,-25 0,75 0,-25 0,-25 25,49-25,1 0,-75 0,50 0,0 0,-25 0,25 0,-50 0,-25 0,26 0,-26 0,25 0,0 0,1 0,-1 0,25 25,-25-25,25 0,-25 0,50 0,-25 0,-25 0,1 0,49 0,-50 0,0 0,25 0,0 24,50-24,-50 0,-75 0,125 0,-25 0,0 0,-1 0,-24 0,25 0,-25 25,25-25,-25 0,50 25,-1-25,-49 0,-74 0,74 0,50 0,-25 0,-25 0,0 0,0 0,0 0,-100 0,76 0,-1 0,0 0,25 0,25 0,-25 0,50 0,-1 0,-49 0,0 0,0 0,0 0,-24 0,-26 0,25 0,-24 0,24 0,0 0,0 0,25 0,-25 0,-24 0,24-25,-24 25,-1 0,-24 0,24 0,-24-25,-1 25,26-24,-1 24,0 0,1-25,-1 25,1 0,-1 0,-24 0,-26-25,1 25,-25-25,25 25,-25-25,0 1,0-1,0 0,-25 0,0 0,-49 1,-50-26,-25 25,-24-24,73 49,1 0,-74-25,-26 25,50 0,-74-25,25 25,24-25,-25 25,1 0,74 0,25 0,24 25,1-25,49 0,0 25,1-25,-1 0,25 25,-25-25,-25 0,26 0,-26 0,-24 0,-26 0,1 0,-25 49,74-49,-24 50,-25-25,74-1,25 1,-25 0,0 0,1 24,24-24,0 0,24-25,1 0,25 0,-25 0,-1 25,-24 0,0 24,0 1,0-1,-24 26,-1-50,25 49,0-49,-25-25,25 25,-25-25,0 0,1 0,-26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0:12.6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18629 12725,'0'0,"-100"0,1 0,-50 0,1 0,-26 0,-24 0,-26 0,75 0,50 0,25 0,-149 0,49 0,25 25,50-25,-75 0,50 0,-49 0,49 24,24-24,-24 0,25 25,0 25,74-50,0 0,-74 0,-50 25,25-1,-25 1,25-25,-24 0,24 25,-50-25,25 25,0-25,25 25,-49-25,-100 0,0 0,25 0,99 0,75 0,-174 0,-1 0,-73 0,223 0,24 0,-123 0,24 0,-49 0,-75 0,75 0,74 0,-124 0,25 0,-24 0,172 24,-98-24,-75 0,0 25,-24-25,24 0,0 25,99-25,125 0,-150 0,-74 0,0 0,-24 0,49 0,25 0,-50 0,0-25,50-24,-25 49,49-25,1-25,-1 25,26 1,24-26,0 50,25-25,0-24,25 24,-50 0,50 0,-1 25,1-25,-50 25,1-24,24 24,-25-25,74 25,-24 0,0 0,49 0,-24 0,24 0,1 0,-1 0,0 25,-24-1,0-24,-1 0,50 0,1 0,24 25,0 0,-25 25,0-26,25 1,-25-25,25 25,0 0,0 0,0-1,-25-24,1 25,24 0,-25 0,0-25,-124 25,-25-1,150-24,-150 25,50-25,99 0,75 0,99-25,-25 1,24 24,-73 0,-1-25,1 0,-26 0,-24 25,25 0,-25 0,-1 0,26 0,0 0,24 0,50 0,-50 25,26-25,24 0,49 0,26 0,-26 0,-24 25,0-25,-75 0,-74 25,25-25,-25 24,-25-24,-24 25,-1 0,-74 0,-25-25,-24 25,-75-25,0 24,-75-24,26 0,247 0,-25 0,26 0,24 0,-25 0,1 0,24 0,50 0,49 0,-49 0,149 0,-25-24,-125 24,299-25,49 0,25 25,-50-25,0 25,1 0,-100 0,-174 0,100 50,-26-50,-73 25,-50-1,-75 1,-24-25,-75 0,0 25,-99-25,25 0,-1 0,-24 0,50 0,49 0,25 0,25 0,49 0,25 0,25-25,75 25,74-25,24 25,125-24,0 24,49 0,-149 0,224-25,99 25,25 0,-50 0,-25-25,75 25,-50 0,-149 0,-24 0,-26 0,-24-25,-99 0,-1 1,-98-1,-50 25,-25-25,24 25,-48 0,-76 0,26 0,-25 0,-100 0,50 0,-99-50,-24 50,-1 0,149 0,-75 0,100 0,49 0,-98 0,48 0,51-24,-1 24,50-50,25 50,74 0,25-25,-74 25,24-25,149 1,26-1,23 0,-48 25,-26-25,-74 25,0 0,-99 0,-50 0,-74 0,0 0,-25 0,74 0,-24 0,24 0,0 0,-74 0,0 0,-49 0,148 0,-25 0,-74 0,0 0,25 0,49 0,26 0,-1 0,25-25,74 25,1-24,24-26,50 25,-25 0,0 25,0-24,25-1,-50 25,-25-25,1 25,-26 0,-49-25,-74 25,-25 0,-1 0,-73 0,-26 0,26 0,-26 0,1 0,-1 25,26-25,74 0,-75 0,50 25,49-25,26 25,24-25,0 24,0-24,1 25,-26 0,25 0,-24 0,-26 24,1-24,24 25,1-26,-1 26,0-25,26 24,24-24,0 0,49-25,-24 25,25 0,-1-25,1 0,74 24,25-24,49 25,0-25,26 25,73-25,75 0,-49 25,-50-25,124 0,-174 0,-174 0,175 0,123 0,-49 49,74-24,-75 0,-73 0,-175-25,199 25,50 0,24-25,-74 0,-24 0,-1 0,-25 0,-123 0,74 0,-75 0,50 0,74 0,-73 0,23 0,-73 0,-100 0,-25 24,-74 1,-74 0,-100-25,249 0,-51 25,-197-25,247 0,1 0,-224 0,223 0,25 0,0 25,50-50,25 25,49-25,224-49,24 24,-248 25,223-25,26 1,-175 24,75 0,-24-24,-51 24,-123 25,-149-25,24 25,50 0,-173-25,-25 0,24 25,26 0,-26-24,-24 24,198 0,-49 0,-174 0,74-25,50 25,25-25,24 25,26 0,49-25,25 25,49 0,25 0,75-25,24 25,50-24,-49 24,24-25,50 25,-50-25,25 25,-99 0,0 0,-50 0,-49 0,-25 0,-50 0,-50 50,-98-1,-1-24,0 25,75-1,74-49,1 0,-26 25,0 0,26 0,24-1,24 1,1-25,25 0,24 25,1 0,24 0,50-1,24-24,26 25,24-25,-198 0,0 0,123 0,125 0,0 0,-74-25,-1 25,-74 0,0-24,-74 24,-1 0,-49-25,-25 25,-74 25,-50-1,-24-24,-26 25,-24-25,124 25,-50-25,75-25,24 0,25 1,0-1,25-25,0 25,25 1,0-26,49 25,26-24,-26-1,0 25,51-24,-76 24,1 0,-25 25,-149 0,-25-25,-25 25,149 0,-74-25,49 1,1 24,98 0,-24 0,25 0,-25 0,-25 24,0 26,-25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8:02.8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4738 12601,'0'25,"25"-1,0 1,49-25,0 0,75 25,0-25,25 0,24 25,25-25,50 25,-25-25,0 24,25-24,0 0,-50 25,1-25,-26 0,0 0,-24 0,-25 0,-25 0,-50 0,1 0,-26 0,-24 0,-50 0,-24 0,-50 0,-1 0,-73 25,-26-25,-49 0,25 25,-50-25,25 0,-25 0,0 25,75-25,-1 24,26 1,74-25,24 0,50 0,1 0,24 25,74-25,0 0,26 0,24 0,25 0,-1-25,100 25,-49 0,-1 0,26 0,-26 0,0 0,-49 0,-50 0,-24 0,-26 0,-98 25,-50 0,-1 0,-48-1,-26-24,0 25,1 0,24-25,0 25,50 0,24-25,26 0,-1 0,50 24,75 1,-1 0,25-25,75 0,24 25,26-25,73 0,26 25,98 0,-73-1,73-24,-73 0,73 25,-74-25,50 0,-25 0,-49 50,-25-50,-1 0,-49 0,-49 0,24-50,-49 25,-1 1,-49 24,0-25,-49 0,-26 0,-24 25,49-25,-49 25,-25-25,-25 25,-49 0,-25 0,-50 0,-49 0,-1 0,-24 0,-50 0,75 0,-1 0,26 0,73 25,26 0,24 0,1-25,-1 25,50 0,0-1,50-24,24 0,50 0,50 0,-1 0,51 0,-26 0,1 0,-1 0,-24 0,-50 0,-25 0,-25 25,-49-25,-25 25,-25-25,-24 0,-26 0,1 0,-25 0,-1 0,26 0,0 0,24-25,25 0,0 25,25-24,0-1,0 0,0 0,0 0,25 0,0-24,0 24,-25 0,49-24,-49 24,25 25,-25-25,0 0,-49 25,-51-25,26 1,-50-1,-50 25,25-25,50 25,25 0,49 0,25-25,74 25,1-25,24 25,25-24,-25 24,0-25,1 25,-1 0,-49 0,-1 0,-49 25,-25-25,-24 0,-26 24,1 1,-1-25,1 0,-25 0,24 0,-24 0,25 0,-25 0,-1 0,1 0,25 0,-1 0,26 0,24 0,0 0,50 0,0 0,0 0,-1 0,-48 0,-26 0,-49 25,-25-25,-25 25,-25-25,-24 0,-75 0,25 0,0 0,-50 0,50 0,-25 0,50 0,25 0,-1 0,50 0,50 0,0 0,49 0,1 0,24 0,0 0,0 0,0 0,25 25,75-25,-26 0,76 0,48 0,50 0,1 0,73 0,26 0,49 0,-25 0,25 0,-25 0,25 0,1 0,-51 49,0-24,-24-25,0 25,-75-25,25 25,-49-1,-26-24,-49 25,25-25,-50 25,50-25,-75 0,26 0,-26 0,-24 25,24-25,-24 0,24 0,-24 0,24 0,1 0,24 0,-25 0,1 0,24 0,-25 0,25 0,-24 0,-1 0,-24 0,0 0,24 0,-49 0,0 0,-1 25,26-25,0 0,-26 24,26-24,-25 0,0 0,-1 0,1 0,0 0,25 0,-1 0,1 0,-1 0,26 0,-1 0,-24 0,-25 0,-1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8:04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18877 11708,'0'0,"49"0,1 0,24-25,26 25,24 0,0-25,49 25,1-25,0 25,24 0,-24-24,24-1,-49 25,24 0,-73 0,49 0,-50-25,-25 25,1 0,-26 0,1 0,-1-25,-24 25,0-25,25 25,-1 0,-24-24,25-1,-1 0,1 0,-25 25,-1-25,1 25,-25 25,-25-25,25 50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8:07.5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8111 8806,'0'24,"25"-24,25 25,0-25,-26 0,26 25,24-25,-49 0,0 0,0 0,0 0,-1 0,-24 25,25-25,-25 25,-49-25,49 24,-25-24,-25 0,25 0,1 0,24 25,-25-25,0 0,0 0,25 25,-25-25,25 25,50-25,0 0,24 0,0 0,26 0,48 0,-24 0,50 0,24 0,-24 0,-25 0,49 0,-24 0,-25 0,0 0,0 0,-50 0,0 0,-25 0,-24 0,24 0,-24 0,0-25,-1 25,-24 0,25 0,-26 0,26-25,-25 25,0 0,24 0,1 0,-25 0,-1 0,26 0,-25 0,0 0,24 0,1 0,0 0,-26 0,26 0,-25 0,49 0,-49 0,0 0,24 0,1 0,-25 0,0 0,-1 0,1 0,0 0,0 0,0 0,-1 0,1 0,0 0,0 0,0 0,-1 0,1 0,0 0,0 0,0 0,-1 0,1 0,0 0,0 0,24 0,-24 0,0 0,0 0,0 0,0 0,-1 0,1 0,0 0,0 0,0 0,-1 0,1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8:14.3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2034 12675,'-24'0,"-1"0,0 0,-25 25,1 0,24-25,-25 25,1-25,-1 0,25 0,-24 24,-1 1,25-25,0 0,-24 0,49 25,-25-25,-25 25,50 0,-24-25,-1 24,0 1,-25-25,50 25,-24-25,-1 0,74 0,1 0,24-50,1 50,-1-24,50-1,-49 0,24 25,-49 0,-1 0,1-25,-25 25,-1 0,1 0,0 0,0 0,0 25,-1-25,-24 25,-49-25,-1 25,1-25,-26 24,1-24,-1 0,26 25,-26-25,26 0,24 0,0 0,25-25,0 1,0-1,25 0,-25 0,49 25,-24 0,25-25,-1 1,1 24,-25-25,25 0,-1 0,-24 25,0 0,0 0,-1 0,1 25,0-25,-25 25,0 0,0-1,0 1,0 0,25 0,-25 0,0-1,25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8:17.2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11559 11534,'-24'0,"24"50,-25-25,25-1,0 1,0 0,0 0,0 0,0-1,0 1,0 0,0 0,0 0,0-1,0 1,0 0,0 0,0 0,0 24,0-24,0 0,0 0,0-1,0 1,0 0,0-50,0 0,25 1,-1-26,-24 0,25 26,-25-26,0 25,25 0,-25 1,0-1,0 0,0 0,0 0,0 1,0-1,0 0,-25 25,0-25,1 25,24-25,-25 1,25-1,-25 0,25 99,0-49,-25 25,25-25,0 24,-25 1,25-25,0-1,0 1,0 0,0 0,0 0,0-1,0 1,0 0,25 0,0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16.6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20216 14015,'25'-25,"74"25,0 0,50-25,50 0,-1-24,1 24,-26-50,1 75,-1-49,-49 24,-24 25,-51-25,-49 0,-25 25,-24 0,-1 25,-24 0,-50 25,25-26,-50 26,0 0,25-26,-25 26,75-25,-50 0,74-1,0 1,26-25,-26 25,25 0,-24-25,24 25,-25-1,25-24,1 0,-1 0,-25 25,25-25,1 0,-1 0,0 0,0 0,0 0,1-25,-1 25,25-24,0-1,-25 25,25-25,0 0,0 0,-25 25,25 25,-25 0,25 0,0 0,0-1,0 26,0-25,0 0,0-1,0 26,25-25,0-25,0 25,0-25,24 0,26 0,-1 0,50 0,25 0,49 0,50 0,-24 0,48 0,-24 0,1 0,-51-25,0 25,-24 0,-75 0,0 0,-24 0,-26 0,-24 0,0 0,-50 0,-74 0,0 0,-50 0,25 0,-74 0,24 0,25 25,50 0,24-25,26 24,24-24,0 25,50-25,49 0,50 0,1 0,73 0,-49 0,49 0,-74 0,0 0,-25 0,-74 0,0 0,-99 0,-26 0,-48 0,24 25,-25-25,50 0,-1 25,1 0,74-25,25 24,50-24,0 0,-1 25,26 0,-1-25,-24 25,-1-25,-24 25,0-25,-25 24,0 1,0 0,0 0,-25 0,0-1,50-24,0 0,24 0,26 0,-1 0,25 0,-24 0,-1 25,1-25,-26 0,-24 0,0 0,0 0,0-25,-25-24,49 49,-49-50,50 25,-25 1,24-1,-49 0,25 25,-25-25,0 0,0 1,0-1,-25 25,0 0,-24 0,24 0,-25 0,1 0,-50 0,-1 0,-49 0,-24 25,49-25,-99 74,49-49,50 0,0-1,49 1,26 0,123-50,1-24,-1 24,25 0,25 0,0 0,25-24,-25 24,0-25,-49 26,-1-1,0 25,-49-25,0 0,-50 25,-49-25,-1 0,-98 25,49 0,-25 0,25 0,50 0,24 0,25 0,75 0,24 0,1-24,-1 24,25 0,0-25,1 0,24 0,-25 25,0-25,-24 25,-26-24,26 24,-100 0,-74 0,-1 0,-49 0,25 0,-49 0,24 0,50 0,49 0,25 0,1 0,24-25,24 0,26 0,0 0,-1 1,26-1,-26 0,1 0,24 25,-74-25,25 25,-75 0,-24 0,-25 0,0 0,-25 0,24 0,26 0,24 0,25 25,1-25,24 25,74-25,-24 25,24 0,25-25,-24 0,49 0,-25 0,0 0,0 0,-24 0,-50 0,-100 0,-49 0,-49 0,-26 0,-24 0,0 0,-25 0,49 0,75 24,25-24,49 0,26 0,73 0,26 0,49 0,0 0,24 0,1 0,-25 0,-49 0,-1 0,-49 0,-50 0,-49 0,-1 25,-24-25,-50 25,50 25,-50-26,75 26,-1-50,1 50,49-26,25 1,50-25,49 25,0-25,25 0,75 0,-26 0,1 0,-50 0,25 0,-75-25,-24 25,-25 0,-100 0,1 0,-100-25,-24 25,-1 0,-74-24,1 24,48 0,1 0,25 0,74-25,49 25,50 0,1 0,24-25,0 0,0 0,24 25,-24-24,25 24,-25-25,25 25,-25-25,0 0,-50 25,26 0,-26 0,25 0,-24 0,-1 0,25 0,0 0,1 0,24 25,0 0,0 0,0-1,-25-24,25 25,0 0,0 0,0 0,0-1,0 1,0 0,0 0,0 0,0 0,25-25,-25 24,0 1,0 0,0 0,0 0,24-25,-24 24,25 1,-25 0,25-25,0 0,24 0,1 0,0 0,24 0,25 0,50 0,-50-25,75 25,-75-25,25 25,25-24,-50 24,50 0,-50 0,-24 0,24 0,0 0,0 0,1 0,-1 0,0 0,0 0,-24 0,24 0,-25 0,1 0,-1 0,-24 0,-26 0,1 0,0 0,0 0,0 0,-1 0,-24-25,25 25,0 0,0 0,0 0,0 0,-1 0,-24-25,25 25,0 0,0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2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21184 13246,'0'0,"0"25,0-1,0 1,0 0,24 0,51 49,-1-49,50 0,50 49,-1-49,26 0,-25 0,-26-1,-73-24,-50 0,-50 0,0 0,0 0,-24 0,-1 0,-24 0,-1 0,-49 0,0 0,25 0,24 0,26 0,-1 0,25 0,1 0,-1 50,-25-50,1 50,-26-26,26 26,-26-25,50 0,1-1,-26-24,25 0,0 0,1 0,-1 0,0 0,0 0,-24 0,24 0,0 0,0 0,0 0,0 0,1 0,-1 0,0 0,0 0,0 0,1 0,-1 0,0 0,0 0,0 0,1 0,-1 0,0 0,0 0,25 25,-25-25,1 0,-1 0,0 0,0 0,0 25,-24-25,24 0,0 25,0-25,1 25,-1-1,0-24,25 25,-25-25,25 25,0 0,0 0,0-1,0 1,0 0,0 0,0 0,-25-1,25 1,0 0,0 0,0 0,0 0,-24-25,-1 0,25 24,0 1,0-50,0 1,0-26,0 25,0 0,-25 25,25-25,0 1,0-1,0 0,0 0,0 0,0 1,25 24,-25-25,25 25,24 0,-24 0,49 0,26 0,24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3.1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22077 14238,'0'25,"0"-1,0 1,0 0,0 0,0 0,0 24,0 1,0 0,0-1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1:53.49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5284 7937,'0'25,"0"0,0 0,0 0,0 0,0-1,0 1,0 0,25-25,-25 25,0 0,0-1,0 1,0 0,0-50,0 0,0 1,0-1,-25 25,25-25,0 0,0 0,0 1,-25 24,25-25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0:19.3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18926 6300,'0'0,"0"-24,25 24,0 0,49 0,26 0,-1 0,50 0,24 0,1 0,24 0,1-25,-26 25,1-25,0 0,-26 0,1 25,0-24,-25 24,-49 0,24 0,-25 0,1 0,24 0,0 0,0 0,50 0,25 0,-50 0,25 0,-50 0,-25 0,1 0,-26 0,-24 0,0 0,-25 24,-25-24,0 25,-49-25,24 0,-24 25,24-25,-24 25,-1 0,-49-1,-24-24,-26 0,-99 25,0 0,-49-25,-1 0,-49 25,50-25,24 0,0 0,75 0,25 0,24 0,50 0,25 0,24 0,-24 0,25 0,24 0,25 0,1 0,-1 0,0 0,0 0,0 0,25 25,50-25,-25 0,0 0,24 0,26 0,-1 0,-24 0,24 0,0 0,-24 0,-25 0,0 24,-1-24,-24 25,0 0,0 0,0 0,0-1,0 1,0 0,0 0,75-25,-25 0,49 0,25 0,0 0,25-25,-25 25,49-25,-24 0,-74 25,49 0,74 0,-24 0,24 0,0 0,-49 0,75 0,-100 25,24-25,-24 0,-24 0,-51 0,1 0,-1 0,1 0,-25 0,0 0,-1 0,26 0,0 0,-25 0,24 0,-49-25,25 25,-25-24,25 24,0 0,-1 0,26 0,-25 0,24 0,1 0,0 0,-26 0,1 0,-25-25,-25 25,1 0,-26 0,-24 0,-26 0,-24 0,-49 0,-1 0,-49 0,24 0,-49 0,50 25,-1-25,26 24,24-24,0 0,75 0,-25 0,49 0,25 0,-24 0,-26 0,25 0,-24 0,0 0,-1 25,1-25,-25 25,24-25,1 25,49-25,0 0,0 0,1 0,-1 0,0 0,25 25,-25-25,0 0,1 0,-1 24,0-24,0 0,25 25,-25-25,1 25,73 0,1-25,24 0,1 0,-1 0,25 0,25 0,0 0,50 0,-25-25,0 25,-1-25,-24 25,25-25,-50 25,1 0,-1 0,0 0,-24 0,-1 0,0 0,26 0,-26 0,25 0,-24 0,-1 0,0 0,-24 0,24 0,-24 0,0 0,-1 0,1 0,-25 0,24 0,-24 0,0 0,0 0,0 0,-1 0,26 0,-25 0,24-24,1 24,24 0,-49 0,25 0,-25 0,-1 0,1-25,0 25,-50 0,0 25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0:25.7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10890 9079,'24'0,"51"0,-1 0,50 0,25 0,25 0,-25 0,24 0,-24 24,-25-24,-25 0,-49 0,24 0,-49 0,-50 25,0-25,1 0,-1 0,0 0,0 0,-24 0,-26 0,26 0,-26 25,1-25,24 0,1 0,24 0,0 0,0 25,-24 0,24-25,25 24,-25 1,0 0,0 25,1-26,-26 1,25 0,-24 25,-1-26,-25 26,51-50,-51 50,50-50,50-25,25 0,24 25,50 0,75 0,49 0,49 0,1 0,25 0,24 0,0 0,-24 0,24 0,0 25,-24 0,-1-1,25 1,-49-25,-50 25,25-25,-50 0,25 25,-49-25,-51 0,26 0,-25 0,-25-25,-50 25,1 0,24-25,-25 0,-24 25,24-24,1 24,-1 0,25 0,-24 0,-26 0,26 0,-1 0,1 0,-26-25,26 0,-1 0,1 0,24 1,0-1,-49 0,-1 0,1 25,-50-25,0 1,0-1,-25 0,0 25,-24-25,-1 0,0 25,-24-24,24 24,-24-25,-50 25,-75 0,1 0,-25 0,-75 25,0-1,274-24,-76 0,-98 25,148-25,-74 0,0 0,50 0,-25 0,24 0,1 0,49 0,-49 0,24 0,-24 0,24 0,-49 0,24 0,26 0,-50 0,-1 0,26 0,-75 0,25 0,0 0,0 0,0 0,74 0,1 0,-50 0,-1 0,-24 0,25 0,0-25,49 25,-49 0,25 0,-1 0,1 0,-25 0,24 0,1 0,-1 0,-24 0,25 0,-1 0,1 0,-1 0,1 0,24 0,-24 0,24 0,-24 0,0 0,-1 0,26 0,-26 0,1 0,-1 0,1 0,24 0,1 0,-1 0,25 0,0 0,1 0,-1-24,-25 24,25 0,1 0,-26 0,25 0,-24 0,-26 0,26 0,-26 0,1 0,-1-25,1 25,0 0,-1 0,26 0,-26 0,26-25,24 25,0 0,0 0,0 0,0-25,-24 25,24 0,0 0,-24 0,-1 0,-24 0,49 0,0 0,0 0,-24 0,24 0,0 0,0 25,25 0,0 0,-25-25,25 24,0 1,0 0,0 0,0 0,25-1,0-24,-25 25,25-25,-25 25,25-25,-25 25,24 0,1-1,0-24,-25 25,25-25,0 0,24 0,1 0,24 0,1 0,24 0,25 0,0 0,25 0,-25 0,49 0,1 0,-25 0,74 0,-74 0,25-25,24 25,50 0,0-24,25 24,0-25,-25 0,25 0,0 25,-50-25,25 1,-25 24,-49-25,24 25,-24 0,-25-25,24 0,1 25,-25-25,-25 1,25-1,24 25,-74-25,1 25,-1 0,0-25,-49 25,24-25,-24 25,24 0,-24 0,49 0,-25 0,26 0,-1-24,-25 24,1 0,-26-25,1 25,-50-25,25 0,-25 0,0 0,0 1,0-1,0 0,-25 0,0 0,-25 25,1-24,24-1,-25 25,1 0,-26 0,1 0,0 0,-26 0,51 0,-1 0,25 0,1 25,-1-1,0-24,25 25,0 0,0 0,0 0,0-1,0 1,25 0,-25 0,0 25,0-26,0 26,0-25,-25 49,0-49,-24 25,-1 24,0-49,-24 24,-25 1,-1 0,-24-26,-24 26,-1-25,-25 24,-24-49,-50 0,49 0,1 0,-1 0,1 0,49-24,25-1,50 25,-26 0,-24-25,50 25,0 0,-1 0,26 0,-1 0,25 0,0 0,1 0,-1 0,0 0,0 25,-25 0,26-25,-1 0,0 0,25 24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0:30.2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12353 10765,'74'25,"-49"-25,50 0,49 0,-25 0,25 0,25 0,-50 0,25 0,-25 0,-24 0,24 0,-25 0,1 0,-26 0,26 0,-26 0,-24 0,0 0,25 0,-26 0,1 0,25 0,-25 0,24 0,-24 0,25 0,-26 0,26 0,-25 0,24 0,-24 0,0 0,0 0,0 0,-1 0,1 0,0 0,0 0,0 0,49 0,-24 0,24 0,-24 0,-1 0,1 0,-25 0,24 0,-24 0,0 0,74 0,-24 0,24 0,-50 0,1 0,0 0,-50-25,-75 25,26 0,-26 0,50 0,-24 0,-1 0,25 0,-24 0,-1 0,1 0,-1 0,0 0,-24 0,24-25,-24 25,0 0,-26 0,26 0,24 0,-24-24,49 24,0 0,-24 0,-1 0,25 0,-24 0,-1 0,25 0,-24 0,-1 0,-24 0,-1 0,1 0,-1 0,-24 0,25 0,-1 0,1 24,-1-24,26 0,-26 25,26-25,-1 0,1 0,-1 0,-24 25,24-25,25 0,0 0,-24 0,24 0,0 0,0 0,1 0,24 25,-25-25,0 0,0 25,25-1,-25-24,25 25,0 0,-25 0,25 0,0-1,0 1,-24 0,24 0,0 0,-25-25,25 24,25-24,-1 0,1 0,25 0,49 0,25 25,0-25,75 0,-1 0,0 0,26 0,24 0,-75 0,26 0,-1 0,-74 0,50 0,-75 0,-24 0,-1 0,-24 0,-1 0,1 0,-1 0,1 0,0 0,-1 0,1 0,-25 0,49 0,-49 0,-50 0,0 0,-24 0,-26 0,-49 0,0 0,0 0,25 0,49 25,-24-25,24 0,26 0,48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0:37.2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14734 10840,'25'0,"0"0,25 0,49 0,-25 0,75 0,-75 0,125 0,-75 24,74-24,50 0,-49 25,24-25,-49 25,24-25,-99 0,25 25,-74-25,0 0,-1 0,-24 0,49 0,1 0,74 0,-25 0,99 0,0 0,-49 0,49 0,75 0,-75 0,0 0,-24 0,-26 0,1 0,-50 0,25 0,-50 0,0 0,0 0,-24 0,-1 0,-24 0,-1 0,1 0,-25 0,0-25,-1 25,1 0,0 0,0 0,0-25,-1 25,1 0,25-25,-25 25,0 0,-1 0,1-24,-25-1,25 25,0-25,0 25,24 0,1 0,-25-25,24 0,1 25,-25 0,-1 0,-24-24,0-1,25 25,-25-25,0 0,25 25,-25-25,25 25,-25-24,-50-1,25 25,-49 0,0 0,-26 0,1 0,-75 0,26 0,-76 0,26 0,-50 0,-25 0,25 0,-25 0,0 0,25 0,0 0,223 0,-173 0,0 0,-50 0,24 0,51 0,-26 0,50 0,-24 0,-1 0,0 0,50-25,-24 25,73 0,1 0,-1 0,26-25,-1 25,25 0,-49 0,49 0,0 0,1 0,-51 0,50 0,-24 0,-1 0,0 0,1 0,-1 0,25 0,1 0,-1 0,25 25,-25 0,0 0,0 24,1-24,-26 25,50-1,-25-49,0 50,25-25,0-1,25 1,25 0,24-25,1 25,-1 0,50-25,25 0,0 0,49 0,-24 0,24 0,-24 0,24 0,-49 24,-25-24,0 0,50 0,-1 25,1-25,25 25,-26-25,26 25,-1-25,-24 0,24 25,-99-25,75 0,-25 0,24 0,-49 0,50 0,-25 0,-25 0,0 0,25 0,-50 0,0 0,0 0,-49 0,0 0,-1 0,-24 0,0 0,0 0,24 0,-24 0,0 0,0 0,24 0,1 0,-25 0,0 0,-1-25,1 25,0 0,0 0,24 0,-24 0,25 0,-1 0,1 0,-25 0,0 0,-25-25,24 25,1 0,-25-25,25 25,0 0,0-25,-1 25,-24-24,-49 24,-50 0,-25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0:42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1290 12378,'25'0,"49"0,26 0,73 0,26 0,-150 0,100 0,149 0,-149 0,173 0,25 24,-49 1,24 0,-24-25,0 25,-1 0,-24-1,-49 1,48 0,-48-25,24 50,-25-50,-25 24,26-24,24 0,-50 25,1-25,-1 0,0 0,-24 0,24 0,-74 0,50 0,0 0,-50 0,25 0,-25 0,74 0,-24 0,24 0,1 0,-26 0,26 0,-75 0,24 0,-48 0,-26 0,1 0,-1-25,-24 25,-1 0,26-24,-26 24,1-25,-25 25,-1 0,-24-25,0 0,0 0,0 1,0-1,0 0,0 0,0 0,0 1,-24-1,-26 25,0-25,-24 0,-50 0,0 25,-50-24,100 24,-75 0,-49 0,-26 0,26 0,49 0,25 0,-124 0,25 0,0 0,-25 0,49 0,1 0,-1 0,1 0,24 0,25 0,100 0,-1 0,-99 0,25 0,-49 0,-1 0,25 0,-25 0,1 0,-26 0,1 0,24 0,-24 0,24 0,75 0,-50 0,75 0,-50 0,0 0,-25 0,50 0,-25 0,24 0,1 0,25 0,-1 0,-24 0,25 0,-1 0,1 0,24 0,1 24,-1-24,25 0,-24 0,-1 0,1 0,24 0,-25 25,0-25,-24 0,24 0,1 25,-1-25,25 0,-49 0,49 25,0-25,1 0,-1 0,0 0,-25 0,1 0,-26 25,1-25,24 0,-24 0,0 0,-1 0,1 0,24 0,25 0,-24 24,24-24,25-24,0-1,0 0,49 0,-24 0,25 1,-50-1,25 0,0 0,-1 25,-24-25,25 25,25 0,24 0,1 0,49 0,49 0,26 0,-1 25,1-25,24 0,-25 25,1-25,-26 25,-24-25,-50 0,-24 25,-26-25,-24 0,0 0,0 0,0 0,-1 0,1 0,0 0,25 0,-26 0,1 0,25 0,-1-25,26 25,-1 0,25 0,25 0,1 0,23 0,-24 25,50-25,0 0,-1 24,-24-24,50 0,-26 25,26-25,24 0,0 0,-24 0,-1 0,0 0,-49 0,0 0,0 0,0 0,-50 25,0-25,0 0,25 0,0 0,-24 0,-1 0,50 0,-50 0,0 0,0 0,-24 0,-1 0,1 0,-1 0,0 0,1 0,-1 0,1-25,-26 25,26-25,-1 25,-49-24,0 24,-1 0,1 0,-25-25,25 25,0-25,0 0,-25 0,25 25,-25-25,24 25,1 0,0 0,0-24,0 24,-1 0,-24-25,0 0,25 25,-25-25,25 25,0 0,-25-25,0 1,-25 24,-25 0,1 0,-75 0,0 0,49 0,26 0,-51 0,1 0,-25 0,50 0,-1 0,26 0,-26 0,26 0,-1 0,25 0,-24 0,-1 0,-24 0,24 0,0 0,-24 0,0 0,-1 0,1 0,-25 0,-25 0,-25 0,50 0,-1 0,1 0,25 0,-26 0,26 0,0 0,-1 0,-24 0,0 0,0 0,-1 0,26 0,-50 0,0 0,49 24,-24-24,0 0,0 0,0 0,24 25,-24-25,49 0,-123 0,73 0,-24 0,-24 0,48 0,-24 0,50 0,-25 0,0 0,24 0,1 0,-1 0,-24 0,25 0,-1 0,1 0,-1 0,1 0,0 0,24 0,-24 0,-1 0,26 0,-1 0,-24 0,24 0,-24 0,-1 0,25 0,-24 0,49 0,-24 0,-26 0,1 0,24 0,-24 0,-1 0,1 0,24 0,-49 0,0 0,0 0,-1 0,1 0,0 0,-25 0,50 0,-1 25,1-25,24 0,1 0,-1 25,25-25,-24 0,24 0,0 25,-25-25,26 0,-1 0,0 24,0 1,0-25,1 25,24 0,-25 0,25 0,-25-25,25 24,0 1,0 0,-25 0,25 0,-25-1,25 26,0-25,0 0,0-1,0 1,100 0,-26-25,50 0,25 0,49 0,-24 0,49 0,50 0,0 0,-25 0,49 25,-24-25,0 0,25 25,-50-25,0 0,-25 24,-24-24,-1 0,-24 25,-50-25,25 0,-50 0,0 0,0 0,0 0,50 0,-50 0,1 0,49 0,-25 0,-25 0,50-25,-25 25,24 0,-48-24,-1 24,50-25,-50 25,0 0,-24 0,24 0,-25 0,1 0,-26 0,-24 0,0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8:29.2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12378 9153,'0'-25,"25"25,24 0,26 0,24 0,25 0,50 0,-1 0,-24 0,25 0,-1 0,26 0,-75 0,49 0,-49 0,-49 0,-1 0,-24 0,-1 0,-24 0,0-25,0 25,-25-24,-25-1,0 25,-24 0,24 0,-25 0,-24 0,-1 0,-24 0,0 0,-50 0,25 0,-25 0,0 0,1 0,48 0,1 0,25 0,24 0,25 0,1 0,-1 0,0 0,25 25,0-1,-25-24,25 25,0 0,0 0,50 0,-25-25,49 0,0 0,1 0,24 0,0 0,50 0,-25 0,50 0,24 0,-49 0,74 0,1 0,-51 0,26 0,-1 0,-49 0,24 0,-49 0,25 0,-49 0,-26 0,0 0,-24 0,0 0,-1 0,-24 0,-25 24,-25 1,0-25,-24 25,-26-25,26 25,-1-25,1 25,-26-25,1 24,-1 1,1-25,-1 0,1 25,-25 0,49-25,1 25,-1-25,25 24,0 1,1-25,24 25,0 0,0 0,0-1,24-24,1 25,25 0,24-25,25 25,50 0,25-1,0 1,-1 0,1 0,-25-25,-25 25,-25-1,-25-24,-49 0,0 25,-25 0,0 0,0 24,-25 1,25 0,-25-1,-24 26,24-26,0 1,0 0,0-1,1 1,-1-25,-25 24,1 1,-1-50,25 25,0-25,-24 24,-26-24,51 25,-26 0,0 0,-24-25,24 0,1 25,-1-1,1 1,-26 0,25 0,26-25,-1 25,0-25,0 24,0 26,25-25,-24 24,-1-49,25 50,-25-25,25 0,0-1,0 1,0 0,50-25,24 25,0-25,1 0,-1 0,26 0,-1 0,25 0,49 0,1 0,24 0,1 0,-1 0,1 0,-50 0,-1 0,-48 0,-26 0,-24 0,-25 0,-50 0,0 0,-50 0,-24-25,-50 0,1 25,-51 0,1-25,-50 25,49 0,1 0,24 0,25 0,1 0,23 0,26 0,25 0,-1 0,26 0,-26 0,51 0,-1 0,25 25,25-25,49 0,25 0,25 0,50 0,24 0,75 0,-25 0,25-25,25 25,-25 0,-25 0,49 0,-73 0,-26 0,0 0,-24 0,0 0,-50 0,-25 0,-25 0,26 0,-26 0,0 0,-24 0,0 0,24 0,-24-24,-1 24,1-25,-1 25,-24 0,25 0,-25 0,-1-25,1 25,-25-25,0 0,-25 25,1-24,-1-1,-25 25,1-25,-26 0,1 0,-25 1,-50-1,0 0,0 0,-25 0,-49 1,74-1,-24 25,24 0,25 0,50 0,-26 0,26 0,49 0,-49 0,-1 0,1 0,-1 0,1 25,0-25,-26 0,26 0,0 0,-1 0,1 0,24 0,-24 0,-1 0,26 0,-26 0,1 0,24 0,-24 0,-1 0,1-25,24 25,1 0,-1 0,-24 0,24 0,1 0,24 0,0 0,-25 0,26 0,-1 0,0 0,0 0,-25 0,26 0,-26 0,0 0,26 0,-26 0,25 0,-49 0,24 0,1 0,-1 0,0 0,26 0,-51 0,50 0,1 0,-1 0,-25 0,1 0,-1 0,0 0,26 0,-51 0,26 0,24 0,-25 0,0 0,1 0,-1 0,1 0,24 0,-25 0,1 0,-1 0,-24-25,24 25,0 0,1 0,-1 0,1 0,-1 0,0 0,1 0,24 0,0 0,-24 0,24 0,0 0,0 0,0 0,0 0,1 0,-1 0,-25 0,25 0,-24 0,24 0,0 0,0 0,1 0,-1 0,0 0,0 0,0 0,1 0,-1 0,0 0,-25 0,26 0,-1 0,0 0,0 0,0 0,1 0,-1 0,0 0,0 0,0 0,1 0,-1 0,0 0,0 0,25 25,-25-25,1 0,-1 0,0 25,0-25,0 0,0 24,1-24,-1 25,0-25,25 25,-25-25,25 25,-25-25,25 25,0-1,0 1,0 0,0 0,0 0,0-1,0 1,0 0,0 0,0 0,25-1,-25 1,25 0,-25 0,0 0,0 0,0-1,0 1,0 0,0 0,0 0,0-1,0 1,0 0,0 0,25-25,-25 25,0-1,0 1,25-25,-25 25,0 0,24-25,1 0,0 0,25 0,-1-25,26 25,-1-25,50 0,0 1,25-1,-25 0,50 0,24 0,50-24,-49 24,73-25,1 26,25 24,0-25,-1 25,-49 0,25-25,0 25,-50 0,1 0,-26 0,0 0,50 0,-49 0,-1 0,-49 0,99 0,-99 0,25 0,-1 0,-49 0,25 0,-25 0,-25 0,-24-25,24 25,0-25,-24 25,-26 0,50 0,-49 0,24-25,26 25,-51 0,26 0,-1 0,-24 0,-1 0,-24 0,0 0,0-24,0 24,24 0,-24 0,25 0,24 0,0 0,-24 0,24 0,-24 0,24 0,1 0,-50 0,0 0,-1 0,1 0,50 0,-51 0,1 0,25 0,-25 0,-1 0,1 0,0 0,0 0,0 0,-1 0,1 0,25 0,-25 0,-1 0,1 0,0 0,0 0,-25-25,25 25,-25-25,24 25,-24-25,0 0,25 25,-25-24,0-1,0 0,25 0,-25 0,0 1,0-1,0 0,0 0,0 0,0 1,0 48,0 1,0 50,0-26,0 1,0-1,0 1,0 0,0-26,0 26,0-25,0 0,0 0,0-1,0 1,0 0,25 0,-25 24,25-24,-25 0,0-75,24 1,-24 24,0 0,0-49,0 49,0-25,0 25,0-24,0 24,0 0,0 0,-24-24,24 24,0 0,0-24,0-1,0 25,0-24,0 24,0 0,-25 50,25 24,0 1,0 0,0 24,-25 0,25-24,0 24,0 1,0-25,0-1,0 1,-25-25,25 24,0-24,0 0,0 0,0-1,0 1,0 0,0 0,-25-25,25 25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9:01.9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15950 11410,'-25'0,"0"0,0 0,-24 0,-1 0,25 0,-24 0,-1 0,25 0,75 0,0 0,24 0,-24 0,24-25,0 1,-24 24,0 0,-26 0,-48 24,-26 1,0-25,1 0,-26 0,1 0,24 25,1-25,-1 0,75 0,0 0,0-25,24 25,-24-25,0 25,-50 0,0 0,-24 0,24 0,0 0,0 0,25-24,0-1,0 0,0 0,0 0,50 1,-50-1,25 25,-25-25,0 0,-50 25,25 0,0 0,-24-25,-26 25,26 0,-26 0,1-25,-1 25,-24 0,50 0,-51 0,51 0,-26-24,1 24,24 0,26 0,-51-25,50 25,1 0,-1 0,0 0,0 0,0 0,0 0,1 0,-1 0,0 0,0 0,-24 0,24-25,-25 25,25 0,-24 0,24 0,0 0,-24 0,24 0,0 0,0 0,0 0,1 0,48 0,26 0,24 0,-24 0,49 0,50 0,-25 0,25 0,49 0,-24 0,-25 0,24 0,26 0,-50 0,0 0,-1 0,-48 25,24-25,-50 0,0 0,-24 0,-25 0,0 25,-1-25,1 0,25 0,-25 0,-1 0,1 0,50 0,-26 0,1 0,0 0,-26 0,1 0,-50 0,1 0,-26 0,0 0,1 0,-26 0,26 0,-26 0,1 0,-25 0,-1 0,1 0,0 0,0 0,-25 0,49 0,-24 0,25 0,24-25,-24 25,24 0,-24 0,24 0,0 0,1 0,-26 0,51 0,-1 0,25-25,0 0,0 0,0 1,25 24,24-25,-24 25,25-25,-1 0,-24 25,0 0,0 0,49-25,-49 25,24-24,26 24,-26-25,26 25,-1 0,1 0,49 0,-50 0,25-25,-24 25,24-25,-25 25,1-25,-1 25,1-24,-26 24,-24 0,0 0,0 0,0 0,-1 0,-24-25,25 25,0-25,0 25,-25-25,25 25,-25-25,24 1,-48 24,-26 0,25 0,0 0,-24 0,-1 0,25 0,-24 0,-1 0,0 0,26 0,-26 0,25 24,-49-24,24 0,25 0,-24 0,-1 25,1-25,-1 25,0-25,26 0,-51 25,1-25,24 0,1 0,-26 0,25 25,-24-25,24 0,-24 0,24 24,-24-24,24 0,-24 0,49 0,-24 0,-1 0,25 0,-49 0,24 0,25 0,-24 0,24 0,-49 0,49 0,0 0,0 0,-24 0,24 0,0 0,0 0,0 0,0 0,-24 0,-1 0,1 0,24 0,-25 0,1 25,24-25,0 0,-25 0,1 0,24 0,0 0,0 0,-24 0,24 0,0 0,-49 0,49 0,0 0,0 0,1 0,-1 0,0 0,0 0,0 0,1 0,-1 0,0 0,-25 0,25 0,1 0,-1 0,0 0,0 0,0 25,1-25,-1 0,0 0,0 0,0 0,1 0,-26 25,25-25,0 0,1 0,-26 0,25 0,0 0,1 0,-1 0,-25 0,25 0,1 0,-1 25,0-25,0 0,0 0,1 0,-1 0,0 0,0 0,0 0,1 0,-1 24,0-24,0 0,0 0,0 0,1 0,-1 25,0-25,0 0,0 25,1-25,-1 0,0 0,0 0,25 25,-25-25,25 25,-24-25,24 24,-25-24,25 25,0 0,0 0,0 0,0-1,-25-24,25 25,0 0,0 0,0 0,0 0,0-1,0 1,0 0,0 0,0 0,-25-25,25 24,0 1,0 0,0 0,0-50,0 0,0 0,0 1,0-1,25 0,-25 0,0 0,0 1,0-1,25 25,-25-25,0 0,25 0,-25 0,0 1,0-1,0 0,0 0,24 25,-24-25,0 1,0-1,0 0,0 0,0 0,0 50,0 0,0 0,0 0,-24-25,24 24,0 1,0 0,-25-25,25 25,0 0,0-1,0 1,-25 0,25 0,0 0,0 0,-25-25,25 24,0 1,0 0,0 0,-25-25,25 25,0-1,0 1,0 0,-24-25,24 25,24-25,-24-25,25 0,-25 0,25 1,-25-1,25 0,0 0,-25 0,0 1,0-1,24 25,-24-25,0 0,0 0,25 25,-25-25,0 1,0-1,25 0,-25 0,0 0,25 25,-25-24,25 24,-25-25,24 25,-24-25,25 0,0 25,0 0,-25-25,25 25,-1 0,1 0,0 0,0 0,25 0,-1 0,26 0,24 0,0 25,75-25,-26 25,51 0,-50-25,74 25,-25-1,1-24,-1 0,1 25,-1-25,25 25,25-25,-24 0,49 25,-50-25,0 0,25 0,-25 0,1 0,-1 25,-25-25,-49 0,0 0,-50 24,-24-24,-1 0,-49 25,24-25,-24 0,-25 25,25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9:06.2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18604 9178,'0'0,"-50"25,1-1,-26 1,26 0,-1 0,-49 0,-25-1,49 1,-24 0,25-25,-1 0,-24 0,49 0,26 0,-26 0,75 0,0 0,49 0,1 0,-1 0,0 0,1 0,-1-25,-24 25,-1 0,-24 0,0 0,25 0,-26 0,26 0,0 0,-1 0,1 0,-25 0,-1 0,-24 25,0 0,-24-25,-51 25,1-1,-25 1,-25-25,-50 25,0-25,1 0,-1 0,25 0,-49 0,-1 0,26 0,-1 0,25 0,0 0,25 0,50 0,0 0,-1 0,1 0,-1 0,51 0,-1 0,0 0,0 0,0 0,0 0,1 25,-1-25,0 0,-25 0,1 25,-1-25,1 0,-1 0,0 24,-24-24,24 0,1 0,-1 0,25 0,1 0,-26 0,25 0,0 0,1 0,-1 0,0 25,0-25,0 0,1 25,-1-25,0 25,0-25,25 25,-25-25,25 24,0 1,50 0,-25-25,0 25,24-25,26 0,-1 0,0 0,1 0,24 0,-49 0,-1 0,-24 0,0 0,-75 0,25 0,-24 0,-1 25,1-25,-51 24,51-24,-26 0,26 0,-1 0,25 0,-24 0,49 25,-25-25,50 0,0 0,-1 0,51 0,-1-25,75 1,-25 24,25-25,-25 25,49 0,1 0,0 0,-50 0,49 0,-49 0,25 0,-25 0,0 0,-24 0,24 0,-25 0,-25 0,1 0,-1 0,0 0,1 0,-26 0,26 0,-1 25,1-25,24 0,-25 0,1 0,24 0,-25 0,-24 0,24 0,26 0,-26 0,-24 0,24 0,0 0,1 0,-1 0,1 0,-1 0,1 0,-26 0,1 0,-1 0,1 0,-25 0,0 0,-1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9:21.9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17885 6102,'-25'0,"25"25,-25-25,25 25,0-1,-25-24,25 25,-25 0,25 0,-24-25,24 25,-25-25,25 24,0 1,0 0,0 0,-25-25,25 25,0-1,0 1,-25 0,25 0,-25 0,25-1,0 1,0 0,-25 0,25 0,0-1,-24-24,24 25,0 0,0 0,0 0,-25-25,25 24,0 1,0 0,0 0,0-50,0 0,0 0,0 1,0-1,0 0,0 0,0 0,0 1,0-1,0 0,0-25,0 26,0-1,0-25,0 25,0 1,0-1,25 0,-1 0,-24 0,25 1,0-1,-25 0,25 25,0 0,-25-25,0 0,25 25,-1 0,1-24,0 24,0 0,0-25,24 25,-24-25,0 25,24 0,26-25,-26 25,1-25,0 25,-1-24,1 24,-1 0,-24 0,0 0,0 0,-25 24,-25 1,0 0,-24 0,-26-25,1 49,24-24,-24 0,-1-25,1 0,0 25,24 0,25-25,0 0,1 0,-1 24,25 1,-25-25,0 25,25 0,0 0,0-1,50-24,-1 0,1 0,24 0,-24 0,24 0,1 0,-26 0,1 0,0 0,-26 0,26 0,-25 0,0 0,-1 0,1 0,0 0,-25 25,-25-25,-24 25,24 0,-25-25,-49 25,25-25,-1 24,-24-24,25 25,24-25,0 0,26 0,-1 0,25 25,0 0,-25-25,0 0,25 25,25-25,25 0,-26 0,51 0,-1 0,25 0,1 0,24 0,-25 0,50 0,-25 0,0 0,-25 0,-25 0,1 0,-26 0,-24-25,0 25,0 0,0 0,-1 0,-73 0,-1 0,-24 0,-75 0,0 25,0-25,-49 24,24-24,-24 0,24 0,75 0,24 0,26 0,24 0,50 0,24 0,1 0,25 0,-1 0,25 0,50-24,-50 24,25 0,25 0,-75 0,50 0,-49 0,-1 0,-24 0,-25 0,24 0,-24 0,0 0,25 0,-26 0,1 0,0-25,25 25,-1 0,1 0,-1 0,-24 0,25 0,-25 0,-1 0,1 0,0 0,-50 0,0 0,1 0,-1 0,0 0,0 0,0 0,1 0,-26 0,25 0,0 0,-24 0,-26 0,1 0,0 0,-26 0,-49 0,50 0,-25-25,0 25,0 0,0 0,0 0,0-25,25 25,-25-25,25 25,-1 0,26 0,-25-24,0 24,-1 0,26 0,0 0,-1-25,26 25,-26 0,1 0,-1 0,26 0,-1 0,25 0,-24 0,-1 0,25 0,-24 0,24 0,-25 0,25 0,-24 0,24 0,0 0,0 0,-24 0,24 0,0 0,-24 0,24 0,-25 0,25 0,-24 0,24 0,0-25,0 25,0 0,1 0,-1 0,0-25,-25 25,26-25,-1 25,0-24,0 24,0 0,1 0,-1-25,0 25,25-25,-25 25,25-25,-25 25,25-25,-24 25,24-24,0-1,-25 0,25 0,0 0,0 1,-25-1,25 0,-25 25,0 25,1 0,24-1,-25-24,0 25,25 0,0 0,0 0,-25-1,25 1,0 0,0 0,0 0,0-1,0 1,0 0,0 0,25-25,-25 25,0-1,25-24,-25 25,0 0,0 0,0 0,0-1,0 1,0 0,0-75,0 26,0-1,0 0,0-25,0 26,0-26,0 25,0 0,0 1,0-1,0 0,0 0,0 0,-25 25,25-24,0-1,0 0,-25 25,25-25,0 50,0 0,0 0,0-1,0 1,0 0,0 0,0 0,0-1,0 1,0 0,0 0,0 0,0-1,25-24,-25 25,0 0,0 0,0 0,0-1,0 1,25-25,-25 25,0 0,25-25,24 0,1 0,24 0,25 0,50-25,0 25,25 0,24-25,1 25,-1 0,50 0,-49 0,-1 0,-49 0,49 0,-49 0,25 0,-50 0,-25 0,25 0,-50 0,1 0,-1 0,1 0,-51 0,-73 0,-26 25,-49 25,-24-26,-26 1,0-25,-24 0,49 0,-25 25,75-25,25 0,-1 0,51 0,73 0,1 0,24 0,25 0,1-25,24 25,0 0,0 0,-50 0,50 0,-74 0,-25 0,-100 0,1 0,-75 0,0 0,-99 0,25 0,24 0,1-25,49 1,50-1,74 25,25-25,0 0,74-24,1 49,-1-25,75-25,-50 50,25-25,-24 25,24-24,-25 24,0 0,-25-25,-49 25,25 0,-100 0,1 0,-26 0,-24-25,-25 25,-50 0,1 0,49-25,0 25,49 0,50-25,75 1,-25-1,24 25,26-25,-1 25,26-25,-26 25,-24 0,74-25,-50 25,0 0,-49 0,-74 0,24 0,-25 0,-24 0,-1 0,51 0,-26 0,-24 0,-1 0,50 0,25-24,50-1,24 25,1-25,24 0,50 25,-25 0,-25-25,-25 25,1 0,-26 0,-98 0,-26 0,-73 0,-51 25,26-25,-51 0,26 0,-1 0,1 0,74 0,0 0,74 0,125-25,-26 25,26 0,98-24,-24 24,25 0,-25 0,-25 0,-25 0,-25 0,-24 0,-25 0,-50 0,-25 0,-24 0,-50 24,25-24,-1 25,1-25,25 0,24 0,1 0,49-25,0 1,24 24,1 0,-50 0,1 0,-26 0,0 0,-24 0,24 0,1 0,-1 0,1 0,-1 0,25 0,0 0,1 0,-1 0,0 0,0 0,0 0,0 0,1 0,-1 0,0 0,0 0,0 0,1 0,-1 0,0 24,0-24,-24 0,24 0,0 0,0 0,0 25,1-25,-1 0,25 25,-25-25,25 25,-25 0,0-25,25 24,0 1,0 0,-24-25,24 25,0 0,-25-25,25 24,0 1,-25 0,25 0,-25-25,25 25,0-1,0 1,0 0,0 0,-25-25,25 25,0-1,0 26,0-25,0 0,-24-25,24 24,0 1,0-50,0 1,0-1,24-25,-24 25,25 1,-25-1,0 0,0 0,0 0,0 1,0-1,0 0,0 0,0 0,0 1,0-1,0 0,0 0,0 0,0 1,0-1,0 0,0 0,0 0,0 1,0-1,0 0,0 75,0-26,0 26,0-25,0 0,0-1,0 1,0 0,0 0,0 0,0-1,0 1,0 0,0 0,0 0,0-1,0 1,0 0,0 0,0 0,-25-1,25 1,0 0,0 0,0 0,0-1,0 1,0-50,0 1,0-1,0 0,0-25,0 26,0-1,0 0,0-25,0 26,0-1,0-25,0 25,0 1,0-1,0 0,0 0,0 0,0 1,0-1,0 0,0 0,0 0,0 1,0-1,0 50,0-1,0 1,0 0,0 0,0 0,0-1,0 26,0-25,0 0,0-1,0 1,0 0,0 0,0 0,0-1,0 1,0 0,0 0,0 0,0-1,0 1,0 0,0 0,0 0,0-1,0-48,0-1,0 0,25 25,-25-25,0 0,0-24,0 24,0 0,0-24,0 24,0 0,0 0,0 0,0 1,0-26,0 25,0 0,-25 1,25-1,0 0,0 0,-24 25,24-25,0 50,0 0,0 0,0 24,0-24,0 0,0 0,0 0,0-1,0 1,0 0,0 0,0 0,0-1,0 1,24 0,-24 0,0 0,0-1,0 1,25-25,-25 25,0 0,25-25,-25-50,0 25,25 1,0-26,-1 25,1 0,0-24,-25 24,25 0,0 0,-1 1,26-1,-25 0,-25 0,25 25,-1 0,-24-25,25 25,-25 25,0 0,-25 0,1-25,24 25,-25-1,25 1,-25-25,0 25,25 0,0 0,-25-25,25 24,-24 1,24 0,0 0,0 0,-25-25,25 24,0 1,-25-25,25 25,0 0,25-25,24 0,26 0,24 0,50-25,25-25,-26 50,1-24,50-1,-26 0,-49 25,50-25,-25 25,-50-25,-25 25,-24 0,0-24,-26 24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2:22.48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8682 14163,'25'0,"0"0,24 0,1 0,-25 25,24-25,26 0,-26 0,-24 0,25 0,-1 0,26 0,-26 0,1 0,24 0,1 0,-1 0,1 0,49 0,-50 0,25 0,0 0,-24 0,24 0,-25 0,26 0,-26 0,25 0,-24-25,-1 25,-24 0,49 0,-49 0,24 0,0 0,1 0,-1 0,-24 0,24 0,-24 0,24 0,-24 0,24 0,-24 0,24 0,-24 0,-25-24,24 24,26 0,-50 0,24 0,-24 0,0 0,24 0,-24 0,0 0,25 0,-1 0,-24 0,0 0,24 0,-24-25,0 25,25 0,-1 0,-24 0,25 0,-25 0,24 0,26 0,-26 0,-24 0,25 0,-1 0,1 0,-25 0,24 0,-24 0,25 0,-26 0,1 0,25 0,24 0,-24 0,-25 25,49-25,-49 0,49 24,-49 1,25-25,-1 25,-24-25,25 0,-25 0,-1 25,1-25,0 0,0 0,0 0,-1 0,1 25,25-25,-25 24,-1-24,1 0,0 0,-25 25,25-25,-25 25,25-25,-25 25,0 0,0 0,0-1,0 1,-25 0,0-25,-25 0,26 0,-26 0,0 0,1 0,-1 0,1 0,-1 0,-24 0,24 0,-25 0,26-25,-26 25,51 0,-1 0,-50 0,51-25,-1 25,0 0,0 0,0 0,1 0,-1 0,0 0,-25 0,1 0,-1 0,1 0,-1 0,-24 0,-26 0,26 0,-25 0,24 0,1 0,-1 0,1 0,0 0,-1 0,1 0,-1 0,1 0,0 0,-1 0,1 0,-1 0,-24 0,49 0,-49 0,0 0,25 0,-1 0,1 0,-1 0,1 0,0 0,24 0,-24 0,24 0,0 0,1-24,-1 24,0 0,1-25,-26 25,26 0,-1-25,1 25,-26 0,26 0,-1 0,-24 0,-1 0,26-25,-1 25,0 0,1 0,24 0,-25 0,26 0,-1 0,0 0,0 0,-25 0,26 0,-26 0,25 0,0 0,1 0,-26 0,25 0,0 0,1 0,-1 25,0-25,0 0,0 0,1 0,-1 0,0 0,0 0,0 0,1 0,-1 0,0 0,0 0,25-25,0 0,-25 0,25 1,0-1,0 0,0 50,0 0,0-1,0 1,0 0,0 0,0 0,0 0,25-1,25-24,-25 0,-1 0,1 25,25-25,-25 0,-1 0,1 25,25-25,-1 0,1 0,0 25,24-25,25 25,1-25,-1 24,0-24,0 25,0-25,1 0,-26 0,0 0,1 0,-1 0,1 0,-1 0,-24 0,24 0,1 0,-26 0,26 0,-26 0,1 0,-1 0,26 0,-26 0,1 0,0 0,-1 0,-24 0,0 0,0 0,-50 0,-25 25,25 0,1-25,-76 25,51-1,-1-24,-24 50,-1-25,26 0,-26-25,26 24,24 1,0-25,0 0,50 0,-25-25,25 1,0 24,0-25,-1 25,26-25,24 25,50-25,-49 0,24 1,50-1,-25 0,0 0,25-24,-25-1,-25 0,0 1,-24 24,-1 0,-74 0,0 0,0 1,0-1,-25 0,0 25,1 0,-26-25,25 0,0 25,1 0,-1 0,74 0,26-24,-26 24,26 0,-26-25,26 25,-1-25,1 25,-1 0,-24 0,-1-25,1 25,-25 0,0 0,-25-25,-25 25,-50-24,26-1,-26 25,1-25,24 25,-24 0,-25 0,24-25,1 25,24 0,-24 0,24 0,-24 0,-1 0,26 0,-1 0,1 0,-1 0,0 0,25 25,1-25,-1 0,25 25,-25-25,25 25,50-25,-1 24,-24-24,50 0,-26 0,50 0,1 0,-1 0,50 0,-25 0,49 0,1 0,-25 0,0 0,-25 0,24 0,-24 0,0-24,-49 24,-26 0,-24 0,0 0,0 0,-75 0,1 24,-1 1,25 0,-24 0,-1 0,50-1,-25-24,25 25,0 0,25 0,25-25,-1 0,26 0,24 0,-25 0,26 0,24 0,-50 0,0 0,1 0,-26 0,-24 0,0 0,0 0,0 0,-25 25,24-25,-24 24,0 1,0 0,25 0,-25 0,0 0,0 24,25-49,-25 25,25 0,0-25,-25 25,0-1,0 1,0 0,0-50,0 0,0 1,0-1,0 0,0 0,0 0,0 1,0-1,0 0,0 0,0 0,24 25,1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1:59.5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11212 6449,'25'0,"0"0,-1 0,1 0,0 0,25 0,-1 0,-24 0,25 0,-1 0,1 0,0 0,-1 0,26 0,-51 0,51 25,-26-25,26 0,-50 0,24 0,-24 0,25 0,-26 0,1 0,0 0,0 0,0 0,-1 0,1 0,0 0,25 0,-26 0,1 0,0 0,50 0,-26 0,1 0,-25 0,24 0,1 0,24 0,-49 0,25 0,-1 0,-24 0,25 0,-1 0,1 0,-25 0,-1 0,1 0,0 0,0 0,0 0,-1 0,1 0,0 0,0 0,0 0,-1 0,1 0,0 0,0 0,0 0,0 0,-1 0,1 25,0-25,-25 25,25-1,-25 1,0 0,-25-25,0 0,25 25,-25-25,25 25,-24-25,-1 0,0 0,0 0,0 0,0 0,-24 0,49 24,-25-24,0 0,0 0,1 0,-26 0,25 0,0 0,-24 0,24 0,0 0,0 0,-24 0,24 0,0 0,0 0,1 0,-1 0,0 0,0 0,0 0,-24 0,24 0,0 0,-24 0,24 0,0 0,0 0,-24 0,-1 0,25 0,0 0,-24 0,24 0,0 0,-25 0,26 0,-1 0,0 0,-25 0,26 0,-1 0,0 0,-25 0,26 0,-1 0,-25 0,25 0,1 0,-1 0,-25 0,25 0,1 0,-26 0,25 0,0 0,1 0,-1 0,0 0,0 0,0 0,1 0,-1 0,0 0,-25 0,26 0,-1 0,0 0,0 0,0 0,0 0,1 0,-1 0,0 0,25 25,-25-25,25 25,0 0,0 0,0-1,25-24,-25 25,25-25,0 0,-25 25,24-25,1 0,-25 25,25-25,0 0,0 0,0 0,-1 25,1-25,0 0,0 0,24 0,-24 0,0 0,0 0,0-25,-1 25,1 0,0 0,0 0,24 0,1 0,-25 0,0 0,24-25,-24 25,0 0,-25-25,0 0,0 1,0-1,0 0,0 0,-25 25,25-25,-25 25,0 0,1 0,-1 0,0 0,0 0,0 0,1 0,-1 0,0 0,0 0,0 0,1 0,-1 0,0 0,-25 0,26 0,-1 0,0 0,-25 0,1 0,24-24,0 24,0 0,0 0,1-25,-1 25,0 0,25-25,-25 25,25-25,0 0,-25 25,25-24,0-1,25 25,0 0,0 0,-25-25,25 25,-1 0,1 0,0 0,25 0,-1 0,-24 0,25 0,-1 0,1 0,0 0,-26 0,26 0,0 0,-1 0,-24 0,0 0,24 0,1 25,-25-25,0 0,24 0,-24 0,0 0,24 0,1 0,-25 0,0 0,24 0,-24 0,0 0,24 0,1 0,-25 0,0 0,0 0,24 0,-24 0,0 0,0 0,24 0,-24 0,0 0,0 0,-1 0,1 0,0 0,0 0,0 0,-1 0,1 0,0 0,0 0,0 0,-1 0,1 0,0 0,0 0,0 0,-1 0,1 0,0 0,0 0,0 0,-1 0,1 0,0 0,0 0,0 0,-1 0,1 0,0 0,0 0,0 0,-25 25,25-25,-25 24,24 1,-24 0,0 0,0 0,0-1,0 1,-24-25,24 25,-25-25,25 25,-25-25,0 0,0 0,0 0,1 0,-26 0,25 0,-24 0,-1 0,0 0,1 0,-26 0,26-25,24 25,-25 0,26 0,-1 0,0 0,-25 0,26 0,-26 0,25 0,0 0,1 0,-1 0,-25 0,25 0,1 0,-26 0,25 0,0 0,0 0,-24 0,24 0,0 0,-24 0,24 0,-25 0,25 0,1 0,-1 0,0 0,-25 0,26 0,-1 0,0 0,0 0,-24 0,24 0,0 0,0 0,0 0,1 0,-1 0,25 25,0 0,-25-1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2:27.53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14437 14213,'24'0,"1"0,0 0,25 0,-25 0,24 0,26 0,-1 0,0 0,26 0,-1-25,-25 25,25-25,1 1,-1 24,0-25,0 0,-24 25,-26 0,1 0,-50-25,25 25,-75-25,1 25,-26 0,1 0,-1 0,1 0,-25-24,24 24,1 0,24-25,-24 25,49 0,-25 0,75 0,25 0,24 0,25 0,25 0,25 0,-25 0,25 0,-25 0,-49 0,-26 0,-24 0,-75 0,-24 0,-25 25,0-25,-26 0,-23 0,-26 0,50 24,25-24,24 0,1 25,24-25,1 0,24 0,75 0,24 0,25 25,0-25,25 0,25 0,-50 0,-24 0,-26 0,-98 0,-26 0,-24 0,0 0,0 0,-50 0,25 0,0 0,50 0,-1 0,50 0,25-25,25 25,0 0,49 0,-24 0,24 0,1 0,24-25,-25 25,26 0,-26 0,0-24,-24 24,-25 0,-75 0,1 0,-26 0,-24 24,-25-24,0 50,-25-25,25 49,0-49,50 0,-1-25,50 0,25-25,75-25,-26 1,26-1,49 1,-50-1,26 0,-26 1,-24 24,-26 25,-73-25,24 25,-25 0,1 0,-26 0,51 0,-1 0,0 0,75 0,-1 25,26 0,-1-25,50 0,0 25,25-25,-25 0,-50 24,-49-24,-25 25,0 0,-74 0,-26 0,1 24,-25 1,-25-1,75 1,-50 24,25-24,49 0,25-50,1 25,48-25,26 0,24 0,50 24,50-24,-25 0,24 0,51 0,-26 0,50 0,-49 0,-75 0,24 0,-98 0,-124 0,-26 0,-73 0,-26 0,-24 0,-50 0,0 0,1 0,-26 0,99 0,26 0,98 0,249 0,25 0,24 0,50 0,-25-24,49 24,1 0,-25 0,-25 0,0 0,-50 0,-74 0,0 0,-74 0,-100 0,-49 0,-74 0,-26 0,-74 0,50 0,0 0,24 0,-24 0,149 0,74-25,74 25,75 0,-25 0,50-25,-1 25,1-25,24 25,-74 0,-24-25,-26 25,-49 0,-50 0,-99 0,-50 0,-49 0,-50 0,50 0,-50 0,50-25,49 25,100 0,198-24,0 24,49 0,26-25,24 25,-24 0,-1 0,0 0,1 0,-75-25,-50 25,-98 0,-76 0,-24-25,-49 25,-26 0,26-25,-1 25,100-24,24 24,100-25,-1 0,26 25,24-50,50 26,-1-1,26-25,0 25,-75 25,0-24,-24 24,-26 0,-24 0,0 0,-25 24,0 1,25-25,-1 50,1-1,0-24,0-25,24 25,1 0,24 0,1-1,74 1,-25 0,74 0,-24-25,-50 0,25 0,-50 0,-50 0,1 25,-75-25,0 0,-24 0,-1 24,1 1,-26-25,-24 0,0 0,-50 0,25 0,-25 25,25-25,25 0,49 25,25 0,1-25,48 0,26 0,24 0,1 0,-1 0,26 0,-26 0,0 0,-49 0,0 0,-25 25,-25-1,0 1,-24 0,24 0,0 0,25-1,75-24,-1 0,25 0,-24 0,-1 0,0 0,-24 0,-75 0,0 0,-49-24,-25 24,-50-25,-49 25,24-25,-49 0,-25 0,49 1,50 24,0 0,100 0,24 0,0 0,50-25,25 25,24 0,25-25,1 25,24-25,-25 0,0 25,-25 0,-24 0,0 0,-26 0,-73 0,-50 0,-1 0,-48 0,-26 0,0 0,75 25,25 0,49-25,0 0,75 0,-1 0,1-25,24 0,1 0,-1 1,25-1,-49-25,0 50,-50-25,-25 25,-50-24,-24 24,-75-25,1 25,-26-25,1 25,0-25,-1 0,1 25,24 0,-24 0,24 0,25 0,-24 0,24 0,25 25,0 25,0 24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16.6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20216 14015,'25'-25,"74"25,0 0,50-25,50 0,-1-24,1 24,-26-50,1 75,-1-49,-49 24,-24 25,-51-25,-49 0,-25 25,-24 0,-1 25,-24 0,-50 25,25-26,-50 26,0 0,25-26,-25 26,75-25,-50 0,74-1,0 1,26-25,-26 25,25 0,-24-25,24 25,-25-1,25-24,1 0,-1 0,-25 25,25-25,1 0,-1 0,0 0,0 0,0 0,1-25,-1 25,25-24,0-1,-25 25,25-25,0 0,0 0,-25 25,25 25,-25 0,25 0,0 0,0-1,0 26,0-25,0 0,0-1,0 26,25-25,0-25,0 25,0-25,24 0,26 0,-1 0,50 0,25 0,49 0,50 0,-24 0,48 0,-24 0,1 0,-51-25,0 25,-24 0,-75 0,0 0,-24 0,-26 0,-24 0,0 0,-50 0,-74 0,0 0,-50 0,25 0,-74 0,24 0,25 25,50 0,24-25,26 24,24-24,0 25,50-25,49 0,50 0,1 0,73 0,-49 0,49 0,-74 0,0 0,-25 0,-74 0,0 0,-99 0,-26 0,-48 0,24 25,-25-25,50 0,-1 25,1 0,74-25,25 24,50-24,0 0,-1 25,26 0,-1-25,-24 25,-1-25,-24 25,0-25,-25 24,0 1,0 0,0 0,-25 0,0-1,50-24,0 0,24 0,26 0,-1 0,25 0,-24 0,-1 25,1-25,-26 0,-24 0,0 0,0 0,0-25,-25-24,49 49,-49-50,50 25,-25 1,24-1,-49 0,25 25,-25-25,0 0,0 1,0-1,-25 25,0 0,-24 0,24 0,-25 0,1 0,-50 0,-1 0,-49 0,-24 25,49-25,-99 74,49-49,50 0,0-1,49 1,26 0,123-50,1-24,-1 24,25 0,25 0,0 0,25-24,-25 24,0-25,-49 26,-1-1,0 25,-49-25,0 0,-50 25,-49-25,-1 0,-98 25,49 0,-25 0,25 0,50 0,24 0,25 0,75 0,24 0,1-24,-1 24,25 0,0-25,1 0,24 0,-25 25,0-25,-24 25,-26-24,26 24,-100 0,-74 0,-1 0,-49 0,25 0,-49 0,24 0,50 0,49 0,25 0,1 0,24-25,24 0,26 0,0 0,-1 1,26-1,-26 0,1 0,24 25,-74-25,25 25,-75 0,-24 0,-25 0,0 0,-25 0,24 0,26 0,24 0,25 25,1-25,24 25,74-25,-24 25,24 0,25-25,-24 0,49 0,-25 0,0 0,0 0,-24 0,-50 0,-100 0,-49 0,-49 0,-26 0,-24 0,0 0,-25 0,49 0,75 24,25-24,49 0,26 0,73 0,26 0,49 0,0 0,24 0,1 0,-25 0,-49 0,-1 0,-49 0,-50 0,-49 0,-1 25,-24-25,-50 25,50 25,-50-26,75 26,-1-50,1 50,49-26,25 1,50-25,49 25,0-25,25 0,75 0,-26 0,1 0,-50 0,25 0,-75-25,-24 25,-25 0,-100 0,1 0,-100-25,-24 25,-1 0,-74-24,1 24,48 0,1 0,25 0,74-25,49 25,50 0,1 0,24-25,0 0,0 0,24 25,-24-24,25 24,-25-25,25 25,-25-25,0 0,-50 25,26 0,-26 0,25 0,-24 0,-1 0,25 0,0 0,1 0,24 25,0 0,0 0,0-1,-25-24,25 25,0 0,0 0,0 0,0-1,0 1,0 0,0 0,0 0,0 0,25-25,-25 24,0 1,0 0,0 0,0 0,24-25,-24 24,25 1,-25 0,25-25,0 0,24 0,1 0,0 0,24 0,25 0,50 0,-50-25,75 25,-75-25,25 25,25-24,-50 24,50 0,-50 0,-24 0,24 0,0 0,0 0,1 0,-1 0,0 0,0 0,-24 0,24 0,-25 0,1 0,-1 0,-24 0,-26 0,1 0,0 0,0 0,0 0,-1 0,-24-25,25 25,0 0,0 0,0 0,0 0,-1 0,-24-25,25 25,0 0,0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29.0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1439 15205,'25'-25,"0"25,24 0,50 0,100 25,74-25,49 75,50-51,-99-24,-50 25,-123-25,-76 0,-73 0,24 0,-49 0,24 0,-24-25,-1 1,-74-1,25 25,-49 0,-26-50,-74 50,-24 0,-26 0,26 0,73 0,51 25,49 25,74-26,25 1,25 0,0 0,99 0,100 0,74-1,148 1,125 0,25 25,-26-50,-73 0,-175 24,-98-24,-125 25,-49-25,-50 0,-74 0,-75 0,-24 0,-75 0,50 0,0 25,24-25,1 0,24 0,0 0,75 0,0 0,49 0,1 0,24 0,50 0,49 0,50 0,0-25,50 0,-1 1,-24-1,-49 0,-26 25,-49-25,-75 25,-49 0,-50 0,-25 25,26-25,-26 25,0 0,75-1,-50 1,50 0,25 0,-1-25,50 0,1 25,-1-25,25 24,49-24,26 0,24 0,0 0,25 0,0 0,0 0,-24 0,-1 0,-25 0,-49 0,0 0,0 0,-1 0,-24 25,75 0,-1-25,75 25,50-25,-26 25,-24-25,0 24,-50-24,-25 0,-24 0,0 0,-1 0,-24 0,25 0,-25 0,24 0,-24 0,0-24,49-1,-49 0,0 0,49 0,-74 1,75-26,-75 25,49 0,-49 1,25-1,0 0,-25 0,0 0,0 1,0-1,0 0,-25 0,0 25,0-25,1 0,-26 25,0 0,1-24,-50-1,-25 25,-1 0,-48-25,-1 25,25 0,1 0,-1 0,-25 0,25 0,25 25,0 0,25 24,-25 1,74-50,50 25,-24-25,24 25,24-25,76 0,48 0,51 0,24 0,25 0,0 0,0 0,-49 0,-1-25,-24 25,-75 0,-49-25,-75 25,-25 0,-49-25,0 25,-25-25,0 25,-25 0,0 0,-25-25,1 25,49 0,-25 0,50 0,49 0,25 0,25 25,0 0,0 0,50 0,49 0,75 24,24 26,1-26,24 26,0-1,0-49,-49 24,-25-24,-50 0,-49-25,-26 0,-24 25,0 0,0 24,25 1,-25-25,75-1,24 1,-25 0,26 0,-26 0,25-25,-24 0,-26 0,1 0,-25 0,-1 0,-24-25,0 0,25 25,-25-25,0 0,25-24,-25 24,0 0,25 0,0 25,-25-24,0-1,24 0,-24 0,0 0,25 25,-25-24,0-1,25 0,-25 0,25 25,-25-25,25 25,-25-24,24 24,-24-25,25 25,0-25,-50 25,0 0,1 0,-26 0,0 0,26 25,-26 0,-24-25,24 49,0-24,-24-25,24 50,-24-26,49-24,-24 25,24 0,0-25,75 0,-26 0,26 0,0 0,24 0,-24-25,-26 0,26 1,0 24,-26 0,-24-25,25 25,0-25,-25 0,0 0,0 1,0-1,0 0,0 0,-25 25,-24 0,-1 0,0-25,-24 25,-25 0,24 0,1 0,-1 0,26 0,24 0,-25 0,-24 0,24 0,1 0,-1 0,25 25,25 0,-24-25,73 0,1 0,24 0,1 0,24 0,0 0,50 0,-50 0,0-25,-24 25,-26-25,1 1,-50-1,-99 0,0 25,-50 0,-25-25,-24 25,-1 0,26 0,49 0,-25 0,74 0,26 0,24 25,50 0,24 0,75-1,-24 1,-1 25,74-25,-24-1,50-24,-26 25,26-25,-75 0,25 0,-50 0,-50 0,-24-25,25 25,-50-24,0-1,0 0,-50 0,-24 25,-1-25,-49 1,-49-1,-1 0,-24 0,-1 25,26-25,-1 1,75-1,24 25,125 0,74 0,-25 0,75 0,-25 0,-1 0,26 0,-25 25,-25-25,-50 0,1 0,-50 0,-1 0,-48 0,-1 0,-25-25,-24 25,-25-25,-1 25,-73-25,73 25,-24 0,75 0,24 0,50 0,49 0,1 0,-1 0,1 0,24 0,0 0,-25 0,1 0,-1 0,-49 0,25 25,-50 0,0 0,-25-1,25 1,0 0,0 0,25-25,-1 25,1-25,25 0,-1 24,-24-24,0 0,25 0,-50-24,0-1,0 0,0 0,0 0,0 1,-25-1,25 0,0 0,-25 25,25-25,-25 0,0 25,-24-24,-26-1,1 25,0-25,-26 0,26 25,0-25,-1 25,1 0,-1-24,1 24,24 0,-24 0,24 0,1 0,24 0,0 0,25 24,0 1,-25-25,25 25,25-25,0 0,24 25,1-25,49 0,-24 0,24 0,-25 0,1 0,-1 0,-24 0,-1 0,-123 0,-75 0,50 0,-50 0,-49 0,-1 0,-24 25,25-1,-26 1,26 25,-50 0,49-1,26 1,24-25,50-1,24 1,1 0,74 0,99 0,124-1,100 26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2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21184 13246,'0'0,"0"25,0-1,0 1,0 0,24 0,51 49,-1-49,50 0,50 49,-1-49,26 0,-25 0,-26-1,-73-24,-50 0,-50 0,0 0,0 0,-24 0,-1 0,-24 0,-1 0,-49 0,0 0,25 0,24 0,26 0,-1 0,25 0,1 0,-1 50,-25-50,1 50,-26-26,26 26,-26-25,50 0,1-1,-26-24,25 0,0 0,1 0,-1 0,0 0,0 0,-24 0,24 0,0 0,0 0,0 0,0 0,1 0,-1 0,0 0,0 0,0 0,1 0,-1 0,0 0,0 0,0 0,1 0,-1 0,0 0,0 0,25 25,-25-25,1 0,-1 0,0 0,0 0,0 25,-24-25,24 0,0 25,0-25,1 25,-1-1,0-24,25 25,-25-25,25 25,0 0,0 0,0-1,0 1,0 0,0 0,0 0,-25-1,25 1,0 0,0 0,0 0,0 0,-24-25,-1 0,25 24,0 1,0-50,0 1,0-26,0 25,0 0,-25 25,25-25,0 1,0-1,0 0,0 0,0 0,0 1,25 24,-25-25,25 25,24 0,-24 0,49 0,26 0,24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3.1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22077 14238,'0'25,"0"-1,0 1,0 0,0 0,0 0,0 24,0 1,0 0,0-1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2:22.48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8682 14163,'25'0,"0"0,24 0,1 0,-25 25,24-25,26 0,-26 0,-24 0,25 0,-1 0,26 0,-26 0,1 0,24 0,1 0,-1 0,1 0,49 0,-50 0,25 0,0 0,-24 0,24 0,-25 0,26 0,-26 0,25 0,-24-25,-1 25,-24 0,49 0,-49 0,24 0,0 0,1 0,-1 0,-24 0,24 0,-24 0,24 0,-24 0,24 0,-24 0,24 0,-24 0,-25-24,24 24,26 0,-50 0,24 0,-24 0,0 0,24 0,-24 0,0 0,25 0,-1 0,-24 0,0 0,24 0,-24-25,0 25,25 0,-1 0,-24 0,25 0,-25 0,24 0,26 0,-26 0,-24 0,25 0,-1 0,1 0,-25 0,24 0,-24 0,25 0,-26 0,1 0,25 0,24 0,-24 0,-25 25,49-25,-49 0,49 24,-49 1,25-25,-1 25,-24-25,25 0,-25 0,-1 25,1-25,0 0,0 0,0 0,-1 0,1 25,25-25,-25 24,-1-24,1 0,0 0,-25 25,25-25,-25 25,25-25,-25 25,0 0,0 0,0-1,0 1,-25 0,0-25,-25 0,26 0,-26 0,0 0,1 0,-1 0,1 0,-1 0,-24 0,24 0,-25 0,26-25,-26 25,51 0,-1 0,-50 0,51-25,-1 25,0 0,0 0,0 0,1 0,-1 0,0 0,-25 0,1 0,-1 0,1 0,-1 0,-24 0,-26 0,26 0,-25 0,24 0,1 0,-1 0,1 0,0 0,-1 0,1 0,-1 0,1 0,0 0,-1 0,1 0,-1 0,-24 0,49 0,-49 0,0 0,25 0,-1 0,1 0,-1 0,1 0,0 0,24 0,-24 0,24 0,0 0,1-24,-1 24,0 0,1-25,-26 25,26 0,-1-25,1 25,-26 0,26 0,-1 0,-24 0,-1 0,26-25,-1 25,0 0,1 0,24 0,-25 0,26 0,-1 0,0 0,0 0,-25 0,26 0,-26 0,25 0,0 0,1 0,-26 0,25 0,0 0,1 0,-1 25,0-25,0 0,0 0,1 0,-1 0,0 0,0 0,0 0,1 0,-1 0,0 0,0 0,25-25,0 0,-25 0,25 1,0-1,0 0,0 50,0 0,0-1,0 1,0 0,0 0,0 0,0 0,25-1,25-24,-25 0,-1 0,1 25,25-25,-25 0,-1 0,1 25,25-25,-1 0,1 0,0 25,24-25,25 25,1-25,-1 24,0-24,0 25,0-25,1 0,-26 0,0 0,1 0,-1 0,1 0,-1 0,-24 0,24 0,1 0,-26 0,26 0,-26 0,1 0,-1 0,26 0,-26 0,1 0,0 0,-1 0,-24 0,0 0,0 0,-50 0,-25 25,25 0,1-25,-76 25,51-1,-1-24,-24 50,-1-25,26 0,-26-25,26 24,24 1,0-25,0 0,50 0,-25-25,25 1,0 24,0-25,-1 25,26-25,24 25,50-25,-49 0,24 1,50-1,-25 0,0 0,25-24,-25-1,-25 0,0 1,-24 24,-1 0,-74 0,0 0,0 1,0-1,-25 0,0 25,1 0,-26-25,25 0,0 25,1 0,-1 0,74 0,26-24,-26 24,26 0,-26-25,26 25,-1-25,1 25,-1 0,-24 0,-1-25,1 25,-25 0,0 0,-25-25,-25 25,-50-24,26-1,-26 25,1-25,24 25,-24 0,-25 0,24-25,1 25,24 0,-24 0,24 0,-24 0,-1 0,26 0,-1 0,1 0,-1 0,0 0,25 25,1-25,-1 0,25 25,-25-25,25 25,50-25,-1 24,-24-24,50 0,-26 0,50 0,1 0,-1 0,50 0,-25 0,49 0,1 0,-25 0,0 0,-25 0,24 0,-24 0,0-24,-49 24,-26 0,-24 0,0 0,0 0,-75 0,1 24,-1 1,25 0,-24 0,-1 0,50-1,-25-24,25 25,0 0,25 0,25-25,-1 0,26 0,24 0,-25 0,26 0,24 0,-50 0,0 0,1 0,-26 0,-24 0,0 0,0 0,0 0,-25 25,24-25,-24 24,0 1,0 0,25 0,-25 0,0 0,0 24,25-49,-25 25,25 0,0-25,-25 25,0-1,0 1,0 0,0-50,0 0,0 1,0-1,0 0,0 0,0 0,0 1,0-1,0 0,0 0,0 0,24 25,1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2:27.53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14437 14213,'24'0,"1"0,0 0,25 0,-25 0,24 0,26 0,-1 0,0 0,26 0,-1-25,-25 25,25-25,1 1,-1 24,0-25,0 0,-24 25,-26 0,1 0,-50-25,25 25,-75-25,1 25,-26 0,1 0,-1 0,1 0,-25-24,24 24,1 0,24-25,-24 25,49 0,-25 0,75 0,25 0,24 0,25 0,25 0,25 0,-25 0,25 0,-25 0,-49 0,-26 0,-24 0,-75 0,-24 0,-25 25,0-25,-26 0,-23 0,-26 0,50 24,25-24,24 0,1 25,24-25,1 0,24 0,75 0,24 0,25 25,0-25,25 0,25 0,-50 0,-24 0,-26 0,-98 0,-26 0,-24 0,0 0,0 0,-50 0,25 0,0 0,50 0,-1 0,50 0,25-25,25 25,0 0,49 0,-24 0,24 0,1 0,24-25,-25 25,26 0,-26 0,0-24,-24 24,-25 0,-75 0,1 0,-26 0,-24 24,-25-24,0 50,-25-25,25 49,0-49,50 0,-1-25,50 0,25-25,75-25,-26 1,26-1,49 1,-50-1,26 0,-26 1,-24 24,-26 25,-73-25,24 25,-25 0,1 0,-26 0,51 0,-1 0,0 0,75 0,-1 25,26 0,-1-25,50 0,0 25,25-25,-25 0,-50 24,-49-24,-25 25,0 0,-74 0,-26 0,1 24,-25 1,-25-1,75 1,-50 24,25-24,49 0,25-50,1 25,48-25,26 0,24 0,50 24,50-24,-25 0,24 0,51 0,-26 0,50 0,-49 0,-75 0,24 0,-98 0,-124 0,-26 0,-73 0,-26 0,-24 0,-50 0,0 0,1 0,-26 0,99 0,26 0,98 0,249 0,25 0,24 0,50 0,-25-24,49 24,1 0,-25 0,-25 0,0 0,-50 0,-74 0,0 0,-74 0,-100 0,-49 0,-74 0,-26 0,-74 0,50 0,0 0,24 0,-24 0,149 0,74-25,74 25,75 0,-25 0,50-25,-1 25,1-25,24 25,-74 0,-24-25,-26 25,-49 0,-50 0,-99 0,-50 0,-49 0,-50 0,50 0,-50 0,50-25,49 25,100 0,198-24,0 24,49 0,26-25,24 25,-24 0,-1 0,0 0,1 0,-75-25,-50 25,-98 0,-76 0,-24-25,-49 25,-26 0,26-25,-1 25,100-24,24 24,100-25,-1 0,26 25,24-50,50 26,-1-1,26-25,0 25,-75 25,0-24,-24 24,-26 0,-24 0,0 0,-25 24,0 1,25-25,-1 50,1-1,0-24,0-25,24 25,1 0,24 0,1-1,74 1,-25 0,74 0,-24-25,-50 0,25 0,-50 0,-50 0,1 25,-75-25,0 0,-24 0,-1 24,1 1,-26-25,-24 0,0 0,-50 0,25 0,-25 25,25-25,25 0,49 25,25 0,1-25,48 0,26 0,24 0,1 0,-1 0,26 0,-26 0,0 0,-49 0,0 0,-25 25,-25-1,0 1,-24 0,24 0,0 0,25-1,75-24,-1 0,25 0,-24 0,-1 0,0 0,-24 0,-75 0,0 0,-49-24,-25 24,-50-25,-49 25,24-25,-49 0,-25 0,49 1,50 24,0 0,100 0,24 0,0 0,50-25,25 25,24 0,25-25,1 25,24-25,-25 0,0 25,-25 0,-24 0,0 0,-26 0,-73 0,-50 0,-1 0,-48 0,-26 0,0 0,75 25,25 0,49-25,0 0,75 0,-1 0,1-25,24 0,1 0,-1 1,25-1,-49-25,0 50,-50-25,-25 25,-50-24,-24 24,-75-25,1 25,-26-25,1 25,0-25,-1 0,1 25,24 0,-24 0,24 0,25 0,-24 0,24 0,25 25,0 25,0 24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16.6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20216 14015,'25'-25,"74"25,0 0,50-25,50 0,-1-24,1 24,-26-50,1 75,-1-49,-49 24,-24 25,-51-25,-49 0,-25 25,-24 0,-1 25,-24 0,-50 25,25-26,-50 26,0 0,25-26,-25 26,75-25,-50 0,74-1,0 1,26-25,-26 25,25 0,-24-25,24 25,-25-1,25-24,1 0,-1 0,-25 25,25-25,1 0,-1 0,0 0,0 0,0 0,1-25,-1 25,25-24,0-1,-25 25,25-25,0 0,0 0,-25 25,25 25,-25 0,25 0,0 0,0-1,0 26,0-25,0 0,0-1,0 26,25-25,0-25,0 25,0-25,24 0,26 0,-1 0,50 0,25 0,49 0,50 0,-24 0,48 0,-24 0,1 0,-51-25,0 25,-24 0,-75 0,0 0,-24 0,-26 0,-24 0,0 0,-50 0,-74 0,0 0,-50 0,25 0,-74 0,24 0,25 25,50 0,24-25,26 24,24-24,0 25,50-25,49 0,50 0,1 0,73 0,-49 0,49 0,-74 0,0 0,-25 0,-74 0,0 0,-99 0,-26 0,-48 0,24 25,-25-25,50 0,-1 25,1 0,74-25,25 24,50-24,0 0,-1 25,26 0,-1-25,-24 25,-1-25,-24 25,0-25,-25 24,0 1,0 0,0 0,-25 0,0-1,50-24,0 0,24 0,26 0,-1 0,25 0,-24 0,-1 25,1-25,-26 0,-24 0,0 0,0 0,0-25,-25-24,49 49,-49-50,50 25,-25 1,24-1,-49 0,25 25,-25-25,0 0,0 1,0-1,-25 25,0 0,-24 0,24 0,-25 0,1 0,-50 0,-1 0,-49 0,-24 25,49-25,-99 74,49-49,50 0,0-1,49 1,26 0,123-50,1-24,-1 24,25 0,25 0,0 0,25-24,-25 24,0-25,-49 26,-1-1,0 25,-49-25,0 0,-50 25,-49-25,-1 0,-98 25,49 0,-25 0,25 0,50 0,24 0,25 0,75 0,24 0,1-24,-1 24,25 0,0-25,1 0,24 0,-25 25,0-25,-24 25,-26-24,26 24,-100 0,-74 0,-1 0,-49 0,25 0,-49 0,24 0,50 0,49 0,25 0,1 0,24-25,24 0,26 0,0 0,-1 1,26-1,-26 0,1 0,24 25,-74-25,25 25,-75 0,-24 0,-25 0,0 0,-25 0,24 0,26 0,24 0,25 25,1-25,24 25,74-25,-24 25,24 0,25-25,-24 0,49 0,-25 0,0 0,0 0,-24 0,-50 0,-100 0,-49 0,-49 0,-26 0,-24 0,0 0,-25 0,49 0,75 24,25-24,49 0,26 0,73 0,26 0,49 0,0 0,24 0,1 0,-25 0,-49 0,-1 0,-49 0,-50 0,-49 0,-1 25,-24-25,-50 25,50 25,-50-26,75 26,-1-50,1 50,49-26,25 1,50-25,49 25,0-25,25 0,75 0,-26 0,1 0,-50 0,25 0,-75-25,-24 25,-25 0,-100 0,1 0,-100-25,-24 25,-1 0,-74-24,1 24,48 0,1 0,25 0,74-25,49 25,50 0,1 0,24-25,0 0,0 0,24 25,-24-24,25 24,-25-25,25 25,-25-25,0 0,-50 25,26 0,-26 0,25 0,-24 0,-1 0,25 0,0 0,1 0,24 25,0 0,0 0,0-1,-25-24,25 25,0 0,0 0,0 0,0-1,0 1,0 0,0 0,0 0,0 0,25-25,-25 24,0 1,0 0,0 0,0 0,24-25,-24 24,25 1,-25 0,25-25,0 0,24 0,1 0,0 0,24 0,25 0,50 0,-50-25,75 25,-75-25,25 25,25-24,-50 24,50 0,-50 0,-24 0,24 0,0 0,0 0,1 0,-1 0,0 0,0 0,-24 0,24 0,-25 0,1 0,-1 0,-24 0,-26 0,1 0,0 0,0 0,0 0,-1 0,-24-25,25 25,0 0,0 0,0 0,0 0,-1 0,-24-25,25 25,0 0,0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29.0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1439 15205,'25'-25,"0"25,24 0,50 0,100 25,74-25,49 75,50-51,-99-24,-50 25,-123-25,-76 0,-73 0,24 0,-49 0,24 0,-24-25,-1 1,-74-1,25 25,-49 0,-26-50,-74 50,-24 0,-26 0,26 0,73 0,51 25,49 25,74-26,25 1,25 0,0 0,99 0,100 0,74-1,148 1,125 0,25 25,-26-50,-73 0,-175 24,-98-24,-125 25,-49-25,-50 0,-74 0,-75 0,-24 0,-75 0,50 0,0 25,24-25,1 0,24 0,0 0,75 0,0 0,49 0,1 0,24 0,50 0,49 0,50 0,0-25,50 0,-1 1,-24-1,-49 0,-26 25,-49-25,-75 25,-49 0,-50 0,-25 25,26-25,-26 25,0 0,75-1,-50 1,50 0,25 0,-1-25,50 0,1 25,-1-25,25 24,49-24,26 0,24 0,0 0,25 0,0 0,0 0,-24 0,-1 0,-25 0,-49 0,0 0,0 0,-1 0,-24 25,75 0,-1-25,75 25,50-25,-26 25,-24-25,0 24,-50-24,-25 0,-24 0,0 0,-1 0,-24 0,25 0,-25 0,24 0,-24 0,0-24,49-1,-49 0,0 0,49 0,-74 1,75-26,-75 25,49 0,-49 1,25-1,0 0,-25 0,0 0,0 1,0-1,0 0,-25 0,0 25,0-25,1 0,-26 25,0 0,1-24,-50-1,-25 25,-1 0,-48-25,-1 25,25 0,1 0,-1 0,-25 0,25 0,25 25,0 0,25 24,-25 1,74-50,50 25,-24-25,24 25,24-25,76 0,48 0,51 0,24 0,25 0,0 0,0 0,-49 0,-1-25,-24 25,-75 0,-49-25,-75 25,-25 0,-49-25,0 25,-25-25,0 25,-25 0,0 0,-25-25,1 25,49 0,-25 0,50 0,49 0,25 0,25 25,0 0,0 0,50 0,49 0,75 24,24 26,1-26,24 26,0-1,0-49,-49 24,-25-24,-50 0,-49-25,-26 0,-24 25,0 0,0 24,25 1,-25-25,75-1,24 1,-25 0,26 0,-26 0,25-25,-24 0,-26 0,1 0,-25 0,-1 0,-24-25,0 0,25 25,-25-25,0 0,25-24,-25 24,0 0,25 0,0 25,-25-24,0-1,24 0,-24 0,0 0,25 25,-25-24,0-1,25 0,-25 0,25 25,-25-25,25 25,-25-24,24 24,-24-25,25 25,0-25,-50 25,0 0,1 0,-26 0,0 0,26 25,-26 0,-24-25,24 49,0-24,-24-25,24 50,-24-26,49-24,-24 25,24 0,0-25,75 0,-26 0,26 0,0 0,24 0,-24-25,-26 0,26 1,0 24,-26 0,-24-25,25 25,0-25,-25 0,0 0,0 1,0-1,0 0,0 0,-25 25,-24 0,-1 0,0-25,-24 25,-25 0,24 0,1 0,-1 0,26 0,24 0,-25 0,-24 0,24 0,1 0,-1 0,25 25,25 0,-24-25,73 0,1 0,24 0,1 0,24 0,0 0,50 0,-50 0,0-25,-24 25,-26-25,1 1,-50-1,-99 0,0 25,-50 0,-25-25,-24 25,-1 0,26 0,49 0,-25 0,74 0,26 0,24 25,50 0,24 0,75-1,-24 1,-1 25,74-25,-24-1,50-24,-26 25,26-25,-75 0,25 0,-50 0,-50 0,-24-25,25 25,-50-24,0-1,0 0,-50 0,-24 25,-1-25,-49 1,-49-1,-1 0,-24 0,-1 25,26-25,-1 1,75-1,24 25,125 0,74 0,-25 0,75 0,-25 0,-1 0,26 0,-25 25,-25-25,-50 0,1 0,-50 0,-1 0,-48 0,-1 0,-25-25,-24 25,-25-25,-1 25,-73-25,73 25,-24 0,75 0,24 0,50 0,49 0,1 0,-1 0,1 0,24 0,0 0,-25 0,1 0,-1 0,-49 0,25 25,-50 0,0 0,-25-1,25 1,0 0,0 0,25-25,-1 25,1-25,25 0,-1 24,-24-24,0 0,25 0,-50-24,0-1,0 0,0 0,0 0,0 1,-25-1,25 0,0 0,-25 25,25-25,-25 0,0 25,-24-24,-26-1,1 25,0-25,-26 0,26 25,0-25,-1 25,1 0,-1-24,1 24,24 0,-24 0,24 0,1 0,24 0,0 0,25 24,0 1,-25-25,25 25,25-25,0 0,24 25,1-25,49 0,-24 0,24 0,-25 0,1 0,-1 0,-24 0,-1 0,-123 0,-75 0,50 0,-50 0,-49 0,-1 0,-24 25,25-1,-26 1,26 25,-50 0,49-1,26 1,24-25,50-1,24 1,1 0,74 0,99 0,124-1,100 26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2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21184 13246,'0'0,"0"25,0-1,0 1,0 0,24 0,51 49,-1-49,50 0,50 49,-1-49,26 0,-25 0,-26-1,-73-24,-50 0,-50 0,0 0,0 0,-24 0,-1 0,-24 0,-1 0,-49 0,0 0,25 0,24 0,26 0,-1 0,25 0,1 0,-1 50,-25-50,1 50,-26-26,26 26,-26-25,50 0,1-1,-26-24,25 0,0 0,1 0,-1 0,0 0,0 0,-24 0,24 0,0 0,0 0,0 0,0 0,1 0,-1 0,0 0,0 0,0 0,1 0,-1 0,0 0,0 0,0 0,1 0,-1 0,0 0,0 0,25 25,-25-25,1 0,-1 0,0 0,0 0,0 25,-24-25,24 0,0 25,0-25,1 25,-1-1,0-24,25 25,-25-25,25 25,0 0,0 0,0-1,0 1,0 0,0 0,0 0,-25-1,25 1,0 0,0 0,0 0,0 0,-24-25,-1 0,25 24,0 1,0-50,0 1,0-26,0 25,0 0,-25 25,25-25,0 1,0-1,0 0,0 0,0 0,0 1,25 24,-25-25,25 25,24 0,-24 0,49 0,26 0,24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2:07.27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14685 6424,'-25'0,"0"0,0 0,1 0,-1 0,0 0,0 0,0 0,0 0,1 0,-1 0,0 0,0 0,0 0,1 0,-1 0,0 0,0 0,0 0,1 0,-1 0,0 0,0 0,0 25,25 0,-24-25,24 25,-25-25,25 25,0-1,0 1,0 0,0 0,25-25,-25 25,24-25,1 0,0 0,0 0,0 0,-1 0,1 0,0 0,0 0,0 0,-1 0,1 0,0 0,0 0,0 0,-1 0,1 0,-25 24,25-24,0 0,0 0,0 0,-25 25,24-25,1 0,0 0,0 0,-25-25,0 1,0-1,0 0,0 0,0 0,0 1,0-1,0 0,-25 25,25-25,-25 0,25 1,-25 24,1-25,-1 25,0 0,0 0,0 0,0 0,1 0,-1 0,0 0,0 0,0 0,1 0,-1 25,0-25,25 24,-25-24,25 25,0 0,0 0,0 0,0-1,0 1,0 0,0 0,0 0,0-1,0 1,0 0,0 0,25-25,-25 25,25-25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3.1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22077 14238,'0'25,"0"-1,0 1,0 0,0 0,0 0,0 24,0 1,0 0,0-1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16.6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20216 14015,'25'-25,"74"25,0 0,50-25,50 0,-1-24,1 24,-26-50,1 75,-1-49,-49 24,-24 25,-51-25,-49 0,-25 25,-24 0,-1 25,-24 0,-50 25,25-26,-50 26,0 0,25-26,-25 26,75-25,-50 0,74-1,0 1,26-25,-26 25,25 0,-24-25,24 25,-25-1,25-24,1 0,-1 0,-25 25,25-25,1 0,-1 0,0 0,0 0,0 0,1-25,-1 25,25-24,0-1,-25 25,25-25,0 0,0 0,-25 25,25 25,-25 0,25 0,0 0,0-1,0 26,0-25,0 0,0-1,0 26,25-25,0-25,0 25,0-25,24 0,26 0,-1 0,50 0,25 0,49 0,50 0,-24 0,48 0,-24 0,1 0,-51-25,0 25,-24 0,-75 0,0 0,-24 0,-26 0,-24 0,0 0,-50 0,-74 0,0 0,-50 0,25 0,-74 0,24 0,25 25,50 0,24-25,26 24,24-24,0 25,50-25,49 0,50 0,1 0,73 0,-49 0,49 0,-74 0,0 0,-25 0,-74 0,0 0,-99 0,-26 0,-48 0,24 25,-25-25,50 0,-1 25,1 0,74-25,25 24,50-24,0 0,-1 25,26 0,-1-25,-24 25,-1-25,-24 25,0-25,-25 24,0 1,0 0,0 0,-25 0,0-1,50-24,0 0,24 0,26 0,-1 0,25 0,-24 0,-1 25,1-25,-26 0,-24 0,0 0,0 0,0-25,-25-24,49 49,-49-50,50 25,-25 1,24-1,-49 0,25 25,-25-25,0 0,0 1,0-1,-25 25,0 0,-24 0,24 0,-25 0,1 0,-50 0,-1 0,-49 0,-24 25,49-25,-99 74,49-49,50 0,0-1,49 1,26 0,123-50,1-24,-1 24,25 0,25 0,0 0,25-24,-25 24,0-25,-49 26,-1-1,0 25,-49-25,0 0,-50 25,-49-25,-1 0,-98 25,49 0,-25 0,25 0,50 0,24 0,25 0,75 0,24 0,1-24,-1 24,25 0,0-25,1 0,24 0,-25 25,0-25,-24 25,-26-24,26 24,-100 0,-74 0,-1 0,-49 0,25 0,-49 0,24 0,50 0,49 0,25 0,1 0,24-25,24 0,26 0,0 0,-1 1,26-1,-26 0,1 0,24 25,-74-25,25 25,-75 0,-24 0,-25 0,0 0,-25 0,24 0,26 0,24 0,25 25,1-25,24 25,74-25,-24 25,24 0,25-25,-24 0,49 0,-25 0,0 0,0 0,-24 0,-50 0,-100 0,-49 0,-49 0,-26 0,-24 0,0 0,-25 0,49 0,75 24,25-24,49 0,26 0,73 0,26 0,49 0,0 0,24 0,1 0,-25 0,-49 0,-1 0,-49 0,-50 0,-49 0,-1 25,-24-25,-50 25,50 25,-50-26,75 26,-1-50,1 50,49-26,25 1,50-25,49 25,0-25,25 0,75 0,-26 0,1 0,-50 0,25 0,-75-25,-24 25,-25 0,-100 0,1 0,-100-25,-24 25,-1 0,-74-24,1 24,48 0,1 0,25 0,74-25,49 25,50 0,1 0,24-25,0 0,0 0,24 25,-24-24,25 24,-25-25,25 25,-25-25,0 0,-50 25,26 0,-26 0,25 0,-24 0,-1 0,25 0,0 0,1 0,24 25,0 0,0 0,0-1,-25-24,25 25,0 0,0 0,0 0,0-1,0 1,0 0,0 0,0 0,0 0,25-25,-25 24,0 1,0 0,0 0,0 0,24-25,-24 24,25 1,-25 0,25-25,0 0,24 0,1 0,0 0,24 0,25 0,50 0,-50-25,75 25,-75-25,25 25,25-24,-50 24,50 0,-50 0,-24 0,24 0,0 0,0 0,1 0,-1 0,0 0,0 0,-24 0,24 0,-25 0,1 0,-1 0,-24 0,-26 0,1 0,0 0,0 0,0 0,-1 0,-24-25,25 25,0 0,0 0,0 0,0 0,-1 0,-24-25,25 25,0 0,0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29.06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1439 15205,'25'-25,"0"25,24 0,50 0,100 25,74-25,49 75,50-51,-99-24,-50 25,-123-25,-76 0,-73 0,24 0,-49 0,24 0,-24-25,-1 1,-74-1,25 25,-49 0,-26-50,-74 50,-24 0,-26 0,26 0,73 0,51 25,49 25,74-26,25 1,25 0,0 0,99 0,100 0,74-1,148 1,125 0,25 25,-26-50,-73 0,-175 24,-98-24,-125 25,-49-25,-50 0,-74 0,-75 0,-24 0,-75 0,50 0,0 25,24-25,1 0,24 0,0 0,75 0,0 0,49 0,1 0,24 0,50 0,49 0,50 0,0-25,50 0,-1 1,-24-1,-49 0,-26 25,-49-25,-75 25,-49 0,-50 0,-25 25,26-25,-26 25,0 0,75-1,-50 1,50 0,25 0,-1-25,50 0,1 25,-1-25,25 24,49-24,26 0,24 0,0 0,25 0,0 0,0 0,-24 0,-1 0,-25 0,-49 0,0 0,0 0,-1 0,-24 25,75 0,-1-25,75 25,50-25,-26 25,-24-25,0 24,-50-24,-25 0,-24 0,0 0,-1 0,-24 0,25 0,-25 0,24 0,-24 0,0-24,49-1,-49 0,0 0,49 0,-74 1,75-26,-75 25,49 0,-49 1,25-1,0 0,-25 0,0 0,0 1,0-1,0 0,-25 0,0 25,0-25,1 0,-26 25,0 0,1-24,-50-1,-25 25,-1 0,-48-25,-1 25,25 0,1 0,-1 0,-25 0,25 0,25 25,0 0,25 24,-25 1,74-50,50 25,-24-25,24 25,24-25,76 0,48 0,51 0,24 0,25 0,0 0,0 0,-49 0,-1-25,-24 25,-75 0,-49-25,-75 25,-25 0,-49-25,0 25,-25-25,0 25,-25 0,0 0,-25-25,1 25,49 0,-25 0,50 0,49 0,25 0,25 25,0 0,0 0,50 0,49 0,75 24,24 26,1-26,24 26,0-1,0-49,-49 24,-25-24,-50 0,-49-25,-26 0,-24 25,0 0,0 24,25 1,-25-25,75-1,24 1,-25 0,26 0,-26 0,25-25,-24 0,-26 0,1 0,-25 0,-1 0,-24-25,0 0,25 25,-25-25,0 0,25-24,-25 24,0 0,25 0,0 25,-25-24,0-1,24 0,-24 0,0 0,25 25,-25-24,0-1,25 0,-25 0,25 25,-25-25,25 25,-25-24,24 24,-24-25,25 25,0-25,-50 25,0 0,1 0,-26 0,0 0,26 25,-26 0,-24-25,24 49,0-24,-24-25,24 50,-24-26,49-24,-24 25,24 0,0-25,75 0,-26 0,26 0,0 0,24 0,-24-25,-26 0,26 1,0 24,-26 0,-24-25,25 25,0-25,-25 0,0 0,0 1,0-1,0 0,0 0,-25 25,-24 0,-1 0,0-25,-24 25,-25 0,24 0,1 0,-1 0,26 0,24 0,-25 0,-24 0,24 0,1 0,-1 0,25 25,25 0,-24-25,73 0,1 0,24 0,1 0,24 0,0 0,50 0,-50 0,0-25,-24 25,-26-25,1 1,-50-1,-99 0,0 25,-50 0,-25-25,-24 25,-1 0,26 0,49 0,-25 0,74 0,26 0,24 25,50 0,24 0,75-1,-24 1,-1 25,74-25,-24-1,50-24,-26 25,26-25,-75 0,25 0,-50 0,-50 0,-24-25,25 25,-50-24,0-1,0 0,-50 0,-24 25,-1-25,-49 1,-49-1,-1 0,-24 0,-1 25,26-25,-1 1,75-1,24 25,125 0,74 0,-25 0,75 0,-25 0,-1 0,26 0,-25 25,-25-25,-50 0,1 0,-50 0,-1 0,-48 0,-1 0,-25-25,-24 25,-25-25,-1 25,-73-25,73 25,-24 0,75 0,24 0,50 0,49 0,1 0,-1 0,1 0,24 0,0 0,-25 0,1 0,-1 0,-49 0,25 25,-50 0,0 0,-25-1,25 1,0 0,0 0,25-25,-1 25,1-25,25 0,-1 24,-24-24,0 0,25 0,-50-24,0-1,0 0,0 0,0 0,0 1,-25-1,25 0,0 0,-25 25,25-25,-25 0,0 25,-24-24,-26-1,1 25,0-25,-26 0,26 25,0-25,-1 25,1 0,-1-24,1 24,24 0,-24 0,24 0,1 0,24 0,0 0,25 24,0 1,-25-25,25 25,25-25,0 0,24 25,1-25,49 0,-24 0,24 0,-25 0,1 0,-1 0,-24 0,-1 0,-123 0,-75 0,50 0,-50 0,-49 0,-1 0,-24 25,25-1,-26 1,26 25,-50 0,49-1,26 1,24-25,50-1,24 1,1 0,74 0,99 0,124-1,100 26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2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21184 13246,'0'0,"0"25,0-1,0 1,0 0,24 0,51 49,-1-49,50 0,50 49,-1-49,26 0,-25 0,-26-1,-73-24,-50 0,-50 0,0 0,0 0,-24 0,-1 0,-24 0,-1 0,-49 0,0 0,25 0,24 0,26 0,-1 0,25 0,1 0,-1 50,-25-50,1 50,-26-26,26 26,-26-25,50 0,1-1,-26-24,25 0,0 0,1 0,-1 0,0 0,0 0,-24 0,24 0,0 0,0 0,0 0,0 0,1 0,-1 0,0 0,0 0,0 0,1 0,-1 0,0 0,0 0,0 0,1 0,-1 0,0 0,0 0,25 25,-25-25,1 0,-1 0,0 0,0 0,0 25,-24-25,24 0,0 25,0-25,1 25,-1-1,0-24,25 25,-25-25,25 25,0 0,0 0,0-1,0 1,0 0,0 0,0 0,-25-1,25 1,0 0,0 0,0 0,0 0,-24-25,-1 0,25 24,0 1,0-50,0 1,0-26,0 25,0 0,-25 25,25-25,0 1,0-1,0 0,0 0,0 0,0 1,25 24,-25-25,25 25,24 0,-24 0,49 0,26 0,24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3.1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22077 14238,'0'25,"0"-1,0 1,0 0,0 0,0 0,0 24,0 1,0 0,0-1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16.6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20216 14015,'25'-25,"74"25,0 0,50-25,50 0,-1-24,1 24,-26-50,1 75,-1-49,-49 24,-24 25,-51-25,-49 0,-25 25,-24 0,-1 25,-24 0,-50 25,25-26,-50 26,0 0,25-26,-25 26,75-25,-50 0,74-1,0 1,26-25,-26 25,25 0,-24-25,24 25,-25-1,25-24,1 0,-1 0,-25 25,25-25,1 0,-1 0,0 0,0 0,0 0,1-25,-1 25,25-24,0-1,-25 25,25-25,0 0,0 0,-25 25,25 25,-25 0,25 0,0 0,0-1,0 26,0-25,0 0,0-1,0 26,25-25,0-25,0 25,0-25,24 0,26 0,-1 0,50 0,25 0,49 0,50 0,-24 0,48 0,-24 0,1 0,-51-25,0 25,-24 0,-75 0,0 0,-24 0,-26 0,-24 0,0 0,-50 0,-74 0,0 0,-50 0,25 0,-74 0,24 0,25 25,50 0,24-25,26 24,24-24,0 25,50-25,49 0,50 0,1 0,73 0,-49 0,49 0,-74 0,0 0,-25 0,-74 0,0 0,-99 0,-26 0,-48 0,24 25,-25-25,50 0,-1 25,1 0,74-25,25 24,50-24,0 0,-1 25,26 0,-1-25,-24 25,-1-25,-24 25,0-25,-25 24,0 1,0 0,0 0,-25 0,0-1,50-24,0 0,24 0,26 0,-1 0,25 0,-24 0,-1 25,1-25,-26 0,-24 0,0 0,0 0,0-25,-25-24,49 49,-49-50,50 25,-25 1,24-1,-49 0,25 25,-25-25,0 0,0 1,0-1,-25 25,0 0,-24 0,24 0,-25 0,1 0,-50 0,-1 0,-49 0,-24 25,49-25,-99 74,49-49,50 0,0-1,49 1,26 0,123-50,1-24,-1 24,25 0,25 0,0 0,25-24,-25 24,0-25,-49 26,-1-1,0 25,-49-25,0 0,-50 25,-49-25,-1 0,-98 25,49 0,-25 0,25 0,50 0,24 0,25 0,75 0,24 0,1-24,-1 24,25 0,0-25,1 0,24 0,-25 25,0-25,-24 25,-26-24,26 24,-100 0,-74 0,-1 0,-49 0,25 0,-49 0,24 0,50 0,49 0,25 0,1 0,24-25,24 0,26 0,0 0,-1 1,26-1,-26 0,1 0,24 25,-74-25,25 25,-75 0,-24 0,-25 0,0 0,-25 0,24 0,26 0,24 0,25 25,1-25,24 25,74-25,-24 25,24 0,25-25,-24 0,49 0,-25 0,0 0,0 0,-24 0,-50 0,-100 0,-49 0,-49 0,-26 0,-24 0,0 0,-25 0,49 0,75 24,25-24,49 0,26 0,73 0,26 0,49 0,0 0,24 0,1 0,-25 0,-49 0,-1 0,-49 0,-50 0,-49 0,-1 25,-24-25,-50 25,50 25,-50-26,75 26,-1-50,1 50,49-26,25 1,50-25,49 25,0-25,25 0,75 0,-26 0,1 0,-50 0,25 0,-75-25,-24 25,-25 0,-100 0,1 0,-100-25,-24 25,-1 0,-74-24,1 24,48 0,1 0,25 0,74-25,49 25,50 0,1 0,24-25,0 0,0 0,24 25,-24-24,25 24,-25-25,25 25,-25-25,0 0,-50 25,26 0,-26 0,25 0,-24 0,-1 0,25 0,0 0,1 0,24 25,0 0,0 0,0-1,-25-24,25 25,0 0,0 0,0 0,0-1,0 1,0 0,0 0,0 0,0 0,25-25,-25 24,0 1,0 0,0 0,0 0,24-25,-24 24,25 1,-25 0,25-25,0 0,24 0,1 0,0 0,24 0,25 0,50 0,-50-25,75 25,-75-25,25 25,25-24,-50 24,50 0,-50 0,-24 0,24 0,0 0,0 0,1 0,-1 0,0 0,0 0,-24 0,24 0,-25 0,1 0,-1 0,-24 0,-26 0,1 0,0 0,0 0,0 0,-1 0,-24-25,25 25,0 0,0 0,0 0,0 0,-1 0,-24-25,25 25,0 0,0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2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21184 13246,'0'0,"0"25,0-1,0 1,0 0,24 0,51 49,-1-49,50 0,50 49,-1-49,26 0,-25 0,-26-1,-73-24,-50 0,-50 0,0 0,0 0,-24 0,-1 0,-24 0,-1 0,-49 0,0 0,25 0,24 0,26 0,-1 0,25 0,1 0,-1 50,-25-50,1 50,-26-26,26 26,-26-25,50 0,1-1,-26-24,25 0,0 0,1 0,-1 0,0 0,0 0,-24 0,24 0,0 0,0 0,0 0,0 0,1 0,-1 0,0 0,0 0,0 0,1 0,-1 0,0 0,0 0,0 0,1 0,-1 0,0 0,0 0,25 25,-25-25,1 0,-1 0,0 0,0 0,0 25,-24-25,24 0,0 25,0-25,1 25,-1-1,0-24,25 25,-25-25,25 25,0 0,0 0,0-1,0 1,0 0,0 0,0 0,-25-1,25 1,0 0,0 0,0 0,0 0,-24-25,-1 0,25 24,0 1,0-50,0 1,0-26,0 25,0 0,-25 25,25-25,0 1,0-1,0 0,0 0,0 0,0 1,25 24,-25-25,25 25,24 0,-24 0,49 0,26 0,24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3.1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22077 14238,'0'25,"0"-1,0 1,0 0,0 0,0 0,0 24,0 1,0 0,0-1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0:53.9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21233 6424,'75'0,"24"0,0 0,25 0,25 0,-25 0,25 0,-25 0,25 0,-25 0,49-24,-24-1,-50 0,50 0,-74 25,-1-25,0 25,-24-24,-25 24,24 0,-24 0,0 0,0 0,0 0,-25-25,-50 25,0 0,-49 0,0-25,25 25,-26 0,26 0,-1 0,26 0,-1 0,25 0,1 0,-1 0,0 0,0 0,0 25,1 0,-26-1,0 26,1-25,-1 0,-49 24,49-24,-24 0,0 24,-1-49,25 0,-24 25,49-25,0 0,1 0,24 25,-25-25,-25 0,50 25,-25-25,-24 25,24-25,-25 0,1 0,-1 0,25 0,1 24,-26-24,25 0,0 0,1 0,-1 0,0 0,0 0,100 0,-26 0,1 0,24 0,-24-24,-1 24,1 0,0 0,24 0,-24 0,-26 0,26 0,-25 0,49 0,-24 0,0 0,-1 0,-24 0,25 0,-1 0,26 0,-1 0,-24 0,-1 0,1 0,-25 0,24 0,-24-25,0 25,0 0,-1 0,26 0,0 0,24 0,-24 0,24 0,-24 0,-1 0,-24 0,0 0,0 0,-25-25,25 25,-1 0,1 0,0 0,0-25,-50 25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0:59.1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8558 7714,'0'25,"25"0,24-25,1 25,49-1,-24 1,49 0,-25 0,-74-25,-1 0,51 0,-1 0,-24 25,-25-25,24 0,-24 0,0 0,0 0,0 0,24 0,1 0,-25 0,-1 0,1 0,0 0,0 0,0 0,-1 0,1 0,25 0,-25 0,-1 0,26 0,-25 0,0 0,-1 0,-24 24,25-24,0 0,0 0,0 0,-25 25,24-25,-24 25,25-25,0 25,-25 0,25-25,-25 25,25-25,-25 24,0 1,0 0,0 0,0 0,-25-1,0 1,0-25,-24 0,24 0,-25 0,1 0,-1 0,-24 0,24 0,-24 0,-1 0,26 0,-26 0,1 0,-1 0,26-25,-1 25,-24 0,24 0,25 0,0 0,1 0,-26 0,25 0,0 0,1 0,-51 0,26 0,24-24,0 24,-25 0,26 0,-1 0,0 0,0 0,0 0,1 0,73 0,26 24,24-24,0 0,0 0,50 0,-50 0,25 0,-49 0,24 0,-25 0,-24 0,-25 0,0 0,-1 0,1 0,0 0,0 0,0 0,-1 0,1 0,0 0,0 0,0 0,-1 0,1 0,0 0,0 0,-25-24,25-1,-1 25,1 0,25-25,-25 25,-1-25,1 25,0 0,-25-25,-25 1,0 24,1 0,-26 0,25 0,0 0,1 0,-1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2:17.1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8508 6400,'25'0,"0"0,0 0,0 0,49 0,0 0,26 0,48 0,-48 0,-1 0,0 0,50 0,-50 0,-24 0,24 0,-50 0,26 0,-50 0,49 0,-49-25,0 25,-1 0,1 0,0 0,0 0,0 0,-1-25,1 25,0 0,0 0,24 0,-24 0,0 0,0 0,25 0,-26 0,1 0,25 0,-25 0,-1 0,26-25,-25 25,24 0,-24 0,25 0,-1 0,-24 0,0 0,25 0,-1 0,-24 0,0 0,0 0,-25-25,24 25,1-24,0 24,0 0,0 0,-1 0,1-25,0 25,0 0,-25-25,25 25,-25-25,0 0,0 1,24 24,-24-25,0 0,0 0,0 0,-24 25,-1 0,0 0,-25 0,1 0,-26 0,26 0,-1 0,1 0,-1 0,0 0,-24 0,24 0,26 0,-26 25,0-25,1 0,24 25,-25-25,26 0,-51 0,50 0,-24 25,-1 0,25-25,-24 24,24-24,-25 25,25-25,1 25,-26-25,25 0,0 0,-24 25,-1 0,1-25,24 24,-25 1,25 0,-24 0,24-25,0 25,0-1,1-24,-26 25,25-25,0 0,-24 25,-1-25,25 0,-24 25,-1-25,25 0,-24 0,24 0,-50 0,26 0,24 0,-25 0,26 0,-1 0,0 0,0 0,0 0,1 0,-1 0,0 0,0 0,0 0,1 0,-1 0,25 25,-25-25,25 24,0 1,0 0,0 0,0 0,25-25,-25 24,49-24,-24 0,25 25,-25-25,49 25,0-25,-24 0,0 0,-1 0,1 0,-1 0,1 0,0 0,-1 0,-24 0,0 0,49 0,-49 0,0 0,25 0,-1 0,1 0,-1 0,-24 0,25 0,-1 0,26 0,-26 0,1 0,24 0,-49 0,25 0,-1 0,1 0,-25 0,0-25,24 25,-24 0,0 0,0 0,0 0,-1 0,26 0,-25 0,0 0,-1 0,26 0,-25 0,0 0,-1 0,1 0,0 0,25 0,-26 0,26 0,-25-25,0 25,24 0,-24 0,0 0,0-24,-1 24,1 0,0 0,0 0,-25-25,25 25,-1 0,1-25,0 25,-25-25,25 25,0-25,-1 25,-24-24,25 24,-25-25,25 0,-25 0,25 25,-25-25,0 1,0-1,25 25,-25-25,0 0,0 0,0 1,25-1,-25 0,0 0,0 0,24 25,-24-24,25 24,-25-25,0 0,0 0,25 25,0 0,0 0,-1 0,51 0,-50 0,49 0,-24 0,-1 0,26 0,-1 0,25 25,25 0,-25-25,75 25,-50-1,75-24,-26 25,26-25,-51 25,26-25,-50 25,25 0,0-25,0 0,24 24,-49-24,25 25,-50-25,1 0,-26 0,-24 0,-1 0,1 0,-25 0,-1 0,1 0,-50 0,1 0,-51 25,-49 0,0 0,-25-1,-49 1,-50 0,49 0,1 0,24-25,1 24,24-24,0 0,25 0,-25 0,50 0,-25 0,25 0,-1 0,1 0,-25 0,50 0,-1 25,-24-25,25 0,-1 25,26-25,-26 25,26-25,-1 25,-24-25,24 0,25 0,0 0,25 24,50-24,25-24,-1 24,0-25,75 0,-50 0,1-24,24 24,-25 0,-25-25,-24 26,-1-26,1 25,-50 0,0 1,0-1,0 0,-50 25,1-25,-26 25,-24 0,-25 0,-49 0,-1 0,0 50,1-25,49 24,-25 1,25-25,74-25,25 24,1-24,73 0,26 0,24 0,0-24,50-1,-25 0,25 25,-25-25,0 0,-75 25,-24-24,0 24,-75 0,1 0,-26 49,1-49,-50 50,50 24,-1-49,1 25,49-26,0 1,25 0,0 0,50-25,49 0,25 0,25 0,74 0,-25-25,50 0,-24 0,49 25,-25 0,0-24,-50 24,-24 0,-50 0,0 0,-50 0,-49 0,-50 0,-24 0,-26 24,-49-24,-49 25,-26 0,-49-25,0 25,0 0,25-1,24 1,50 0,100-25,74 0,74 0,50-25,24 0,26 1,74 24,-25-25,49 25,51 0,-26 0,0 0,-49 0,-49 0,-76 0,-48 0,-76 25,-98-1,0-24,-1 25,-24-25,0 0,-50 25,50 0,-1-25,26 0,24 0,1 0,24 25,75-50,-1-25,-24 25,25 1,24-1,-24-25,-25 50,24-25,-24 25,-25 25,0 0,0 0,0 0,0 24,0-24,0 0,50-25,-26 0,26-25,0-25,24 26,-24-26,-26 0,26 1,-25-1,-25 1,0 24,0 0,-25 0,-25 0,-24 1,-25 24,-25 0,-50-25,-74 25,25 0,0 0,-50 0,49 0,-24 0,50 25,24-1,50 1,0-25,75 25,73-25,76 0,73 0,-49 0,50 0,0 0,-26-25,-24 25,25 0,-74-25,-26 25,1-24,-25 24,0 0,-25-25,-75 25,1 25,-50-1,-50 1,0-25,-49 25,25 0,-1-25,26 0,73 0,26 0,24 0,26 0,48 0,26 0,24-25,26 0,-1-24,-25 49,1-50,-1 25,-24 25,-25-25,-1 25,-73 0,-1 0,-24 0,-1 0,-24 25,-50-25,25 0,0 0,-25 0,25 25,-24-25,24 0,-50 0,75 0,-50 0,25 0,25 0,24 0,1 0,24 0,-24 0,49 0,0 0,0 0,1 0,-1 0,0 0,-25 0,26 0,-1 0,0 0,-50 0,26 0,-1 0,1 0,-26 0,26 25,-1-25,-24 0,49 0,0 0,0 25,0-25,1 24,-1 1,0-25,0 0,0 25,1 0,-1-25,0 25,0-1,0 1,1-25,-1 25,0 25,0-26,0 1,25 0,0 0,25-25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1:04.3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5656 9401,'49'0,"51"0,24 0,49 0,1 0,24 0,26 0,48 0,-48 0,-26 0,25 0,-24 0,-26 0,-24 0,-25 0,-24 0,-1 0,0 0,-25 0,1 0,49 0,-25 0,-25 0,26 0,-1 0,0-25,0 25,50 0,-50 0,1 0,24 0,0 0,0 0,49 0,-73 0,24 0,24 0,-48 0,-1 0,-25-25,1 25,-1 0,0 0,1 0,-26 0,26 0,-25 0,24 0,0 0,1-24,-26 24,26 0,-1 0,-49 0,25 0,-26-25,1 25,25 0,-25 0,-1 0,26 0,0 0,-1 0,1 0,-25 0,-1 0,1 0,0 0,0 0,-25 25,25-25,-1 0,-24 24,0 1,25-25,0 0,-25 25,0 0,25 0,-25-1,0 1,0 0,0 0,-25-25,0 0,0 0,-24 0,24 0,-49 25,-1-25,1 0,-1 0,1 0,0 0,-1 0,26 0,-26 0,1 0,-25 0,-1 0,-24 0,25 0,-25-25,-25 25,50-25,0 25,49 0,-24 0,-25 0,24 0,1 0,-50 0,49 0,1 0,-25 0,-1 0,26 0,-25 0,74 0,-74 0,74 0,-74 0,0 0,-50-25,25 25,-25 0,50 0,24 0,-24 0,25 0,-1 0,1 0,-1 0,26 0,-1 0,1 0,24 0,0 0,-25 0,1 0,-26 0,26 0,-26 0,1 0,24 0,-49 0,25 0,-1 0,50 0,-74 0,25 0,-1 0,51 0,-26 0,0 0,-24 0,-1 0,1 25,0-25,-1 0,26 0,24 0,0 0,-25 0,1 0,24 0,-25 0,1 0,-26 0,26 0,24 0,0 0,0 0,1 0,-1 0,-25 0,25 0,0 0,-24 0,-1 0,1 0,24 0,0 0,0 0,25 25,-25-25,1 0,-1 0,25 25,-25-25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9:40.3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8583 7565,'0'25,"0"0,0 0,0 0,0-1,0 1,0 0,0 0,0 24,0-24,0 0,0 0,0 0,0-1,0 1,0 0,0 0,0 0,0 0,0-1,0 1,0 0,0 0,0 0,0-1,0 1,0 0,0 0,0 0,0-1,0 1,-25 0,25 0,0 0,-25 24,25-24,0 0,0 0,0-1,0 1,0-50,0 1,0-1,0 0,0 0,0 0,0-24,0 24,0 0,0 0,0 1,0-1,0 0,0 0,0 0,0 1,0-1,0 0,0 0,0 0,0 1,0-1,0 0,0 0,25 0,-25 0,25 1,-25-1,0 0,0 0,0 0,0 1,0-1,0 0,0 0,0 0,0 1,0-1,0 0,0 0,0 0,-25 25,0 0,0 0,25 25,0 0,-24-25,24 25,-25-25,25 25,0-1,-25 1,25 0,0 0,0 0,0-1,0 1,0 0,0 0,0 0,25-25,-25 24,25-24,-25 25,24-25,-24 25,25-25,0 25,0-25,0 0,-25 25,24-25,1 0,0 0,0 0,24 0,-24 0,0 25,0-25,0 0,-1 0,26 0,-25 0,0 0,-1 0,1 0,25 24,-25-24,24 0,-24 25,0-25,0 0,49 0,-49 0,0 0,0 0,-1 0,1 0,25 25,-25-25,-1 0,1 0,0 0,0 0,0 0,-1 0,1 0,0 0,-25 25,25-25,0 0,-1 25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9:43.3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21605 6424,'25'0,"25"0,24 0,0 0,26 0,49 0,-1 0,1 0,-25 0,25 0,-25 0,-25 25,0-25,-24 0,-1 0,-24 0,0 0,-26 0,1 0,0 0,0 0,0 0,-1-25,-24 1,0-1,-24 25,-1-25,0 0,25 0,-25 25,25-24,-49 24,24 0,0-25,0 25,0 0,1 0,-1 0,25-25,-25 25,0 0,0-25,0 25,1 0,-1 0,0 0,0 0,-24 0,-26 0,26 0,-1 25,0 0,1-25,-26 25,51-1,-1-24,-25 25,50 0,-25-25,1 0,-1 0,25 25,-25-25,25 25,-25-25,0 24,1-24,-1 25,0-25,-25 25,26-25,24 25,-25-25,25 25,-25-25,0 0,25 24,-25-24,25 25,25-25,0 0,25 25,-26-25,51 0,-26 0,51 0,-26 0,25 0,25 0,-49 0,49 0,-25 0,-25 0,1 0,-26 0,-24 0,25 0,-25 0,-1 0,1 0,0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9:48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5829 9327,'0'49,"0"-24,0 0,-24-25,24 25,0-1,0 1,0 0,0 0,0 0,0-1,0 1,0 0,0 0,0 0,-25-25,25 24,0 1,0 0,-25-25,25-25,0 0,0 1,0-1,0 0,0 0,0 0,0 1,0-1,0 0,0 0,0 0,0 1,0-1,0 0,0 0,0 0,0 1,0-1,-25 0,25 0,0 0,0 1,0 48,-25 1,25 0,0 25,0-26,-24 1,24 0,0 0,0 0,0-1,0 1,-25-25,25 25,0 0,-25 0,25-1,0 1,0 0,0 0,0 0,0-1,-25-24,25 25,0 0,0 0,0 0,0-1,25-24,-25-24,0-1,25 25,-25-25,0 0,0 0,0 1,0-1,0 0,0-25,0 26,0-1,0 0,0 0,0 0,0 1,0-1,0 0,0 0,0 0,0 1,0-1,0 0,0 0,0 0,0 1,0-1,0 0,-25 25,25-25,0 0,0 1,0-1,-25 25,25 25,0-1,0 1,0 0,0 0,0 0,0-1,25 1,-25 0,25-25,-25 25,0 0,0-1,25 1,-25 0,0 0,0 0,0-1,24-24,-24 25,0 0,0 0,0 0,0-1,25 1,-25 0,0 0,0-50,0 0,0 0,0-24,0 24,0 0,0 0,0 1,0-1,0 0,0-25,0 26,0-26,0 25,25 25,-25-25,0 1,25-1,0 25,-1 0,1 0,25 0,24 0,50 0,25 0,0 25,25-25,24 24,-24-24,-26 0,51 25,-25-25,-1 0,-49 0,25 0,-50 25,0-25,-24 0,-25 0,24 0,-24 0,24 0,-49 0,0 0,24 0,-24 0,25 0,-75 25,-25-25,1 25,-1-1,-24-24,-26 25,1-25,0 0,0 0,-50 0,50 0,-1 25,-24-25,25 0,25 0,-1 0,51 0,-26 0,25 0,0 0,0 0,1 0,24 25,24-25,1 0,50 0,-1 0,25 0,25 0,0 0,0 0,50 0,-25 0,0 0,0 25,24-25,-49 0,0 0,25 24,-25-24,25 0,-50 0,0 0,25 0,-49 0,-1 0,1 0,-1 0,0 25,-24-25,24 0,-24 0,0 25,-1-25,1 0,24 0,-49 0,50 0,-26 0,1 0,-1 0,1 25,24-25,-24 0,0 0,-1 0,-24 0,25 0,-26 0,1 0,0 0,0 0,0 0,-1 0,1 0,0 0,0 0,0 0,-1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1:11.1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11138 5680,'24'-25,"1"25,50 0,24 0,25 25,50-25,24 0,0 0,26 0,49 25,-50-25,-74 0,49 0,0 0,-24 0,-75 0,25 0,-49 0,-1 0,-24 0,-1 0,26 0,-50 0,24 0,-24 0,25 0,-26 0,1 0,0 0,0 0,0 0,24 0,-49-25,25 25,0 0,0 0,-1 0,1 0,0 0,0 0,0 0,0 0,-25-25,24 25,1 0,-25-24,25 24,-25-25,25 25,-25-25,0 0,25 25,-25-25,-50 25,-24 0,-26 0,-24 0,-49 0,-26 0,50 0,-74 0,99 0,0 0,25 0,-50 0,75 0,-1 0,26 0,-26 0,26 25,-26-25,1 25,24-25,1 0,-1 0,0 25,1-25,-1 0,-24 0,24 0,-49 0,24 0,1 0,24 0,1 0,24 0,-25 0,26 0,24 25,-25-25,0 0,-25 24,1-24,24 25,0 0,0-25,1 0,-1 25,0-25,25 25,-25-25,25 24,-25 1,1 0,-1 25,0-50,0 0,0 25,0-1,1-24,-1 25,0-25,25 25,-25-25,0 0,50 0,25 0,-1 0,51 0,49 0,-25 0,74 0,-24 0,-26 0,26 0,-25 0,-50 0,0-25,-49 25,-25 0,24 0,-24 0,25 0,-25 0,24 0,1 0,24 0,-24 0,24 0,1 0,-26 0,26 0,-1 0,1 0,-26 0,26 0,-26 0,26 0,-26 0,1 0,-1 0,26 0,-26 0,-24 0,0 0,0 0,0 0,-1 0,1 0,25 0,-25 0,-1-25,1 25,0 0,0 0,0-24,-1 24,1 0,0 0,25 0,-1 0,-24 0,0 0,25 0,-26 0,-24-25,25 25,0 0,0 0,-25-25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1:16.5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16744 10740,'24'0,"51"0,49 0,49 0,26 0,49 0,0 0,-50 0,100 0,-50-24,25 24,-50 0,-24 0,49 0,-50 0,1 0,-26-25,-24 25,0-25,-25 25,-75-25,1 25,74 0,0 0,25 0,-25-25,25 25,-25-24,-50 24,75 0,-75 0,50 0,-24 0,-1 0,50 24,-25-24,-25 0,50 25,-25-25,0 25,0-25,-25 25,0-25,25 0,0 0,-49 0,24 0,-25 25,-49-25,0 0,-25 24,-25-24,-24 25,-26-25,1 25,-25-25,-1 25,-24 0,25-25,-25 0,-25 24,-49-24,74 0,-124 0,99 0,-50 0,26 0,-1 0,1 0,24 0,0 0,25 0,25 0,-1 0,-24 0,50 25,0-25,-26 25,26 0,-25-25,24 25,-24-25,-50 0,50 0,74 0,-49 0,-100 0,50 0,-25 0,25 0,-24 0,23 0,-48 0,74 0,-25 24,0-24,49 0,1 0,-1 0,26 0,-26 0,1 0,0 0,-1 0,1 0,-1 0,1 0,-1 0,1 0,-25 0,49 0,-24 0,24 0,1 0,-1 0,0 0,1-24,24 24,0 0,25-25,25 25,0 0,0 0,-1 0,1 0,25 0,-1 0,1 0,0 0,49 0,0 25,-25-25,125 0,-1 24,50 1,0-25,0 0,50 0,-25 0,25 25,-1-25,1 0,-25 25,-124-25,-75 0,174 0,0 0,0 0,-49 25,-1-25,-24 0,24 0,-74 0,-49 0,73 0,-48 0,24 0,-50 0,-24 0,-26 0,1 0,-25-25,25 25,25 0,-1 0,1 0,49-25,-24 25,24 0,0 0,0 0,-24 0,-1 0,0-25,-24 25,-25-25,0 25,-1 0,1 0,0 0,-50 0,-49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1:19.8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1389 12005,'25'0,"0"0,49 0,1 0,74 0,99 25,-25-25,99 0,-24 0,-25 0,74 0,-272 0,222 0,1 0,0 0,-274 0,26 0,24 0,1 0,-1 0,1 0,-1 0,0-25,1 25,-1 0,26-24,24 24,-25 0,25-25,-25 25,25 0,25 0,-50-25,0 25,50 0,-50 0,-24 0,24 0,-25 0,-24 0,0 0,24 0,-24 0,24 0,25-25,-24 25,49 0,0-25,-50 25,1 0,24-24,-50 24,1-25,0 25,-1 0,-24 0,0 0,0 0,49-25,-24 25,24 0,-24 0,24-25,1 0,-26 25,-24 0,-25-24,-50 24,-24 0,-1 0,-24-25,74 25,1 0,-76 0,51 0,-50 0,49 0,-24 0,24-25,-24 25,49 0,-25 0,1 0,-1 0,0 0,1 0,-26 0,1 0,24 25,1 0,-1-25,-49 24,-50-24,75 0,-75 25,0-25,0 25,124-25,-124 0,-24 0,98 25,-24-25,74 0,-123 0,123 0,0 0,-74 0,-75 0,50 0,-25 0,50 0,0 0,0 0,24 25,1-25,-25 24,74-24,-25 0,-99 0,25 25,0-25,0 25,-25-25,50 25,0 0,-75-1,26 1,23 0,-98 0,25 0,24-1,1 1,24-25,0 0,50 0,-1 0,26 0,0 0,24 0,25 0,0 0,-24 0,24 0,0 0,50 0,25 0,-26 0,76 0,123 0,25 0,74 0,75 0,25 50,124-50,24 25,-24-25,-75 0,-124 25,50-25,-49 0,-224 0,148 24,-48 1,-51-25,1 0,-50 0,-25 0,-24 0,-26 0,26 0,-1 0,0 0,1 0,24 0,-49 0,-1 0,51 0,-76 0,1 0,74 0,-24 0,-1 0,-24 0,-1-25,26 25,-26 0,1 0,-25 0,24 0,1 0,-25-24,-75 24,50-25,-25 25,1 0,-1 0,-25 0,1-25,24 0,-25 25,25-25,1 0,-26 1,-24-1,-1 0,26 0,-1 0,0 1,50-1,25 0,0 0,0 25,0 0,-1 0,1 0,0 0,0 0,0 0,49 0,-24 0,-1 0,-24 0,0 0,0 0,-1 0,1 0,25 0,-25 0,-1 0,1 0,25 0,-50 25,0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6:18.1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16148 5829,'25'0,"0"0,24 0,-24 0,25 0,-1 0,1 0,0 0,-1 0,26 0,-26 0,1 0,0 0,-1 0,1 0,-1 0,-24 0,0 0,0-25,0 25,-1 0,1 0,25 0,-25 0,-1 0,1 0,0 0,25 0,-26 0,1 0,0 0,0 0,0 0,-1 0,1 0,0 0,25 0,-26 0,1 0,25-25,-25 25,-1 0,1 0,0 0,-25-24,0-1,0 0,25 25,-25-25,0 0,0 1,-25 24,0 0,-24 0,24-25,-25 25,25 0,1 0,-1 0,0 0,0 0,0 0,-24 0,24 0,0 0,0 0,1 0,-26 0,25 0,0 0,-24 0,24 0,25 25,-50-25,26 0,-26 0,25 0,0 0,1 0,24 24,-25-24,0 0,0 0,0 25,1 0,-1-25,0 0,0 25,0-25,0 0,25 25,-24-25,-1 0,25 24,-25-24,0 25,0-25,1 0,-1 0,0 25,0-25,0 0,1 0,-1 0,0 0,0 0,0 0,1 0,24 25,-25-25,0 0,25 25,-25-25,25 25,-25-25,25 24,0 1,0 0,0 0,-24-25,48 0,1 0,0 0,0 0,0 0,-1 0,1 0,0 0,0 0,0 0,-1 0,1-25,25 25,-25 0,-1 0,1 0,0 0,0 0,-25-25,25 25,-1 0,1 0,0 0,0 0,0 0,0 0,24 0,-24 0,0 0,0 0,-1 0,1 0,0 0,25 0,-26 0,1 0,0 0,0 0,0 0,-1 0,1 0,0 0,0 0,-25-25,25 25,-1 0,1 0,0 0,0 0,0 0,-1 0,1 0,0 0,0 0,0 0,-1 0,1 0,0 0,0 0,0 0,-1 0,1 0,0 0,0 0,0 0,0 0,-1 0,1 0,0 0,0 0,0 0,-1 0,51 0,-50 0,-1 0,1 0,0 0,0 0,0 0,-1 0,1 0,0 0,0 0,0 0,-1 0,1 0,0 0,0 0,0 0,-1 0,1 0,0 0,0 0,0 0,-1 0,1 0,0 0,0 0,0 0,-25-24,0-1,0 0,-25 25,25-25,-25 25,0 0,0 0,1 0,-1 0,0 0,0-25,0 25,1 0,-1 0,25-25,-25 25,0 0,0 0,1 0,-26 0,25 0,0 0,1 0,-1 0,0-24,0 24,0 0,1 0,-26 0,25 0,0-25,1 25,-26 0,25 0,0 0,-24 0,24 0,-25 0,25 0,1-25,-26 25,25 0,0 0,-24 0,24 0,0 0,0 0,1 0,-1 0,0 0,0 0,0 0,25-25,-24 25,-1 0,0 0,0 0,0 0,1 0,-1 0,0 0,0 0,0 0,1 0,-1 0,0 0,0 0,0 0,1 0,-1 0,0 0,0 0,0 0,1 0,-1 0,0 0,0 0,0 0,0 0,1 0,-1 0,0 0,0 0,0 0,1 0,-1 0,0 0,0 0,0 0,1 0,24 25,-25-25,0 0,0 0,0 0,1 0,-1 0,0 25,50-25,0 0,-1 0,1 0,25 0,-25 0,-1 0,26 0,-25 0,24 0,1 0,0 0,24 0,1 0,-1 0,0 0,1-25,-1 25,1 0,-1-25,-49 25,0-25,24 25,-24 0,0-24,0 24,-1 0,1 0,0 0,0-25,0 25,-1 0,1 0,-25-25,25 25,0 0,0 0,24 0,-24 0,25 50,-25-50,24 0,-24 24,0-24,0 0,-1 25,1-25,-25 25,25-25,0 0,-25 25,25-25,-1 25,1-1,0-24,-25 25,25-25,0 25,-1-25,1 0,-25 25,25-25,0 0,0 0,-25 25,49-25,-49 25,25-25,0 0,0 0,-25 24,24-24,1 0,0 0,0 0,-25 25,25-25,-1 0,-24 25,25-25,0 25,-25 0,0-1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6:21.8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17810 10641,'0'-25,"0"1,25 24,25 0,-1 0,26 0,-26 0,1 0,-25 0,49 0,-49 0,0 0,-1-25,-24 0,-24 25,-1 0,0 0,-25 0,26 0,-1 0,0 0,0 0,0 0,1 0,-1 0,0 0,-25 0,26 25,-1 0,0-1,0-24,25 25,0 0,0 0,0 0,25-25,25 24,24 1,-24 0,-1-25,1 0,-25 0,49 0,-49 25,24-25,-24 0,0 0,0 0,0 0,24 0,-24 0,0 0,0 0,-1 0,1 0,0 0,0 0,0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41:07.6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16892 10542,'-24'0,"24"25,0 0,0-1,-25 1,25 0,-25 0,25 0,-25-1,25 1,0 0,-25-25,25 25,0 0,0-1,0 1,-24-25,24 25,0 0,0 0,0-1,0 1,0 0,0 0,0 0,0-1,0 1,0 0,0 0,0 0,0 0,0-1,0 1,0-50,0 1,0-1,0-25,0 25,0 0,0-24,0 24,0 0,0 0,0 1,0-1,0-25,0 25,0-24,0 24,0 0,0 0,0 1,0-1,0-25,0 25,0 1,0-1,0 0,0 0,0 0,0 1,0 48,-25-24,25 25,0 0,0 0,0 0,-25-25,25 49,-25-24,25 0,0 0,0-1,0 1,0 0,0 0,0 0,0-1,0 1,0 0,0 0,0 0,25-1,-25 1,0 0,0 0,0 0,25-25,-25 24,0 1,0 0,0 0,0 0,0 0,0-1,0 1,0 0,0 0,0 0,0-1,25 1,-25-74,0 24,0 0,24 0,-24 0,0 1,25-1,-25-25,0 25,0 0,0-24,0 24,25 0,-25 0,0 1,0-1,0 0,25 0,-25 0,0 1,25-1,-25 0,24 25,-24-25,25 0,0 25,0 0,0-24,-1 24,1 0,0 0,25 0,-1 0,26 0,73 24,-24 1,50 0,0 0,74 24,-25-24,50 0,0 0,24 0,1 24,0 1,-1-25,1-1,-75 1,-24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2:24.8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6698 7863,'0'25,"-25"-25,0 25,0-25,0 0,1 0,-26 0,25 0,0 0,1 0,-1 0,0 0,0 0,0 0,1 0,48 0,1-25,0 0,0 25,0-25,-1 25,1 0,-25 25,0 0,0 0,0-1,0 1,0 25,0-25,0 0,0-1,0 1,0 0,-25-25,25 25,-24-25,-1 0,0 0,0 0,0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16.6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20216 14015,'25'-25,"74"25,0 0,50-25,50 0,-1-24,1 24,-26-50,1 75,-1-49,-49 24,-24 25,-51-25,-49 0,-25 25,-24 0,-1 25,-24 0,-50 25,25-26,-50 26,0 0,25-26,-25 26,75-25,-50 0,74-1,0 1,26-25,-26 25,25 0,-24-25,24 25,-25-1,25-24,1 0,-1 0,-25 25,25-25,1 0,-1 0,0 0,0 0,0 0,1-25,-1 25,25-24,0-1,-25 25,25-25,0 0,0 0,-25 25,25 25,-25 0,25 0,0 0,0-1,0 26,0-25,0 0,0-1,0 26,25-25,0-25,0 25,0-25,24 0,26 0,-1 0,50 0,25 0,49 0,50 0,-24 0,48 0,-24 0,1 0,-51-25,0 25,-24 0,-75 0,0 0,-24 0,-26 0,-24 0,0 0,-50 0,-74 0,0 0,-50 0,25 0,-74 0,24 0,25 25,50 0,24-25,26 24,24-24,0 25,50-25,49 0,50 0,1 0,73 0,-49 0,49 0,-74 0,0 0,-25 0,-74 0,0 0,-99 0,-26 0,-48 0,24 25,-25-25,50 0,-1 25,1 0,74-25,25 24,50-24,0 0,-1 25,26 0,-1-25,-24 25,-1-25,-24 25,0-25,-25 24,0 1,0 0,0 0,-25 0,0-1,50-24,0 0,24 0,26 0,-1 0,25 0,-24 0,-1 25,1-25,-26 0,-24 0,0 0,0 0,0-25,-25-24,49 49,-49-50,50 25,-25 1,24-1,-49 0,25 25,-25-25,0 0,0 1,0-1,-25 25,0 0,-24 0,24 0,-25 0,1 0,-50 0,-1 0,-49 0,-24 25,49-25,-99 74,49-49,50 0,0-1,49 1,26 0,123-50,1-24,-1 24,25 0,25 0,0 0,25-24,-25 24,0-25,-49 26,-1-1,0 25,-49-25,0 0,-50 25,-49-25,-1 0,-98 25,49 0,-25 0,25 0,50 0,24 0,25 0,75 0,24 0,1-24,-1 24,25 0,0-25,1 0,24 0,-25 25,0-25,-24 25,-26-24,26 24,-100 0,-74 0,-1 0,-49 0,25 0,-49 0,24 0,50 0,49 0,25 0,1 0,24-25,24 0,26 0,0 0,-1 1,26-1,-26 0,1 0,24 25,-74-25,25 25,-75 0,-24 0,-25 0,0 0,-25 0,24 0,26 0,24 0,25 25,1-25,24 25,74-25,-24 25,24 0,25-25,-24 0,49 0,-25 0,0 0,0 0,-24 0,-50 0,-100 0,-49 0,-49 0,-26 0,-24 0,0 0,-25 0,49 0,75 24,25-24,49 0,26 0,73 0,26 0,49 0,0 0,24 0,1 0,-25 0,-49 0,-1 0,-49 0,-50 0,-49 0,-1 25,-24-25,-50 25,50 25,-50-26,75 26,-1-50,1 50,49-26,25 1,50-25,49 25,0-25,25 0,75 0,-26 0,1 0,-50 0,25 0,-75-25,-24 25,-25 0,-100 0,1 0,-100-25,-24 25,-1 0,-74-24,1 24,48 0,1 0,25 0,74-25,49 25,50 0,1 0,24-25,0 0,0 0,24 25,-24-24,25 24,-25-25,25 25,-25-25,0 0,-50 25,26 0,-26 0,25 0,-24 0,-1 0,25 0,0 0,1 0,24 25,0 0,0 0,0-1,-25-24,25 25,0 0,0 0,0 0,0-1,0 1,0 0,0 0,0 0,0 0,25-25,-25 24,0 1,0 0,0 0,0 0,24-25,-24 24,25 1,-25 0,25-25,0 0,24 0,1 0,0 0,24 0,25 0,50 0,-50-25,75 25,-75-25,25 25,25-24,-50 24,50 0,-50 0,-24 0,24 0,0 0,0 0,1 0,-1 0,0 0,0 0,-24 0,24 0,-25 0,1 0,-1 0,-24 0,-26 0,1 0,0 0,0 0,0 0,-1 0,-24-25,25 25,0 0,0 0,0 0,0 0,-1 0,-24-25,25 25,0 0,0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2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21184 13246,'0'0,"0"25,0-1,0 1,0 0,24 0,51 49,-1-49,50 0,50 49,-1-49,26 0,-25 0,-26-1,-73-24,-50 0,-50 0,0 0,0 0,-24 0,-1 0,-24 0,-1 0,-49 0,0 0,25 0,24 0,26 0,-1 0,25 0,1 0,-1 50,-25-50,1 50,-26-26,26 26,-26-25,50 0,1-1,-26-24,25 0,0 0,1 0,-1 0,0 0,0 0,-24 0,24 0,0 0,0 0,0 0,0 0,1 0,-1 0,0 0,0 0,0 0,1 0,-1 0,0 0,0 0,0 0,1 0,-1 0,0 0,0 0,25 25,-25-25,1 0,-1 0,0 0,0 0,0 25,-24-25,24 0,0 25,0-25,1 25,-1-1,0-24,25 25,-25-25,25 25,0 0,0 0,0-1,0 1,0 0,0 0,0 0,-25-1,25 1,0 0,0 0,0 0,0 0,-24-25,-1 0,25 24,0 1,0-50,0 1,0-26,0 25,0 0,-25 25,25-25,0 1,0-1,0 0,0 0,0 0,0 1,25 24,-25-25,25 25,24 0,-24 0,49 0,26 0,24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3.1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22077 14238,'0'25,"0"-1,0 1,0 0,0 0,0 0,0 24,0 1,0 0,0-1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1:25.0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5383 6226,'0'0,"74"0,1 0,-1 0,1 0,24 0,0 0,99 0,-24 0,25 0,24 0,50 0,0 0,49 0,-24 0,24 0,1 0,-26 0,-24 0,-25 0,0 0,-49 0,-51 0,26 0,-25 0,0 0,-50 0,-25 0,75 0,-25 0,-25 0,1 0,-1 0,0 0,-25 0,51 25,-26-25,-25 0,-24 25,24-25,-24 0,-1 0,1 0,0 0,24 0,-24 0,-1 0,1 0,-1 0,1 0,0 0,-26 0,1 0,0 0,-25-25,25 25,0-25,-1 0,1 25,0-25,0 25,0-24,0-1,24 25,-24 0,-25-25,-25 0,0 25,1-25,-1 25,0 0,0 0,0 0,0 0,-49 0,24 0,1-24,-26 24,1 0,24 0,-24 0,0 0,24 0,0 0,-24 0,24 0,1 0,-26 0,26 0,24 0,-99 24,-75 1,26-25,74 0,-50 0,25 0,-50 0,50 0,25 0,-50 0,50 0,0 0,-1 0,26 0,-25 0,24 0,1 0,-25 0,24 0,-24 0,-25 25,25-25,-25 0,25 0,-25 0,24 0,26 0,0 0,-1 0,1 0,24 0,-24 0,-1 0,1 0,-1 0,-24 0,0 0,0 0,24 0,-24 0,0 0,0 0,24-25,1 25,-1 0,1-25,49 25,0 0,1 0,24-24,-25 24,0 0,25-25,0 0,25 25,24-25,26 0,-1 1,25-1,-24 25,-1-25,26 0,-51 0,26 25,-26 0,-24-25,0 25,-75 0,1 0,-1 0,0 25,-24 0,0-25,-51 25,26 0,0 0,-25-1,25 1,0 0,24 0,1 0,24-1,25 1,-49-25,24 25,1 0,-1 0,0-1,-24 1,49 0,0-25,-24 0,24 0,0 0,0 0,1 0,24 25,-25-25,0 0,0 0,0 25,-24-25,49 24,-25-24,25 25,25-25,49 0,25 0,50 0,-25 0,50 0,0 0,24 0,0 0,1 0,-1 0,1 0,-50 0,24 0,-24 0,0 0,-50 0,0 0,50 0,-50 0,1 0,-1 0,0 0,50 0,-50 0,0 0,0 0,1 0,-1 0,25 0,-25 0,25 0,-25 0,-24 0,24 0,0 0,-24 0,24 0,0 0,25 0,-25 0,1 0,-1 0,0 0,0 0,0 0,1 0,-26 0,1 0,-1 0,0 0,-24 0,0 0,-26 0,26 0,-25 0,0 0,-1 0,-24-25,25 25,0 0,25 0,-26-24,1 24,0 0,0 0,24 0,-24-25,0 25,0-25,24 25,-24 0,0 0,25 0,-1 0,-24-25,0 25,24 0,-24 0,0 0,0 0,0-25,0 25,-1 0,1 0,0 0,0 0,0 0,-1 0,1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6:58.2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6350 6772,'25'0,"0"0,0 0,24 0,-24 0,0 0,25 24,-26-24,1 0,0 0,0 25,0 0,-1-25,1 0,0 0,-25 25,25-25,0 0,-1 0,1 0,0 0,-25 25,-25 0,0-25,1 0,-1 0,0 0,0 0,0 0,1 0,-1 0,-25 0,25 0,1 0,-26 0,0 0,1 0,24 0,0 24,0-24,1 0,-1 0,0 0,0 0,0 25,1-25,-1 0,25 25,-25 0,0-25,25 25,0-1,0 1,0 0,0 0,0 0,0-1,0 1,0 0,0 0,0 0,0-1,25-24,-25-24,25 24,0 0,-25-25,24 25,1 0,0-25,25 25,-26 0,1 0,0 0,0 0,24 0,1 0,0 0,-1 0,1 0,-1 0,1 0,24 0,1 0,-26 0,1 0,-25 0,0 0,24 0,-24 0,-50 0,0 0,-24 0,-1 0,1 0,-26 0,26 0,-1-25,0 25,1 0,-1 0,25 0,1 0,-1 0,0 0,0 0,25-25,-25 25,1 0,-1 0,0 0,25-24,-25 24,0 0,1-25,-1 25,0-25,0 25,0 0,1-25,-1 25,50 0,-1 0,26 25,-25-25,49 0,1 25,24-25,0 0,75 0,-26 0,1 25,50-25,-26 0,1 0,0 24,-1-24,-24 25,0-25,-25 0,-25 0,0 0,25 25,-24-25,-26 0,-24 0,-1 0,1 0,-25 0,-75 0,0 0,-49 0,25 0,-75 0,-25 0,1 0,24 0,-50 0,1 0,24 0,-24 0,49 0,25 0,50 0,24 0,25 0,75 0,24-25,26 25,73 0,26 0,24 0,-25 0,1-25,24 25,-49 0,24 0,-99 0,50 0,-75 0,-49 0,0 0,-75 0,-24 0,-25 0,-75 25,1-25,-26 0,1 25,24-25,50 0,25 0,0 0,24 0,26 0,24 0,74 0,26 0,-1 0,50 0,-25 0,50 0,0 0,-50 0,50 0,-50 0,-24 0,-1 0,-49 0,0 0,-50 25,-49-25,-26 0,1 0,0 0,-25 25,25-25,24 0,26 0,-1 0,25 0,50-25,49 0,26 25,73-25,1 25,24-25,1 25,-1 0,1 0,-26 0,-24 0,0 0,-75 0,-24 0,-25 0,-50 0,-25 0,26 0,-100 0,-25 0,0 0,-25 0,1 25,-1-25,75 0,24 0,26 0,24 0,50 0,49 0,75 0,25-25,-1 1,-24 24,50 0,-1 0,-24 0,-1 0,-74 0,1 0,-26 0,-49 0,-75 24,-24 1,-1 0,1-25,-25 25,24-25,1 25,24-25,1 0,-1 0,50 24,0-48,25-1,0 25,0-25,-1 0,51 0,-50 25,-1-24,26 24,0-25,-1 25,1 0,-50 25,0-1,0 26,0-25,0 24,-25-24,25 0,-25-25,25 25,-25-25,50 0,0 0,-25-25,50 25,-26-25,1 25,0 0,-25 25,-25-25,0 0,1 25,-1 0,-50-25,1 0,0 0,-1 0,1 0,-25 0,24 0,-24 0,49 0,-24 0,0-25,24 0,0 25,-24 0,-1 0,26-25,-26 25,26-25,-1 25,1 0,-1-24,-24 24,-1 0,26 0,-1 0,0 0,26 0,-26 0,0 0,26 0,73 0,26 0,-26 0,50 0,1 0,-1 0,25 0,25 0,-25 0,25 0,-25 0,-25 0,-25 0,1 0,-1 0,-49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16.6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20216 14015,'25'-25,"74"25,0 0,50-25,50 0,-1-24,1 24,-26-50,1 75,-1-49,-49 24,-24 25,-51-25,-49 0,-25 25,-24 0,-1 25,-24 0,-50 25,25-26,-50 26,0 0,25-26,-25 26,75-25,-50 0,74-1,0 1,26-25,-26 25,25 0,-24-25,24 25,-25-1,25-24,1 0,-1 0,-25 25,25-25,1 0,-1 0,0 0,0 0,0 0,1-25,-1 25,25-24,0-1,-25 25,25-25,0 0,0 0,-25 25,25 25,-25 0,25 0,0 0,0-1,0 26,0-25,0 0,0-1,0 26,25-25,0-25,0 25,0-25,24 0,26 0,-1 0,50 0,25 0,49 0,50 0,-24 0,48 0,-24 0,1 0,-51-25,0 25,-24 0,-75 0,0 0,-24 0,-26 0,-24 0,0 0,-50 0,-74 0,0 0,-50 0,25 0,-74 0,24 0,25 25,50 0,24-25,26 24,24-24,0 25,50-25,49 0,50 0,1 0,73 0,-49 0,49 0,-74 0,0 0,-25 0,-74 0,0 0,-99 0,-26 0,-48 0,24 25,-25-25,50 0,-1 25,1 0,74-25,25 24,50-24,0 0,-1 25,26 0,-1-25,-24 25,-1-25,-24 25,0-25,-25 24,0 1,0 0,0 0,-25 0,0-1,50-24,0 0,24 0,26 0,-1 0,25 0,-24 0,-1 25,1-25,-26 0,-24 0,0 0,0 0,0-25,-25-24,49 49,-49-50,50 25,-25 1,24-1,-49 0,25 25,-25-25,0 0,0 1,0-1,-25 25,0 0,-24 0,24 0,-25 0,1 0,-50 0,-1 0,-49 0,-24 25,49-25,-99 74,49-49,50 0,0-1,49 1,26 0,123-50,1-24,-1 24,25 0,25 0,0 0,25-24,-25 24,0-25,-49 26,-1-1,0 25,-49-25,0 0,-50 25,-49-25,-1 0,-98 25,49 0,-25 0,25 0,50 0,24 0,25 0,75 0,24 0,1-24,-1 24,25 0,0-25,1 0,24 0,-25 25,0-25,-24 25,-26-24,26 24,-100 0,-74 0,-1 0,-49 0,25 0,-49 0,24 0,50 0,49 0,25 0,1 0,24-25,24 0,26 0,0 0,-1 1,26-1,-26 0,1 0,24 25,-74-25,25 25,-75 0,-24 0,-25 0,0 0,-25 0,24 0,26 0,24 0,25 25,1-25,24 25,74-25,-24 25,24 0,25-25,-24 0,49 0,-25 0,0 0,0 0,-24 0,-50 0,-100 0,-49 0,-49 0,-26 0,-24 0,0 0,-25 0,49 0,75 24,25-24,49 0,26 0,73 0,26 0,49 0,0 0,24 0,1 0,-25 0,-49 0,-1 0,-49 0,-50 0,-49 0,-1 25,-24-25,-50 25,50 25,-50-26,75 26,-1-50,1 50,49-26,25 1,50-25,49 25,0-25,25 0,75 0,-26 0,1 0,-50 0,25 0,-75-25,-24 25,-25 0,-100 0,1 0,-100-25,-24 25,-1 0,-74-24,1 24,48 0,1 0,25 0,74-25,49 25,50 0,1 0,24-25,0 0,0 0,24 25,-24-24,25 24,-25-25,25 25,-25-25,0 0,-50 25,26 0,-26 0,25 0,-24 0,-1 0,25 0,0 0,1 0,24 25,0 0,0 0,0-1,-25-24,25 25,0 0,0 0,0 0,0-1,0 1,0 0,0 0,0 0,0 0,25-25,-25 24,0 1,0 0,0 0,0 0,24-25,-24 24,25 1,-25 0,25-25,0 0,24 0,1 0,0 0,24 0,25 0,50 0,-50-25,75 25,-75-25,25 25,25-24,-50 24,50 0,-50 0,-24 0,24 0,0 0,0 0,1 0,-1 0,0 0,0 0,-24 0,24 0,-25 0,1 0,-1 0,-24 0,-26 0,1 0,0 0,0 0,0 0,-1 0,-24-25,25 25,0 0,0 0,0 0,0 0,-1 0,-24-25,25 25,0 0,0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2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21184 13246,'0'0,"0"25,0-1,0 1,0 0,24 0,51 49,-1-49,50 0,50 49,-1-49,26 0,-25 0,-26-1,-73-24,-50 0,-50 0,0 0,0 0,-24 0,-1 0,-24 0,-1 0,-49 0,0 0,25 0,24 0,26 0,-1 0,25 0,1 0,-1 50,-25-50,1 50,-26-26,26 26,-26-25,50 0,1-1,-26-24,25 0,0 0,1 0,-1 0,0 0,0 0,-24 0,24 0,0 0,0 0,0 0,0 0,1 0,-1 0,0 0,0 0,0 0,1 0,-1 0,0 0,0 0,0 0,1 0,-1 0,0 0,0 0,25 25,-25-25,1 0,-1 0,0 0,0 0,0 25,-24-25,24 0,0 25,0-25,1 25,-1-1,0-24,25 25,-25-25,25 25,0 0,0 0,0-1,0 1,0 0,0 0,0 0,-25-1,25 1,0 0,0 0,0 0,0 0,-24-25,-1 0,25 24,0 1,0-50,0 1,0-26,0 25,0 0,-25 25,25-25,0 1,0-1,0 0,0 0,0 0,0 1,25 24,-25-25,25 25,24 0,-24 0,49 0,26 0,24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3.1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22077 14238,'0'25,"0"-1,0 1,0 0,0 0,0 0,0 24,0 1,0 0,0-1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1T05:41:44.1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2456 6251,'0'-25,"50"25,-1 0,26 0,-1 0,75-25,0 25,49 0,50-49,-124 49,-74 0,74-25,-25 25,0 0,-74 0,25 0,24 0,25 0,1 0,73 0,-49 0,-49 0,98 0,26-25,-50 25,-75 0,25 0,50 0,-50 0,0 0,-24 0,-26 0,1 0,0 0,-1 0,1 0,-25 0,24 0,1 0,24 0,-24 0,0 0,-26-25,26 25,-50-25,-25 25,-49 0,-1 0,-74 0,75 0,-75 0,-49 25,-75 25,50-50,74 25,-124 49,0-49,75 0,-25-25,24 24,174-24,-24 0,-100 25,50-25,-50 25,74 0,1-25,24 25,1-1,24 1,0-25,0 0,1 25,-1-25,0 0,0 0,50 0,0 0,0-25,74 25,-25-25,-24 25,148 0,50 0,75 0,-50 0,-75 0,0 0,-74 25,-74-25,49 25,-49-25,-25 0,0 0,24 0,1 0,-25 0,24 0,26 0,-26 0,26 0,-1 0,25 0,0 0,50 0,-25 0,-25 0,1 0,24 25,-25-25,-25 0,1 0,-1 0,-24 0,-1 0,1 0,0 0,-1-25,1 25,24 0,1 0,-1 0,-24 0,24 0,1 0,-1 0,-24-25,-26 25,1 0,-25-25,25 25,0 0,0 0,-25-24,24 24,-24-25,25 25,-25-25,0 0,-25 0,1 25,-1 0,0 0,0 0,-49 0,-1 0,1-24,49 24,-74 0,49-25,-24 25,49 0,0 0,-49 0,-50 0,-25 0,-49 0,24 25,-25-25,51 0,-76 0,26 0,49 0,-24 0,98 0,-49 0,0 0,-25 0,75 0,-1 0,1 24,0-24,24 25,25-25,0 0,1 0,24 25,0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40:59.9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2654 6276,'0'24,"0"1,0 0,0 0,0 24,-24-49,24 25,0 0,0 0,0 0,0-1,0 1,0 0,0 0,0 0,24-50,-24 0,0 0,50 0,-50-24,25 24,0-25,-25 26,0-1,0 0,0 0,-25 0,25 1,-25 24,0 0,0 0,1 0,-1 0,0 0,25 24,-25-24,25 25,-25 0,25 0,-24-25,24 25,0-1,0 1,0 0,0 0,24-25,1 0,25 0,-25 0,24 0,1-25,-1 25,26-25,-1 25,26-25,-26 25,0-24,1 24,-1-25,1 25,-1 0,-24 0,-1-25,1 25,-100 0,1 25,-26 0,1-25,-25 0,-25 24,24 1,1 0,25 0,-1-25,26 25,24-25,0-25,25 0,-25 25,25-25,0 0,0 1,0-1,0 0,0 0,0 0,-25 25,25-24,25 24,0 0,25 0,24 0,-24 24,-1-24,26 25,-1 0,50 0,-49 0,-1-25,25 24,-24 1,24-25,0 25,0-25,25 0,-24 0,24 0,-25 0,0 0,-25 0,1 0,-1-25,-49 25,-50 0,-24 0,-1 0,-49 0,24 0,-49 25,-24-25,-26 0,50 0,25 0,-50 0,74 0,1 0,24 0,26 0,-1 0,0 0,0 0,0 0,1 0,-1 0,0 25,0-25,50 0,0 0,24 0,1 0,24 0,1 0,-1 0,25 0,1 0,-1-25,50 25,-25 0,-25 0,25 0,0 0,-50 0,26 0,-26 0,0 0,-24 0,0 0,-1 0,1 0,-1 0,-24 0,25 0,0 0,-1 0,1 0,-1 0,-24 0,25 0,-1 0,26 0,-50 0,24 0,1 0,-25 0,49 0,-49 0,24 0,-24 0,25 0,-1 0,-24 0,25 0,-25 0,-1-25,1 25,0 0,0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2:31.6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7491 6152,'0'0,"25"0,0 0,0 0,0 0,-1 0,26 24,24-24,1 0,-1 0,1 0,-1 0,0 0,-24 0,0 0,-25 0,-50 25,0-25,0 0,0 0,0 0,-24 25,-1 0,-24 0,-1-25,-24 0,25 0,-1 24,1-24,24 0,26 25,-26-25,25 0,25 25,0 0,0 0,0-1,0 1,0 0,25-25,0 25,0-25,24 0,-24 0,25 0,-1 0,26 0,-26 0,50 0,1 0,-26 0,25 0,-24 0,24 0,-25 0,26 0,-26 0,-24 0,24 0,0 0,1 0,-1 0,1 0,-26 0,26 0,-26 0,1 0,-1 0,-24 0,25 0,-25 0,0 0,24 0,-24 0,25 0,-26 0,1 0,0 0,0 0,0 0,-1 0,1 25,0-25,0 0,0 24,-25 1,24 0,-24 0,0 0,0-1,0 1,-24-25,24 25,-25-25,25 25,-25-25,0 0,0 0,1 0,-26 0,0 0,1 0,-26 0,1 0,-1 0,1 0,-25 0,24-25,1 25,-50-25,50 0,-1 1,26 24,-26 0,26 0,-1 0,0 0,1 0,24 0,0 0,0 0,-24 0,24 0,0 0,0 0,0 0,1 0,-1 0,0 0,0 0,0 0,1 0,-1 0,0 0,0 0,0 0,-24 0,24 0,0 0,0 0,1 0,-1 0,0 0,0 0,0 0,1 0,-1 0,0 0,0 0,0 0,1 0,-1 0,0 0,25-25,0 0,0 0,0 0,0 1,0-1,0 0,0 0,0-24,0 24,0 0,0 0,0 0,25 1,-25-1,25 0,-25 0,24 25,1 0,25 0,-25 0,24 0,26 25,-26-25,26 0,-1 25,25 0,-24-1,24-24,25 25,-25-25,-24 25,24-25,25 25,-25 0,0-1,25 1,-25-25,1 0,-26 0,25 25,-49-25,24 0,-24 0,-25 0,49 0,-49 0,0 0,0 0,-1 0,1 0,0 0,-25 25,0 0,0-1,0 1,0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16.6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20216 14015,'25'-25,"74"25,0 0,50-25,50 0,-1-24,1 24,-26-50,1 75,-1-49,-49 24,-24 25,-51-25,-49 0,-25 25,-24 0,-1 25,-24 0,-50 25,25-26,-50 26,0 0,25-26,-25 26,75-25,-50 0,74-1,0 1,26-25,-26 25,25 0,-24-25,24 25,-25-1,25-24,1 0,-1 0,-25 25,25-25,1 0,-1 0,0 0,0 0,0 0,1-25,-1 25,25-24,0-1,-25 25,25-25,0 0,0 0,-25 25,25 25,-25 0,25 0,0 0,0-1,0 26,0-25,0 0,0-1,0 26,25-25,0-25,0 25,0-25,24 0,26 0,-1 0,50 0,25 0,49 0,50 0,-24 0,48 0,-24 0,1 0,-51-25,0 25,-24 0,-75 0,0 0,-24 0,-26 0,-24 0,0 0,-50 0,-74 0,0 0,-50 0,25 0,-74 0,24 0,25 25,50 0,24-25,26 24,24-24,0 25,50-25,49 0,50 0,1 0,73 0,-49 0,49 0,-74 0,0 0,-25 0,-74 0,0 0,-99 0,-26 0,-48 0,24 25,-25-25,50 0,-1 25,1 0,74-25,25 24,50-24,0 0,-1 25,26 0,-1-25,-24 25,-1-25,-24 25,0-25,-25 24,0 1,0 0,0 0,-25 0,0-1,50-24,0 0,24 0,26 0,-1 0,25 0,-24 0,-1 25,1-25,-26 0,-24 0,0 0,0 0,0-25,-25-24,49 49,-49-50,50 25,-25 1,24-1,-49 0,25 25,-25-25,0 0,0 1,0-1,-25 25,0 0,-24 0,24 0,-25 0,1 0,-50 0,-1 0,-49 0,-24 25,49-25,-99 74,49-49,50 0,0-1,49 1,26 0,123-50,1-24,-1 24,25 0,25 0,0 0,25-24,-25 24,0-25,-49 26,-1-1,0 25,-49-25,0 0,-50 25,-49-25,-1 0,-98 25,49 0,-25 0,25 0,50 0,24 0,25 0,75 0,24 0,1-24,-1 24,25 0,0-25,1 0,24 0,-25 25,0-25,-24 25,-26-24,26 24,-100 0,-74 0,-1 0,-49 0,25 0,-49 0,24 0,50 0,49 0,25 0,1 0,24-25,24 0,26 0,0 0,-1 1,26-1,-26 0,1 0,24 25,-74-25,25 25,-75 0,-24 0,-25 0,0 0,-25 0,24 0,26 0,24 0,25 25,1-25,24 25,74-25,-24 25,24 0,25-25,-24 0,49 0,-25 0,0 0,0 0,-24 0,-50 0,-100 0,-49 0,-49 0,-26 0,-24 0,0 0,-25 0,49 0,75 24,25-24,49 0,26 0,73 0,26 0,49 0,0 0,24 0,1 0,-25 0,-49 0,-1 0,-49 0,-50 0,-49 0,-1 25,-24-25,-50 25,50 25,-50-26,75 26,-1-50,1 50,49-26,25 1,50-25,49 25,0-25,25 0,75 0,-26 0,1 0,-50 0,25 0,-75-25,-24 25,-25 0,-100 0,1 0,-100-25,-24 25,-1 0,-74-24,1 24,48 0,1 0,25 0,74-25,49 25,50 0,1 0,24-25,0 0,0 0,24 25,-24-24,25 24,-25-25,25 25,-25-25,0 0,-50 25,26 0,-26 0,25 0,-24 0,-1 0,25 0,0 0,1 0,24 25,0 0,0 0,0-1,-25-24,25 25,0 0,0 0,0 0,0-1,0 1,0 0,0 0,0 0,0 0,25-25,-25 24,0 1,0 0,0 0,0 0,24-25,-24 24,25 1,-25 0,25-25,0 0,24 0,1 0,0 0,24 0,25 0,50 0,-50-25,75 25,-75-25,25 25,25-24,-50 24,50 0,-50 0,-24 0,24 0,0 0,0 0,1 0,-1 0,0 0,0 0,-24 0,24 0,-25 0,1 0,-1 0,-24 0,-26 0,1 0,0 0,0 0,0 0,-1 0,-24-25,25 25,0 0,0 0,0 0,0 0,-1 0,-24-25,25 25,0 0,0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2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21184 13246,'0'0,"0"25,0-1,0 1,0 0,24 0,51 49,-1-49,50 0,50 49,-1-49,26 0,-25 0,-26-1,-73-24,-50 0,-50 0,0 0,0 0,-24 0,-1 0,-24 0,-1 0,-49 0,0 0,25 0,24 0,26 0,-1 0,25 0,1 0,-1 50,-25-50,1 50,-26-26,26 26,-26-25,50 0,1-1,-26-24,25 0,0 0,1 0,-1 0,0 0,0 0,-24 0,24 0,0 0,0 0,0 0,0 0,1 0,-1 0,0 0,0 0,0 0,1 0,-1 0,0 0,0 0,0 0,1 0,-1 0,0 0,0 0,25 25,-25-25,1 0,-1 0,0 0,0 0,0 25,-24-25,24 0,0 25,0-25,1 25,-1-1,0-24,25 25,-25-25,25 25,0 0,0 0,0-1,0 1,0 0,0 0,0 0,-25-1,25 1,0 0,0 0,0 0,0 0,-24-25,-1 0,25 24,0 1,0-50,0 1,0-26,0 25,0 0,-25 25,25-25,0 1,0-1,0 0,0 0,0 0,0 1,25 24,-25-25,25 25,24 0,-24 0,49 0,26 0,24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3.1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22077 14238,'0'25,"0"-1,0 1,0 0,0 0,0 0,0 24,0 1,0 0,0-1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37:15.0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2902 6474,'25'0,"0"0,25 0,-1 0,26 0,-1 0,25 0,25 0,25 0,0 0,0 0,25 0,-50 0,49 0,-74 0,25 0,-24 0,24 0,-25 0,-25 0,1 0,24 0,-25 0,26 0,-1 0,0 0,0 0,0 0,-24 0,24 0,-25 0,-24 0,0 0,-1 0,-24 0,0 0,0 0,0 0,-1 0,1-25,0 25,0 0,-25-25,25 25,-25-24,24-1,1 25,-25-25,0 0,0 0,0 1,0-1,0 0,-25 25,1-25,-26 25,25 0,-24 0,-1 0,-25 0,1 0,0 0,-26 0,-24 25,0-25,0 0,-24 0,24 0,-25 0,0 0,0 0,25 0,25 0,-25 0,25 0,24 0,1 0,-1 0,26 0,-1 0,-24 0,24 0,-24 0,24 0,-24 0,24 0,0 0,26 0,73 0,1 0,49 0,25 0,50 25,-1-25,26 0,-1 0,1 0,-1 0,1 0,-26 0,-49 0,0 0,0 0,-49 0,-26 0,1 0,-1 0,-24 0,0 0,0 0,0 0,24 0,-24 0,25 0,-1-25,1 25,0 0,-1 0,1 0,-25 0,-1 0,1-25,0 25,-25 25,0 0,0 0,0-1,0 1,0 0,0 0,0 0,0-1,-25-24,25 25,0 0,0 0,0 0,0-1,0 1,-25-25,-49 0,-25 0,0 0,-26 0,-23 0,24 0,24 0,-48 0,24 0,-25 0,50 0,-25 0,24 0,-24 0,25 25,0-25,0 0,-1 25,-24-25,50 25,-25-25,0 24,-1-24,-24 25,50-25,-1 0,1 0,24 0,1 0,24 0,0 0,0 0,1 0,-1 0,0 0,0 0,0 0,1 0,-1 0,0 0,0 0,0 0,1 0,-26 0,25 0,0 0,1-25,-1 25,25-24,-25 24,0 0,0 0,50 0,0 0,0 0,24 0,26 0,-1 0,1 0,-1 0,50 0,-25 0,0 0,25 0,-24 0,-1 0,25 24,-25-24,0 0,-24 25,-1-25,25 0,-24 0,-1 0,-24 0,24 0,1 0,-1 0,-24 0,-1 0,26 0,-26 0,1 25,0-25,-1 0,1 0,-1 0,1 0,0 0,-26 0,1 0,25 0,-25 0,-1 0,1 0,0 0,0 0,24 0,-24 0,0 0,0 0,0 0,-1 0,1 0,0 0,0 0,0 0,-1 0,1 0,0 0,0 0,0 0,0 0,-1 0,1 0,0 0,-25-25,25 25,-25-25,25 25,-1-24,-24-1,25 25,-25-25,0 0,25 25,-25-25,0 1,0-1,0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16.6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20216 14015,'25'-25,"74"25,0 0,50-25,50 0,-1-24,1 24,-26-50,1 75,-1-49,-49 24,-24 25,-51-25,-49 0,-25 25,-24 0,-1 25,-24 0,-50 25,25-26,-50 26,0 0,25-26,-25 26,75-25,-50 0,74-1,0 1,26-25,-26 25,25 0,-24-25,24 25,-25-1,25-24,1 0,-1 0,-25 25,25-25,1 0,-1 0,0 0,0 0,0 0,1-25,-1 25,25-24,0-1,-25 25,25-25,0 0,0 0,-25 25,25 25,-25 0,25 0,0 0,0-1,0 26,0-25,0 0,0-1,0 26,25-25,0-25,0 25,0-25,24 0,26 0,-1 0,50 0,25 0,49 0,50 0,-24 0,48 0,-24 0,1 0,-51-25,0 25,-24 0,-75 0,0 0,-24 0,-26 0,-24 0,0 0,-50 0,-74 0,0 0,-50 0,25 0,-74 0,24 0,25 25,50 0,24-25,26 24,24-24,0 25,50-25,49 0,50 0,1 0,73 0,-49 0,49 0,-74 0,0 0,-25 0,-74 0,0 0,-99 0,-26 0,-48 0,24 25,-25-25,50 0,-1 25,1 0,74-25,25 24,50-24,0 0,-1 25,26 0,-1-25,-24 25,-1-25,-24 25,0-25,-25 24,0 1,0 0,0 0,-25 0,0-1,50-24,0 0,24 0,26 0,-1 0,25 0,-24 0,-1 25,1-25,-26 0,-24 0,0 0,0 0,0-25,-25-24,49 49,-49-50,50 25,-25 1,24-1,-49 0,25 25,-25-25,0 0,0 1,0-1,-25 25,0 0,-24 0,24 0,-25 0,1 0,-50 0,-1 0,-49 0,-24 25,49-25,-99 74,49-49,50 0,0-1,49 1,26 0,123-50,1-24,-1 24,25 0,25 0,0 0,25-24,-25 24,0-25,-49 26,-1-1,0 25,-49-25,0 0,-50 25,-49-25,-1 0,-98 25,49 0,-25 0,25 0,50 0,24 0,25 0,75 0,24 0,1-24,-1 24,25 0,0-25,1 0,24 0,-25 25,0-25,-24 25,-26-24,26 24,-100 0,-74 0,-1 0,-49 0,25 0,-49 0,24 0,50 0,49 0,25 0,1 0,24-25,24 0,26 0,0 0,-1 1,26-1,-26 0,1 0,24 25,-74-25,25 25,-75 0,-24 0,-25 0,0 0,-25 0,24 0,26 0,24 0,25 25,1-25,24 25,74-25,-24 25,24 0,25-25,-24 0,49 0,-25 0,0 0,0 0,-24 0,-50 0,-100 0,-49 0,-49 0,-26 0,-24 0,0 0,-25 0,49 0,75 24,25-24,49 0,26 0,73 0,26 0,49 0,0 0,24 0,1 0,-25 0,-49 0,-1 0,-49 0,-50 0,-49 0,-1 25,-24-25,-50 25,50 25,-50-26,75 26,-1-50,1 50,49-26,25 1,50-25,49 25,0-25,25 0,75 0,-26 0,1 0,-50 0,25 0,-75-25,-24 25,-25 0,-100 0,1 0,-100-25,-24 25,-1 0,-74-24,1 24,48 0,1 0,25 0,74-25,49 25,50 0,1 0,24-25,0 0,0 0,24 25,-24-24,25 24,-25-25,25 25,-25-25,0 0,-50 25,26 0,-26 0,25 0,-24 0,-1 0,25 0,0 0,1 0,24 25,0 0,0 0,0-1,-25-24,25 25,0 0,0 0,0 0,0-1,0 1,0 0,0 0,0 0,0 0,25-25,-25 24,0 1,0 0,0 0,0 0,24-25,-24 24,25 1,-25 0,25-25,0 0,24 0,1 0,0 0,24 0,25 0,50 0,-50-25,75 25,-75-25,25 25,25-24,-50 24,50 0,-50 0,-24 0,24 0,0 0,0 0,1 0,-1 0,0 0,0 0,-24 0,24 0,-25 0,1 0,-1 0,-24 0,-26 0,1 0,0 0,0 0,0 0,-1 0,-24-25,25 25,0 0,0 0,0 0,0 0,-1 0,-24-25,25 25,0 0,0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2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21184 13246,'0'0,"0"25,0-1,0 1,0 0,24 0,51 49,-1-49,50 0,50 49,-1-49,26 0,-25 0,-26-1,-73-24,-50 0,-50 0,0 0,0 0,-24 0,-1 0,-24 0,-1 0,-49 0,0 0,25 0,24 0,26 0,-1 0,25 0,1 0,-1 50,-25-50,1 50,-26-26,26 26,-26-25,50 0,1-1,-26-24,25 0,0 0,1 0,-1 0,0 0,0 0,-24 0,24 0,0 0,0 0,0 0,0 0,1 0,-1 0,0 0,0 0,0 0,1 0,-1 0,0 0,0 0,0 0,1 0,-1 0,0 0,0 0,25 25,-25-25,1 0,-1 0,0 0,0 0,0 25,-24-25,24 0,0 25,0-25,1 25,-1-1,0-24,25 25,-25-25,25 25,0 0,0 0,0-1,0 1,0 0,0 0,0 0,-25-1,25 1,0 0,0 0,0 0,0 0,-24-25,-1 0,25 24,0 1,0-50,0 1,0-26,0 25,0 0,-25 25,25-25,0 1,0-1,0 0,0 0,0 0,0 1,25 24,-25-25,25 25,24 0,-24 0,49 0,26 0,24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3.1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22077 14238,'0'25,"0"-1,0 1,0 0,0 0,0 0,0 24,0 1,0 0,0-1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40:53.3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2580 6424,'25'0,"24"0,1 0,24 0,26 0,24 0,49 0,1-24,0 24,-26 0,26 0,0-25,-1 25,-49 0,0-25,-24 25,-26 0,0 0,1 0,-1 0,-24 0,-1 0,1 0,0 0,-1-25,1 25,-25 0,24-25,-24 25,50-24,-26 24,-24 0,25-25,-1 25,1 0,-25-25,-1 25,26 0,-25 0,0 0,-1 0,1 0,0 0,-25-25,25 25,-25-25,25 25,-1-24,1 24,-25-25,25 25,-25-25,0 0,-25 25,-24-25,-1 25,-24 0,-1 0,-24 0,-50 0,25 0,-25 0,0 0,-24 0,-1 0,25 25,1-25,48 0,-24 0,50 25,24-25,25 0,1 25,-26-25,25 0,0 0,1 0,24 25,-25-25,0 0,0 0,-24 24,24 1,0-25,0 0,25 25,-25-25,1 0,-1 25,0 0,0-25,25 24,-25-24,1 0,-1 25,0-25,0 0,0 25,1-25,-1 25,0-25,0 0,0 0,1 0,-1 25,0-25,0 0,0 0,-24 0,49 24,-25-24,-25 25,25-25,1 0,-1 0,0 25,0-25,0 0,25 25,-24-25,-1 25,25-1,-25-24,25 25,-25-25,25 25,-25-25,25 25,0 0,-24-25,73 0,1 24,-1-24,26 0,24 0,50 0,-75 0,1 0,49 0,25 0,24 0,-24-24,-50 24,25 0,-49 0,-1 0,1 0,-1 0,-24 0,-26 0,1-25,0 25,-50 0,0 0,-49 0,-50 0,0 0,-75 0,1 0,-25 0,-25 0,25 0,24 25,50-25,50 0,49 0,125 0,-1 0,1 0,49 0,25 0,24 0,1 0,-1-25,26 25,-26 0,26 0,-1 0,-74 0,75-25,-50 25,-50 0,-25 0,1 0,-50 0,-1 0,-48 0,24 25,-25 0,-50-25,26 24,-26 26,-24-25,-50 0,-24 49,-1-24,0-50,75 25,25-1,24-24,75 0,74-24,0-1,1 0,48-25,26 25,-50 1,25 24,-50-25,0 25,-24 0,-1 0,-49 0,-25 25,0-1,0 26,0 0,-25-1,-24-24,24 25,-25-50,25 0,0 25,25-50,25 0,0 0,25-24,-1 24,1-25,0 25,-1 0,26 1,-1-1,-49 25,0 0,-1 0,-24 25,0-1,0 1,0 0,-24 0,-1-25,25 25,0-50,49-25,26 1,-26-26,75 26,-24-26,-26 26,-24 24,-26 0,26 0,-75 25,-24 25,-26 0,-24 0,-50-25,-24 24,-26-24,26 0,48 0,-23 0,98 0,50-24,0-1,25-25,74-24,75-1,49 26,50-26,24 1,-49 49,25 0,-99 25,-50 0,-74 0,-50 25,0 25,-25-1,-25 1,1 0,-51-1,26 1,24-1,-24-24,24-25,-24 50,49-50,-25 25,1-25,49-50,25 0,-1 1,26-1,0 1,-1 24,26-25,-26 25,-24 1,0 24,-25 49,-25-24,-24 25,-26-1,-24 1,-25 24,0-24,-25-25,50-1,24-24,1 0,49 0,25-49,0 24,0-25,0 26,50-26,-1 25,26-24,49 24,-25 25,25 0,0-25,-25 25,1 0,-51 0,1 25,-25 0,-25-1,0 1,24 0,-24 25,0-26,-24 1,24 25,-50-25,25-1,-24 1,-26 0,-24 0,0-25,-1 0,1 0,0 0,49 0,1 0,49-50,0 25,25-24,24 24,26-25,-1 26,50-1,-50 25,26 0,-1 0,-25 0,1 0,24 25,-49-1,-26 1,1 0,-25 0,0 0,0-1,0 26,-25-25,-49 0,-25 24,0-49,-50 0,0 0,50 0,-50 0,99 0,25 0,1 0,24-25,0 1,0-26,24 25,26 0,74-24,-25-1,50 25,-25 1,50-1,24 25,-24 0,-50 0,0 25,-25 24,-49-49,-50 50,0-1,0-24,0 25,-25-50,0 25,0-1,0-24,-24 0,24 0,0 0,25-24,-25 24,25-25,0 0,-24 25,24-25,0-24,0 24,0 0,0 0,0-24,0-1,0 25,0 0,0 1,0-1,0 0,0 0,0 0,0 50,0 0,0 25,0 24,0 0,0 26,0-26,0 50,-25-50,0-24,25-25,0-50,0-49,0 24,0-24,25-1,-25 1,0 24,0-24,25-1,-25 26,24-1,1 1,-25 24,0 0,0-25,25 50,-25 50,25-25,-25 24,0 26,0-1,0 1,0-26,0-24,0 0,0 0,0-1,0 1,0-50,25-24,-25-26,24 26,-24-1,0 1,0-1,25 0,-25 1,0 24,25 0,-25-24,0 24,25 50,-25 24,0 26,0-1,0 0,0 26,0-51,0 26,0-26,0-24,0-99,0 24,0-24,0 24,0-24,25-1,-25 26,0-1,0 25,0 0,0 1,0-1,0 50,0-1,0 26,-25 24,0-24,-25 0,26-1,-26 26,0-26,26 1,-26-1,25 1,0-25,1 24,-1-49,25 25,-25-25,25-49,0-1,0 25,0-24,0 24,-25 25,0 0,-24 0,-1 25,1-1,-1 26,-24-25,24 24,0-24,26 0,-1-25,50 0,-1 0,26 0,0-25,-1 25,-24 0,49 0,-24 0,24 0,-49 0,0 0,0 0,0 0,-1 0,1 0,0 0,0 0,0 0,-1 0,1 0,0 0,-25-25,25 25,0 0,-1-24,26 24,-25 0,-25-25,25 25,-25-25,-25 25,-25 0,1 0,-26 0,26 0,-1 0,0 0,1 0,-1 0,1 0,24 0,0 0,-25 0,26 0,-1 25,-25-25,25 0,1 0,-26 0,25 25,0-25,-24 24,24-24,0 0,-24 0,24 0,0 25,0-25,0 0,0 0,1 0,-1 0,0 0,25 25,-50-25,26 0,-26 0,25 25,-24-25,24 0,0 0,0 25,0-25,25 24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16.6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20216 14015,'25'-25,"74"25,0 0,50-25,50 0,-1-24,1 24,-26-50,1 75,-1-49,-49 24,-24 25,-51-25,-49 0,-25 25,-24 0,-1 25,-24 0,-50 25,25-26,-50 26,0 0,25-26,-25 26,75-25,-50 0,74-1,0 1,26-25,-26 25,25 0,-24-25,24 25,-25-1,25-24,1 0,-1 0,-25 25,25-25,1 0,-1 0,0 0,0 0,0 0,1-25,-1 25,25-24,0-1,-25 25,25-25,0 0,0 0,-25 25,25 25,-25 0,25 0,0 0,0-1,0 26,0-25,0 0,0-1,0 26,25-25,0-25,0 25,0-25,24 0,26 0,-1 0,50 0,25 0,49 0,50 0,-24 0,48 0,-24 0,1 0,-51-25,0 25,-24 0,-75 0,0 0,-24 0,-26 0,-24 0,0 0,-50 0,-74 0,0 0,-50 0,25 0,-74 0,24 0,25 25,50 0,24-25,26 24,24-24,0 25,50-25,49 0,50 0,1 0,73 0,-49 0,49 0,-74 0,0 0,-25 0,-74 0,0 0,-99 0,-26 0,-48 0,24 25,-25-25,50 0,-1 25,1 0,74-25,25 24,50-24,0 0,-1 25,26 0,-1-25,-24 25,-1-25,-24 25,0-25,-25 24,0 1,0 0,0 0,-25 0,0-1,50-24,0 0,24 0,26 0,-1 0,25 0,-24 0,-1 25,1-25,-26 0,-24 0,0 0,0 0,0-25,-25-24,49 49,-49-50,50 25,-25 1,24-1,-49 0,25 25,-25-25,0 0,0 1,0-1,-25 25,0 0,-24 0,24 0,-25 0,1 0,-50 0,-1 0,-49 0,-24 25,49-25,-99 74,49-49,50 0,0-1,49 1,26 0,123-50,1-24,-1 24,25 0,25 0,0 0,25-24,-25 24,0-25,-49 26,-1-1,0 25,-49-25,0 0,-50 25,-49-25,-1 0,-98 25,49 0,-25 0,25 0,50 0,24 0,25 0,75 0,24 0,1-24,-1 24,25 0,0-25,1 0,24 0,-25 25,0-25,-24 25,-26-24,26 24,-100 0,-74 0,-1 0,-49 0,25 0,-49 0,24 0,50 0,49 0,25 0,1 0,24-25,24 0,26 0,0 0,-1 1,26-1,-26 0,1 0,24 25,-74-25,25 25,-75 0,-24 0,-25 0,0 0,-25 0,24 0,26 0,24 0,25 25,1-25,24 25,74-25,-24 25,24 0,25-25,-24 0,49 0,-25 0,0 0,0 0,-24 0,-50 0,-100 0,-49 0,-49 0,-26 0,-24 0,0 0,-25 0,49 0,75 24,25-24,49 0,26 0,73 0,26 0,49 0,0 0,24 0,1 0,-25 0,-49 0,-1 0,-49 0,-50 0,-49 0,-1 25,-24-25,-50 25,50 25,-50-26,75 26,-1-50,1 50,49-26,25 1,50-25,49 25,0-25,25 0,75 0,-26 0,1 0,-50 0,25 0,-75-25,-24 25,-25 0,-100 0,1 0,-100-25,-24 25,-1 0,-74-24,1 24,48 0,1 0,25 0,74-25,49 25,50 0,1 0,24-25,0 0,0 0,24 25,-24-24,25 24,-25-25,25 25,-25-25,0 0,-50 25,26 0,-26 0,25 0,-24 0,-1 0,25 0,0 0,1 0,24 25,0 0,0 0,0-1,-25-24,25 25,0 0,0 0,0 0,0-1,0 1,0 0,0 0,0 0,0 0,25-25,-25 24,0 1,0 0,0 0,0 0,24-25,-24 24,25 1,-25 0,25-25,0 0,24 0,1 0,0 0,24 0,25 0,50 0,-50-25,75 25,-75-25,25 25,25-24,-50 24,50 0,-50 0,-24 0,24 0,0 0,0 0,1 0,-1 0,0 0,0 0,-24 0,24 0,-25 0,1 0,-1 0,-24 0,-26 0,1 0,0 0,0 0,0 0,-1 0,-24-25,25 25,0 0,0 0,0 0,0 0,-1 0,-24-25,25 25,0 0,0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2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21184 13246,'0'0,"0"25,0-1,0 1,0 0,24 0,51 49,-1-49,50 0,50 49,-1-49,26 0,-25 0,-26-1,-73-24,-50 0,-50 0,0 0,0 0,-24 0,-1 0,-24 0,-1 0,-49 0,0 0,25 0,24 0,26 0,-1 0,25 0,1 0,-1 50,-25-50,1 50,-26-26,26 26,-26-25,50 0,1-1,-26-24,25 0,0 0,1 0,-1 0,0 0,0 0,-24 0,24 0,0 0,0 0,0 0,0 0,1 0,-1 0,0 0,0 0,0 0,1 0,-1 0,0 0,0 0,0 0,1 0,-1 0,0 0,0 0,25 25,-25-25,1 0,-1 0,0 0,0 0,0 25,-24-25,24 0,0 25,0-25,1 25,-1-1,0-24,25 25,-25-25,25 25,0 0,0 0,0-1,0 1,0 0,0 0,0 0,-25-1,25 1,0 0,0 0,0 0,0 0,-24-25,-1 0,25 24,0 1,0-50,0 1,0-26,0 25,0 0,-25 25,25-25,0 1,0-1,0 0,0 0,0 0,0 1,25 24,-25-25,25 25,24 0,-24 0,49 0,26 0,24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2:40.21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6673 8458,'0'0,"-25"0,0 0,-24-24,-1-1,0 25,26-25,-1 0,-50 25,51-25,-1 1,0 24,25-25,-50 0,1 25,-1-25,-24 0,24 25,0 0,1-24,49-1,0 0,0 0,25 0,-1 25,26-24,0 24,-1-25,1 25,0 0,-1 0,1-25,-25 25,24 0,-24 0,0-25,0 25,-75 0,25 0,0 0,50-25,25 0,-25 25,-1-24,26-1,-25 25,0 0,-1 0,-48 0,-1 0,25 25,-25-25,25 49,0-24,0 0,-25 0,25 0,0-1,0 1,0 0,0 0,0 0,0-1,0 1,0 0,0 0,0 0,0-1,0 1,0 0,0 25,0-26,25 1,-25 0,0 0,0-50,0 0,0 0,0-24,0-1,0 1,0-1,0 0,0 1,0-1,-25 1,25 24,-25-25,25 25,-24 0,-1 1,0 24,25-25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3.1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22077 14238,'0'25,"0"-1,0 1,0 0,0 0,0 0,0 24,0 1,0 0,0-1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16.60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20216 14015,'25'-25,"74"25,0 0,50-25,50 0,-1-24,1 24,-26-50,1 75,-1-49,-49 24,-24 25,-51-25,-49 0,-25 25,-24 0,-1 25,-24 0,-50 25,25-26,-50 26,0 0,25-26,-25 26,75-25,-50 0,74-1,0 1,26-25,-26 25,25 0,-24-25,24 25,-25-1,25-24,1 0,-1 0,-25 25,25-25,1 0,-1 0,0 0,0 0,0 0,1-25,-1 25,25-24,0-1,-25 25,25-25,0 0,0 0,-25 25,25 25,-25 0,25 0,0 0,0-1,0 26,0-25,0 0,0-1,0 26,25-25,0-25,0 25,0-25,24 0,26 0,-1 0,50 0,25 0,49 0,50 0,-24 0,48 0,-24 0,1 0,-51-25,0 25,-24 0,-75 0,0 0,-24 0,-26 0,-24 0,0 0,-50 0,-74 0,0 0,-50 0,25 0,-74 0,24 0,25 25,50 0,24-25,26 24,24-24,0 25,50-25,49 0,50 0,1 0,73 0,-49 0,49 0,-74 0,0 0,-25 0,-74 0,0 0,-99 0,-26 0,-48 0,24 25,-25-25,50 0,-1 25,1 0,74-25,25 24,50-24,0 0,-1 25,26 0,-1-25,-24 25,-1-25,-24 25,0-25,-25 24,0 1,0 0,0 0,-25 0,0-1,50-24,0 0,24 0,26 0,-1 0,25 0,-24 0,-1 25,1-25,-26 0,-24 0,0 0,0 0,0-25,-25-24,49 49,-49-50,50 25,-25 1,24-1,-49 0,25 25,-25-25,0 0,0 1,0-1,-25 25,0 0,-24 0,24 0,-25 0,1 0,-50 0,-1 0,-49 0,-24 25,49-25,-99 74,49-49,50 0,0-1,49 1,26 0,123-50,1-24,-1 24,25 0,25 0,0 0,25-24,-25 24,0-25,-49 26,-1-1,0 25,-49-25,0 0,-50 25,-49-25,-1 0,-98 25,49 0,-25 0,25 0,50 0,24 0,25 0,75 0,24 0,1-24,-1 24,25 0,0-25,1 0,24 0,-25 25,0-25,-24 25,-26-24,26 24,-100 0,-74 0,-1 0,-49 0,25 0,-49 0,24 0,50 0,49 0,25 0,1 0,24-25,24 0,26 0,0 0,-1 1,26-1,-26 0,1 0,24 25,-74-25,25 25,-75 0,-24 0,-25 0,0 0,-25 0,24 0,26 0,24 0,25 25,1-25,24 25,74-25,-24 25,24 0,25-25,-24 0,49 0,-25 0,0 0,0 0,-24 0,-50 0,-100 0,-49 0,-49 0,-26 0,-24 0,0 0,-25 0,49 0,75 24,25-24,49 0,26 0,73 0,26 0,49 0,0 0,24 0,1 0,-25 0,-49 0,-1 0,-49 0,-50 0,-49 0,-1 25,-24-25,-50 25,50 25,-50-26,75 26,-1-50,1 50,49-26,25 1,50-25,49 25,0-25,25 0,75 0,-26 0,1 0,-50 0,25 0,-75-25,-24 25,-25 0,-100 0,1 0,-100-25,-24 25,-1 0,-74-24,1 24,48 0,1 0,25 0,74-25,49 25,50 0,1 0,24-25,0 0,0 0,24 25,-24-24,25 24,-25-25,25 25,-25-25,0 0,-50 25,26 0,-26 0,25 0,-24 0,-1 0,25 0,0 0,1 0,24 25,0 0,0 0,0-1,-25-24,25 25,0 0,0 0,0 0,0-1,0 1,0 0,0 0,0 0,0 0,25-25,-25 24,0 1,0 0,0 0,0 0,24-25,-24 24,25 1,-25 0,25-25,0 0,24 0,1 0,0 0,24 0,25 0,50 0,-50-25,75 25,-75-25,25 25,25-24,-50 24,50 0,-50 0,-24 0,24 0,0 0,0 0,1 0,-1 0,0 0,0 0,-24 0,24 0,-25 0,1 0,-1 0,-24 0,-26 0,1 0,0 0,0 0,0 0,-1 0,-24-25,25 25,0 0,0 0,0 0,0 0,-1 0,-24-25,25 25,0 0,0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2.50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21184 13246,'0'0,"0"25,0-1,0 1,0 0,24 0,51 49,-1-49,50 0,50 49,-1-49,26 0,-25 0,-26-1,-73-24,-50 0,-50 0,0 0,0 0,-24 0,-1 0,-24 0,-1 0,-49 0,0 0,25 0,24 0,26 0,-1 0,25 0,1 0,-1 50,-25-50,1 50,-26-26,26 26,-26-25,50 0,1-1,-26-24,25 0,0 0,1 0,-1 0,0 0,0 0,-24 0,24 0,0 0,0 0,0 0,0 0,1 0,-1 0,0 0,0 0,0 0,1 0,-1 0,0 0,0 0,0 0,1 0,-1 0,0 0,0 0,25 25,-25-25,1 0,-1 0,0 0,0 0,0 25,-24-25,24 0,0 25,0-25,1 25,-1-1,0-24,25 25,-25-25,25 25,0 0,0 0,0-1,0 1,0 0,0 0,0 0,-25-1,25 1,0 0,0 0,0 0,0 0,-24-25,-1 0,25 24,0 1,0-50,0 1,0-26,0 25,0 0,-25 25,25-25,0 1,0-1,0 0,0 0,0 0,0 1,25 24,-25-25,25 25,24 0,-24 0,49 0,26 0,24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4:23:33.18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22077 14238,'0'25,"0"-1,0 1,0 0,0 0,0 0,0 24,0 1,0 0,0-1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27T04:40:41.2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2580 6424,'25'0,"0"0,-1 0,1 0,0 0,25 0,24 0,0 0,1 0,24 0,-24 0,24-24,0 24,25 0,-50-25,26 25,-1-25,-25 0,1 25,24 0,-25 0,1-25,-1 1,1 24,-26-25,-24 25,0 0,0 0,-25-25,24 25,1 0,0-25,-25 0,25 25,-25-24,0-1,-25 25,0 0,0 0,1 0,-51 0,50 0,-24 0,-1 0,1 0,-1 0,-24 25,24-25,25 0,-25 0,1 0,49 24,-25-24,0 0,0 25,1-25,-1 0,25 25,-50-25,1 0,24 25,0-25,-25 25,1-25,24 0,-25 24,26-24,-26 25,25 0,-24-25,-1 0,25 0,-24 25,-26 0,26-25,24 0,0 0,-25 0,25 24,1-24,-1 25,0-25,0 0,-24 0,24 25,0-25,0 0,25 25,-25-25,1 0,24 25,-25-25,25 24,0 1,0 0,0 0,25-25,24 0,26 0,-1 0,25 0,-24 0,24-25,-25 25,26-25,-51 25,26 0,-26 0,1 0,-50-25,49 25,-24 0,0 0,0 0,-75 0,1 25,-1-25,-24 0,24 0,-24 0,-1 0,26 25,-1-25,25 0,0 0,25 25,-24-25,24 25,24-25,26 0,0 0,-1 0,26 0,24 24,0-24,50 0,-50 0,25 0,-25 0,50 0,-74 0,-1 0,0 0,-24 0,0 0,-26 0,26 0,-25 0,0 0,-1 0,1 0,0 0,0 0,0 0,-1 0,1 0,0 0,0 0,0 0,-1 0,1 0,0 0,0 0,0 0,-1 0,1 0,0 0,0 0,0 0,-25-24,25 24,-1 0,-24-25,25 25,0 0,0 0,0 0,-25-25,24 25,-24-25,0 0,0 1,0-1,0 0,0 0,-24 0,-1 1,25-1,-25 0,25 0,-25 25,0 0,1-25,-26 25,0 0,-24 0,24 0,-24 0,24 0,-24 0,24 0,1 0,-26 0,26 0,-1 25,25-25,0 0,1 0,-1 25,0-25,25 25,-50-25,26 0,-1 0,-25 25,-24-1,24-24,25 0,0 25,1-25,73 0,26-25,24 1,25-26,25 50,-25-25,49 0,-24 1,-25-1,0 0,-49 0,-26 0,1 25,-25 0,0 0,-50 0,-25 0,1 0,-26 0,-24 0,0 0,-25 0,0 25,24-25,1 0,-25 0,25 0,25 0,-1 0,1 0,24 0,25 0,-24 0,24 0,50 0,-1 0,26 0,0 0,-1 0,1 0,-25 0,24 0,-24-25,0 25,0 0,0 0,-1 25,1-25,50 0,-26 0,-24 0,49 0,-24 0,0 0,-1 0,1 0,-1 0,1 0,-25 0,0 0,-1 0,1 0,-25 25,25-25,-25 25,0 0,0-1,25 1,-25 0,0 0,25 0,0-25,-1 0,-24 24,25 1,-25 0,25-25,-25 25,25-25,-25 49,0-24,25 0,-25 0,0 0,24-25,-24 24,0 1,0 0,25-25,-25 25,25-25,-25 25,25-25,-25 24,25-24,-25-24,0-26,0 0,0 26,0-26,0 25,0 0,0-24,0-1,0 25,0 1,0-1,0 0,0 0,0-24,0 24,0 0,0 0,0 50,0 25,0-1,0-24,0 0,0 49,0-49,0 0,0 0,0-1,0 1,0 0,0 0,0 0,0-1,0-48,-25-1,0-25,0 1,-24-26,24 26,-25-1,25 0,-24 1,24-1,0 25,0 1,0-26,1 25,-1 25,25-25,-25 25,25-24,-25 24,0 0,1 0,-1 0,0 0,0 0,0 0,-24 24,24 1,-25-25,26 25,-1 0,-25-25,25 25,1-1,-1-24,25 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23.5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16917 10939,'25'0,"0"0,0 0,24 25,1-1,-1 1,26-25,24 25,-25 0,50-25,-24 0,24 25,25-25,-25 0,49 24,1-24,-1 0,-24 0,25 0,-50 0,50 0,-26 0,1 0,-50 0,50 0,-25 0,-24 0,48 0,-48 0,48 0,-48 0,-26 0,0-24,1 24,-26 0,1 0,0 0,-1 0,26 0,-26 0,1-25,-25 25,0 0,49 0,-49 0,24 0,1 0,0 0,-26 0,26 0,-25 0,0 0,-1-25,1 25,0 0,0 0,24 0,-24-25,0 25,25-25,-26 25,1-24,0 24,-25-25,25 25,-25-25,25 0,-1 25,1-25,-25 1,0-1,-25 25,-24 0,-1-25,-24 25,-1 0,1 0,-50 0,0 0,0-25,-25 25,25 0,-50 0,26 0,-26 0,0 0,50 0,-49 0,-1 0,50 0,-50 0,26 0,48 0,-48 0,24 0,24 0,1 0,49 0,-24 0,0 0,24 0,25 0,-24 0,-26 0,50 0,-24 0,24 0,-25 0,-24 0,0 0,24 0,-24 0,24 0,0 0,1 0,24 0,-25 0,25 0,1 0,-1 0,0 0,0 0,25 25,-25-25,1 0,-1 0,0 25,0-25,0 0,25 25,-24-1,24 1,-25-25,0 25,25 0,-25-25,0 25,25-1,-24-24,-1 0,0 25,0-25,0 0,1 0,24 25,-25-25,0 0,0 25,0 0,1-25,24 24,0 1,-25 0,25 0,0 0,-25-25,25 25,-25-25,25 24,0 1,-25-25,25 25,-24-25,24-25,0 0,0 1,-25 24,25-50,0 25,-25 0,25 0,0 1,0-1,0 0,0 0,25 25,-25-25,25 25,-25-24,24 24,-24-25,25 25,0 0,0 0,0 0,-1 0,1 25,-25-1,0 1,25-25,-25 25,25-25,-25 25,0 0,25-25,-25 24,24-24,1 25,0-25,-25 25,25-25,0 0,-1 0,26 0,0 0,-1 0,26 0,-1 0,0 0,1 0,-25 0,24 0,0 0,-24 0,0 0,24 0,0 0,1 0,-26 0,26 0,-26 0,26 0,-26 0,26 0,-26 0,1 0,24 0,1 0,24 0,-24 0,73 0,-48 0,-1 0,0 0,0 0,-24 0,24 0,-25 0,26 0,48 0,-73 0,-1 0,25 0,1 0,-26 0,25 0,-24 0,-1 0,-24 0,-26 0,26 0,0 0,-1 0,-24 0,0 0,25 0,-26-25,1 25,0 0,0 0,24 0,1 0,0 0,24 0,0 0,1 0,24 0,-49 0,-1 0,26-25,-51 25,-24-24,25 24,-25-25,0 0,0 0,25 0,-25 1,25-1,-25 0,25 0,-1-24,-24 24,0 0,25 0,-25 0,0 1,25 24,-25 24,0 1,0 25,25-1,-25 26,0-1,0 1,0-1,0-24,25-1,-25-24,0 0,25-25,-25 25,0 0,24-25,-24 24,0-48,25-1,-25-25,25 50,-25-25,0 1,0-1,25 0,-25 0,0 0,0 0,0 1,25 24,-1 0,-24 24,25-24,-25 25,25-25,0-25,0 1,-25-1,0-50,24 26,-24 24,25-25,-25 1,0-1,0 25,0 1,0-1,-25 25,1 0,-1 25,25-1,-25 1,25 0,0 0,-25 0,0-25,25 24,0 1,-24 0,24 0,0 0,0-1,-25 26,25-25,-25 0,25 24,0 1,0-25,-25 0,25 24,0-24,0 0,0 0,0-50,0 0,0 0,0-24,0-1,0 0,0 25,0 1,0-26,0 25,0 0,0-24,0 24,0-25,0 26,0 48,0 1,0 25,0-25,-25 24,25-24,-24 25,24-1,0 1,0-25,-25 24,25-24,0 0,-25 0,-25-25,1 0,-51 25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2:42.58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11411 7987,'-25'0,"0"0,0 0,0 0,-24 0,-1 0,0 0,26 0,-26 25,0-25,-24 0,24 0,1 0,24 0,0 0,-24 0,-1 0,25 0,0 0,-24 0,24 0,0 0,0 0,-24 0,24 0,0 0,0 0,-24 0,-1 0,25 0,0 0,-24 0,-1 0,25 0,1 0,-1 0,0 0,0 0,0 0,1 0,-1 0,0 0,25 25,-25-25,0 25,25-1,-24-24,24 25,0 0,0 0,0 0,0-1,0 1,0 0,0 0,24-25,1 25,0-1,0-24,24 0,-24 0,0 0,0 0,49 0,-49 0,25 0,-26 0,51-24,-50 24,0-25,49 0,-49 25,0 0,24-25,-49 0,25 25,0 0,0-24,-1 24,1 0,0 0,0-25,0 25,-1 0,1-25,0 25,0 0,0 0,-1 0,1 0,0 0,0 0,0 0,-1 0,-24 25,25 24,0-49,-25 25,0 0,25-25,-25 25,0 0,0-1,25-24,-25 25,0 0,0-50,0 0,0 1,0-26,0-24,0 49,0-25,0 1,0-1,0 0,0 25,0 1,0-1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2:46.86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14387 7813,'0'25,"0"0,0 0,0 24,0-24,0 0,-25-25,25 25,0 0,0 0,25-25,0-25,-25 0,0 0,0 0,0 0,0 1,0 48,0 1,0 0,0 0,0 49,0-49,0 25,0-25,0-1,25 1,-25 0,0 0,24 0,-24-1,0 1,25 0,-25 0,0 0,0-1,0 1,0-50,0 1,0-26,0 25,-25-24,25 24,-24-25,24 25,0 1,-25-1,25 0,0 0,-25 0,25 1,-25-1,0 0,25 0,-24 25,-1 0,25-25,-25 25,0 0,0 0,1 0,-1 0,0 0,0 0,0 0,-24 0,49 25,-25-25,25 25,-25-25,50 0,25 0,-26-25,1 25,50 0,-51-25,1 25,25 0,-25-25,-1 25,1 0,-25-24,25 24,0 0,-25-25,25 25,-1 0,1 0,0 0,-25-25,0 50,0 0,0 24,0-24,0 0,0 0,0 0,0-1,0 1,0 0,0 0,-25 0,25-1,0 1,-25-25,25 25,0 0,-24 0,24-1,0 1,0 0,0 0,-25 0,0-1,25 1,0 0,0 0,0 24,-25-24,25 0,-25 25,25-26,0 1,-24 50,24-51,-25 1,25 50,0-26,0 26,0-26,0-24,0 25,0-25,0 49,0-49,0 24,0-24,0 0,-25 25,25-26,0 1,25-25,-25-25,0 1,25 24,-25-25,0 0,0 0,0 0,0 1,0-1,24 0,1 0,0 25,0 0,-25-25,25 25,-1 0,1 0,0 25,-25 0,0 0,0 0,0-1,0 1,0 0,0 25,0-26,0 1,0 0,0 0,0 0,0-1,-25-24,25 25,-25-25,25 25,0 0,-24-25,24 25,-25-25,0 0,25 24,-25-24,0 0,25-24,-24-26,24 25,0 0,0-24,0 24,0-25,-25 26,25-1,0 0,0 0,0-24,0 24,0 0,0 0,0 0,0 1,0-1,25 25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2:52.867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17488 8086,'24'0,"1"0,0 0,0-24,24 24,1-25,-25 25,25-25,-26 25,1-25,0 25,0 0,0 0,-1-25,1 25,0 0,0 0,-25-25,25 25,-1 0,1 0,0 0,-25-24,25 24,0 0,-1 0,-24-25,25 25,0 0,0 0,0 0,-1 0,1 0,0 0,0 0,0 0,-1 0,-24 25,25-25,0 0,-25 24,25-24,-25 25,25-25,-25 25,24-25,1 25,0-25,-25 25,25-25,-25 25,25-25,-25 24,24 1,-24 0,25 25,-25-26,25 1,-25 0,0 0,0 0,25-25,-25 24,0 1,25-25,-25 25,0-50,0 0,0 1,0-1,0 0,0 0,0 0,0 1,0-1,0 0,0 0,0 0,0 1,0-1,0 0,0 0,0 0,0 0,0 50,-25 0,25 25,-25-50,25 25,0-1,0 1,0 0,-25-25,25 25,0 24,0-24,-25-25,25 25,-24 0,24 0,-25-25,0 0,0 0,0 0,1 0,-1 0,0 0,0 0,0 0,1 0,-1 0,0 0,0 0,0 0,1 0,-1 0,0 0,-25 0,26 0,-1 0,0 0,0 0,0 0,1 0,-1 0,0 0,0 0,0 0,1 0,-1 0,0 0,0 0,0 0,1 0,-1 0,25-25,0 0,0 0,0 0,0 1,0-1,0 0,0 0,-25 0,25 1,-25 24,25-25,0 0,0 0,0 0,0 0,0 1,0-1,25 50,-25-1,0 1,25 25,0 24,-25-24,24 0,1-26,0 51,-25-26,0 1,0-25,0 24,25 1,-25 0,0-26,0 1,0 25,0-1,0-24,0 0,0 0,0 24,0-24,0 0,-25 0,25 0,-25-1,25 1,0 0,0 0,-25 0,1 0,-1-1,25 1,0 25,-25-25,0 24,25-24,0 0,0 0,0 49,-25-49,25 0,0-1,0 1,0 0,0 0,0 0,0-1,0 26,0-25,25 49,-25-49,25-25,-25 50,0-26,25-24,-25-24,0-1,0-25,0 25,0-24,25 24,-25-49,24 24,-24 0,25 1,-25 24,0-49,25 49,0 0,-25-25,0 26,0-1,25 0,-25 0,24 25,-24-25,0 50,25 25,-25-1,0 26,25-26,-25 26,0-26,0-24,0 25,0-1,0-24,0-50,0 1,0-51,50 26,-50-1,24 0,1 1,0-1,-25 25,25 1,-25 48,0 1,0 25,0 24,0 1,0-26,0 26,0-26,0 1,0-1,0-73,0-1,0 0,0-25,0 1,0-1,25 1,-1 24,1-25,-25 1,25 24,0-25,-25 25,25 25,-25 25,0 0,24 49,-24-24,0 24,0-24,25 0,-25-1,0 1,0-25,0-75,0 25,0-24,25-26,-25 26,25-1,0-24,-1 49,-24 0,25-25,0 26,-25 48,0 1,0 0,0 25,0 24,25-24,-25-1,0-24,0 25,0-1,0-24,25-75,-25 26,0-1,24-25,1 1,-25-1,25 25,0-49,-25 49,25 0,-25-24,24 49,1 0,-25 24,0 1,25 50,0-26,-25-24,25 25,-25-1,0 1,0-25,0-1,0 1,24-74,-24 24,0 0,0 0,0-49,0 49,0-25,0 26,25 24,-25 24,0 1,0 0,0 0,0 0,0-1,0 1,0 0,0 0,0 0,0-1,-25-24,25 25,0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2:55.25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18604 9773,'25'0,"-1"25,1-25,0 0,0 0,0 0,-1 0,-24-25,25 0,-25-24,0 24,0 0,0 0,0 0,0 1,0-1,-25 0,1 0,-1 0,0 25,0-24,-24-1,24 25,0 0,0-25,0 25,1 0,-26 0,25 0,0 0,1 0,-26 0,25 0,0 0,1 0,-1 0,25 25,-50-25,50 25,-25-1,1 1,-1 0,25 0,0 0,-25-25,25 24,0 26,0-25,0 0,0-1,0 1,0 0,25-25,0 0,-1 0,1 0,0 0,0 0,24 0,-24-50,25 50,-25-49,-1 49,-24-50,25 25,0 1,-25-1,0 0,0 0,0 0,0-24,0 24,25-25,-25 26,0-26,-25 50,0-25,0 0,1 25,-1 0,-25 0,1 0,24 0,-25 0,25 0,-24 0,-1 0,1 0,49 25,-50-25,25 25,0-25,1 25,-1-25,0 25,0-25,25 24,-25-24,25 25,-24-25,24 25,-25 0,25 0,0-1,0 1,0 0,0 0,0 0,0-1,0 1,0 0,0 0,0 0,25-25,-25 24,24-24,1 0,0 0,0 0,0 0,-1 0,1 0,25 0,24 0,-49 0,25 0,-1 0,1 0,-25 0,-1-24,1 24,-25-25,0 0,0 0,25 25,-25-25,0 1,0-1,25 25,-25-25,0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3:04.53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6102 10914,'0'0,"0"25,25-25,0 0,0 0,0 0,-1 0,1 0,25 0,24 0,-49 0,25 0,-26 0,26 0,-25 0,0 0,-1 0,1-25,0 0,0 25,-25-25,0 1,-50 24,25 0,-24 24,24 1,0-25,0 50,-24-25,24-1,0 1,-24 25,24-50,0 49,0-24,0-25,1 25,-1-25,0 25,50-25,24 0,-24 0,25 0,-1 0,26 0,-50 0,-1 0,1 0,0 0,25 0,-26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3:07.84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10096 11112,'0'-24,"0"-1,0 0,25 25,-25-50,49 50,-24-24,25-1,-1 0,-24 0,0 25,49-25,-49-24,0 49,0 0,-25-25,25 25,-1 0,1 0,0-25,0 25,0 0,-25-25,-25 25,-50 0,1 0,0 0,-1 0,1 0,24 0,25 25,0-25,1 25,-1-25,0 0,0 0,25 25,-49 0,24-25,0 0,-25 24,1 1,24-25,0 0,25 25,-25-25,25 25,0 0,25-25,50 49,-1-49,0 25,26 25,24-26,-50 1,1-25,-26 25,1-25,-25 25,-25 0,0 0,0-1,0 1,0 0,0 0,0 0,0-1,0 1,0 0,0 0,24-25,-24-25,25-25,25 26,-50-51,49 26,-24-1,25-25,-25-24,49 0,-24 0,-1 24,-24-24,0 25,0-1,-1 51,-24-1,25 0,0 25,-25 50,0 24,0 0,0 1,0-1,0 25,0-49,0 24,0 1,0-26,0-24,0 50,0-50,0-1,0 1,0-50,25-24,-25 24,25-25,-25 1,24-1,1 25,0-24,0 49,-25-25,25 25,-25 25,0-1,24 1,-24 0,25 0,-25 0,0-1,0 1,0 0,0 0,-25-25,1 0,-1 0,-25 0,25 0,1 0,-51 0,26-25,-1 0,-24 0,-1 25,26 0,-26 0,1 0,24 0,1-24,-26 24,26 0,-1 0,25 0,0 0,-24 0,49 24,-25-24,-25 0,25 50,-24-25,24-25,0 25,-24 0,73-25,1 0,50 0,-26 0,26 0,-1 0,1 0,-1 0,0-25,1 0,-26 25,1-25,0-25,-26 50,1-24,-25-26,25 50,-25-25,50 25,-26-25,26 1,-25 24,24-25,-24 25,0 0,-25-25,0 0,-50 25,26 0,-26 0,0 0,-24 0,24-25,-24 25,24 0,1 0,-1 0,1 0,24 0,-25 0,25 0,25 25,-24 0,24 0,0 0,0-1,24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3:12.18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14486 10840,'-25'0,"1"0,-1 0,-25 0,1 0,-1 24,25-24,0 0,1 25,-1-25,25 25,0 0,25-25,-1 0,1 0,0 0,0 0,-25 25,25-25,-25 24,0 1,0 0,24-25,-24 25,0 0,0-1,25-24,-25 25,0 0,25-25,-25 25,0 0,25 0,-25-1,0 1,0 0,25-25,-25 25,24-25,-24-25,25 0,-25-24,0 24,25 25,-25-50,0 25,0 0,0 1,0-1,0 0,0 0,-25 25,0 0,1 0,-1 0,0 25,0-25,0 25,25 0,-24-25,-1 24,0 1,25 0,-25 0,25 0,-25-25,25 25,0-1,-24 1,24 0,-25-25,25 25,0 0,0-1,0 1,0 0,0 0,0 0,0-1,0 26,0-25,0 24,25-24,-25 0,0 25,0-26,0 1,0 25,0-1,0 1,0-25,0 0,0 24,0-24,0 25,0-26,0 26,0-25,0 0,0 0,0-1,0 1,0 0,0 0,0 0,24-1,-24 1,0 0,0 0,0 0,0-1,0 1,0 0,0 0,25-25,0 0,-25 25,25-25,0 0,-1 0,1 0,0 0,0 0,0 0,-1 24,-24 1,25 0,-25 0,25 0,-25-1,0 1,25-25,0 0,-25-25,25 1,-25-1,0 0,0 0,0 0,0 1,0-1,0 0,0 0,0 0,-25 1,25-1,-25 0,25 0,-25 25,25-25,-25 1,0-1,1 25,-1 0,0-25,0 25,0 0,1 0,-1 0,0 0,0 0,0 0,1 25,24 0,-25-1,0 26,25-25,0 0,-25-1,25 1,0 0,0 0,0 0,0-1,0 1,25 0,0 0,-25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3:15.58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16719 10790,'-25'0,"0"0,0 0,0 0,-24 0,-1 0,1 0,-26 25,50-25,1 0,-26 0,25 0,0 0,1 0,-1 0,25 25,25-25,24 0,1 0,-25 24,-1-24,26 0,-25 0,24 0,-24 0,0 0,0 0,0 0,-1 0,1 0,0 0,25 0,-25 0,-1 0,1 0,0 0,0 0,0 0,-1 0,1 0,0 0,0 0,0 0,24 0,-49 25,25-25,0 0,0 0,-1 0,1 25,0 0,0-25,0 0,-1 0,1 0,-25 25,25-25,0 0,0 0,-25 24,24-24,-24 25,25-25,-25 25,0 0,0 0,25-25,-25 24,0 1,0 0,0 0,0 0,-25-25,0 0,1 0,-1 25,0-25,0 0,0 0,1 0,-1 0,0 0,0 0,-24 0,24 0,-25 0,1 0,24 0,-25 0,25 0,1 0,-1 0,0 0,0 0,0 0,1 0,-1 0,0 0,0 0,0 0,0 0,1 0,-1 0,0 0,0 0,0 0,1 0,-1 0,0 0,25-25,-25 25,0 0,25-25,-24 25,-1 0,25-25,0 0,0 0,0 1,0-1,25 0,-1 0,1 25,0 0,0 0,24 0,-24-25,0 25,0 0,24 0,1 0,-25 0,0 0,24-24,-24 24,0 0,0 0,0 0,-1 0,26 0,-25 0,0 0,-1 0,1 0,0 0,0 0,0 0,-1 0,1 0,0 0,0 24,-25 1,0 25,0-1,0-24,0 0,0 25,0-25,0-1,0 1,-25-25,0 25,0-25,-24 25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3:19.62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16644 12030,'0'0,"0"25,0 0,0 0,0-1,0 1,-25-25,25 25,0 0,0 0,0 0,-24-1,24 1,0 0,-25-25,25 25,0 0,0-1,-25-24,25 25,0 0,0 0,-25-25,25 25,0-1,-25 1,1-25,24 25,0 0,-25-25,25-25,0 0,0 0,0 1,0-1,25 0,-1 0,26 25,-25 0,24 0,-49-25,25 25,25 0,-25 0,0 0,-1 0,1-24,0 24,0 0,0 0,-1 0,1 0,0-25,0 25,-25-25,25 25,-25-25,24 0,1 25,-25-24,25 24,-25-25,-25 25,0 0,-24 0,24 0,-49 25,49 24,-25-49,25 25,1-25,24 25,-25 0,0-25,0 24,0 1,25 0,-25 0,25 0,-24-25,-1 24,25 1,-25 0,25 0,0 0,0-1,-25-24,25 25,25-25,25 0,-1 0,-24-25,25 25,-25 0,-1 0,26-24,-25 24,-25-25,25 25,-1 0,1 0,0-25,0 25,0-25,-1 25,1 0,0 0,0-25,0 25,-25-24,24 24,1 0,-25-25,25 0,0 25,-25-25,25 25,-1 0,-24-25,25 25,0-24,-25-1,0 50,0-1,0 1,-25 0,0 0,25 0,-24-1,-1 1,25 0,-25-25,0 25,25 0,-25-25,25 24,-24-24,24 25,-25-25,0 25,25 0,-25-25,25 25,0-1,-25-24,25 25,25-25,-25-25,50 25,-25 0,-1-24,26-1,-25 25,0-25,-1 25,-24-25,50 25,-25-25,0 25,-1 0,1 0,0-24,0 24,0 0,-1-25,1 25,-25-25,25 25,0 0,0-25,-1 25,-24-25,25 25,-25-24,0-1,-25 25,1 0,-1 0,0 0,0 0,0 0,1 0,-1 0,0 25,0-25,25 24,-25-24,1 0,24 25,-25-25,25 25,-25-25,25 25,-25-25,0 25,1-1,24 1,-25-25,25 25,0 0,-25-25,25 25,-25-25,25 24,0 1,0 0,0 0,0 24,0-24,0 0,-25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3:33.25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6648 8235,'-25'0,"0"0,1 0,-1 0,-25 0,25 0,-24 0,24 0,0 0,0 0,1 0,24-25,0 1,0-1,0 0,0-25,0 26,0-1,0 0,0 0,24 25,-24-25,25 25,0-25,-25 1,25 24,-25-25,25 25,-25-25,24 25,1 0,0 0,0 0,0 0,-25 25,-25-25,0 25,0-1,-24-24,-1 25,25 0,0 0,-24-25,-1 0,25 0,1 0,24 25,-25-25,0 0,0 0,0 0,0 0,25 25,0-1,0 1,0 0,0 0,25 0,0-1,25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27.8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1464 12278,'25'0,"-1"0,26 0,49 0,50 0,-25 0,25 25,-25-25,74 0,-24 25,24-25,-24 0,0 25,-50-25,25 0,-25 0,0 0,-50 0,25 0,-24 0,-1 0,1 0,-26 0,1 0,-1 0,1 0,0 0,-1 0,26 0,-26 0,26 0,-1 0,0 0,26 0,-51 0,1 0,24 0,-24 0,0 0,-1 0,1 0,-1 0,-24 0,0 0,0 0,0 0,-1 0,1 0,0-25,-50 25,0 0,1 0,-1 0,0 0,0-25,25 0,-25 25,25-49,-24 24,24 0,-25 0,25 0,-25 25,0-24,0-1,1 25,-26 0,0-25,1 25,-26 0,1 0,-1 0,-24 0,25-25,-25 25,-1 0,-48 0,24 0,-1 0,-48 0,-26 0,26 0,-26 0,1 0,-1 0,51 0,24 0,-50 0,0 25,26-25,-1 0,25 0,24 25,26-25,24 0,50 25,-24-25,48 0,51 0,49 0,25 0,24 0,26 0,24 0,0 0,25 0,0 0,0 0,-24 0,-1 0,-25 0,-24 0,-75 0,-24 0,-1 0,-49 0,0 0,-50 0,-25 0,-24 0,-1 0,-24 0,-25 0,-50 0,1 0,-50 24,24 1,-49 0,25-25,-25 25,74 25,-24-50,74 24,-25 1,75-25,-1 25,50-25,-24 25,49 0,0-1,24-24,76 0,49 0,-25 0,74 0,-24 0,24 0,-49 0,25 0,-26 0,-48 0,-26 0,-24 0,-26 0,-48 0,-26 0,25 0,-49 25,24-25,1 0,-1 25,25 0,0 0,75-25,0 0,24 0,0 0,50 0,25 0,-25 24,25-24,-25 0,25 25,-25-25,-25 0,25 25,-49-25,-26 0,-24 0,25 0,-26 0,1 0,0 0,25 0,-26 0,1 0,0-25,0 25,0 0,-1-25,1 1,0 24,-25-25,0 0,0 0,25 0,-25 1,0-26,25 50,-25-25,0 0,0 1,0-1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3:35.86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10964 7937,'-25'0,"0"0,1 0,-1 0,-25 0,-24 0,-1 0,26 25,-26-25,1 0,24 0,1 0,24 0,-25 0,50 25,-25-25,1 0,-1 0,0 0,0 25,0-25,1 25,-1-25,25 25,-25-25,25 24,0 1,-25-25,0 0,25 25,-24-25,24 25,-25-25,74 0,1 0,0 0,-1 0,1 0,24 0,-49 0,25 0,-25 0,24 0,-24 0,25 0,-26 0,26 0,-25 25,49-1,-49-24,0 0,24 0,-24 25,0-25,0 0,-25 25,25-25,-1 0,1 0,0 0,0 0,0 0,-1 0,1 0,0 0,0 0,-25-25,0 0,25 25,-25-24,24 24,-24-25,25 25,-25-25,25 0,-25 0,0 1,0-1,0 0,0 0,-25 25,0 0,1-25,-1 25,-25 0,25 0,-24 0,24 0,-25 0,1 0,24 0,0 0,0 0,1 0,-1 0,0 0,0 0,0 0,1 25,-1 0,0-25,-49 25,49 0,0-25,-25 24,26 1,-1-25,-25 25,0 0,26-25,-1 25,0-1,0 1,0 0,1 0,24 0,-25-1,25 1,-25 0,25 0,0 0,0-1,25 1,24 0,1-25,24 0,26 25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3:40.33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14313 7863,'24'0,"1"25,-25 0,0-1,0 1,25 0,-25 0,0 0,25 0,-25-1,0 1,0 0,25-25,-25 25,0 0,24-25,-24 24,0 1,0 0,0 0,0 0,0-1,0 1,0 0,0 0,0-50,0 0,0 0,0-24,0 24,0-25,0 26,0-26,0 25,0-24,0-1,0 25,0 0,0-24,0 24,0 0,0 0,-49 25,24 0,0 0,-49 25,49 0,0-25,0 0,25 25,-24-25,24 24,-25 1,25 0,-25 0,25 0,0 0,0-1,0 1,0 0,25-25,0 0,24 0,26 0,-26 0,1 0,-25-25,-1 25,1 0,0 0,-25-25,25 25,0-24,-25-1,0 0,0 0,-25 25,0 0,25 25,0 0,0 0,-25-25,25 24,0 1,0 0,0 0,-25 0,25-1,0 1,0 0,0 0,0 0,0-1,0 1,0 0,0 0,0 0,0-1,0 1,0 0,0 0,0 0,-24-1,24 1,0 0,0 0,-25 24,25-24,0 25,0-25,0-1,0 1,-25-25,25 50,0-25,0 24,0-24,0 25,0-25,-25 24,25-24,0 0,0 0,0 24,0 1,0-25,0-1,0 1,0 25,0-25,0-1,0 1,0 0,-25-25,25-25,0 0,0 1,0-1,25 0,-25 0,0 0,25 1,-25 48,-50-24,50 25,-24-25,-1 0,0 25,0 0,0-25,1 0,24 25,-25-25,25 24,49-24,-49-24,50 24,0-25,-26 0,1 0,25 25,-25-25,-1 1,1-1,0 25,0 0,-25 25,0-1,0 1,0 0,0 0,0 0,0-1,0 1,-25 0,25 0,0 0,0-1,-25-24,25 25,0 0,0 0,-25-25,1 0,-1 0,0 0,0 0,0 0,1 0,-1 0,0 0,25-25,-25 0,0 0,25 1,0-1,0 0,0 0,0 0,0-24,0 24,0-25,0 1,0 24,0 0,0 0,0 1,0-1,0 0,0 0,0 0,0 1,50-51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3:43.95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17810 7937,'-25'25,"25"0,25-25,0 0,0 0,0 0,24 0,-24 0,0 25,0-25,-1 0,1 0,0 0,0 0,0 0,-1 0,1 0,0 0,0 0,0 0,-1 0,-24-25,25 25,0 0,0 0,0 0,-1 0,1 0,0 0,0 0,0 0,-1 0,1 0,0 0,0 0,0 0,-1 0,1 0,0 0,-25 25,25-25,-25 25,0 0,25-25,-25 24,24 1,-24 0,0 0,0 0,0-1,-24 1,-1 0,0-25,0 0,0 0,1 0,-1 0,0 0,0 0,0 0,1 0,-1 0,0 0,0 0,0 0,1 0,-1 0,0 0,0 0,25-25,-49 25,24 0,0 0,0 0,0 0,1 0,-26 0,25 0,-24 0,24 0,0 0,0 0,0 0,1 0,-1-25,0 25,0 0,0 0,1 0,-1 0,0 0,0-24,0 24,0 0,1 0,24-25,0 0,0 0,0 0,0 1,0-1,0 0,24 0,1 25,-25-25,25 0,25 1,-25 24,-1-25,1 25,-25-25,25 25,-25 25,-25 0,25-1,-25 1,25 0,0 0,0 0,0 0,0-1,0 1,0 0,0 0,0 0,0-1,0 1,0 0,0 0,0 0,0 24,-24-24,24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3:47.85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17711 9277,'0'0,"0"25,0 0,25-1,-25 1,0 0,0 0,0 0,0-1,0 1,0 0,25-25,-1 0,1 0,-25-25,50 25,-25 0,-1 0,1 0,0-25,0 25,0-24,-1 24,1 0,0 0,0-25,0 25,24-25,-24 25,0 0,0 0,24 0,-24 0,-25-25,25 25,0 0,-1 0,1 0,0 0,0 0,0 0,-1 0,1 0,-25 25,25-25,-25 25,25-25,-25 25,25-1,-1 1,1-25,-25 25,25 0,0 0,0-25,-25 24,24-24,-24 25,0 0,25-25,-25 25,25-25,-25-50,0 25,0 1,0-1,0 0,0 0,0 0,0 1,0-1,0 0,0 0,-25 0,25 1,0-1,0 0,0 0,-25 0,25 1,-24 24,24-25,-25 0,0 0,-25 25,26 0,-1 0,0 0,-25 0,26 0,-1 0,0 0,0 0,-24 0,24 0,0 0,0 0,0 0,1 0,-1 0,-25 0,25 25,-24-25,-1 0,1 25,24 0,-25-25,-24 49,49-24,0-25,-24 25,24 0,0-25,0 24,0-24,0 25,25 0,-24-25,24 25,0 0,-25-25,25 24,0 1,49-25,1 0,25 0,-1 0,0 0,-24 0,0 0,-1 0,-24 0,0 0,0 0,-1 0,1 0,0 0,0 0,0 0,-1 0,1 0,0 0,0 0,0 0,-1 25,1-25,0 0,-25 25,25-25,0 0,-1 25,-24-1,25-24,0 0,-25 25,-25-25,0 0,-24 0,-1 0,-24 0,24 0,1 0,-1 0,25 0,0 0,1 0,-1 0,25 25,-25-25,0 25,0-25,1 0,24 25,-25-25,0 0,0 0,0 0,1 0,-1 24,0-24,0 0,0 0,25 25,-24-25,24 25,-25-25,0 0,25 25,-25-25,25 25,-25-25,-24 24,24 1,0-25,-25 0,-24 0,24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4:15.779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12031 14064,'0'-25,"-25"25,0 0,0-24,-24 24,-1 0,0-25,1 25,-1 0,1 0,-1 0,-24 0,24-25,25 25,0 0,-24 0,-1 0,25 0,0 0,1 0,-1 0,0 0,0 0,0 0,1 0,-26 0,25 0,0 0,1 0,-26 25,25-25,0 0,1 0,-1 0,25 25,-25-25,0 24,25 1,-25-25,25 25,50 0,0 0,-1-25,-24 0,25 0,-1 24,26-24,-26 25,1-25,-25 0,-1 0,1 0,0 0,0 0,0 0,0 25,-1-25,26 0,-25 0,24 0,-24 0,25 0,-25 0,-1 0,1 0,0 0,0 0,0 0,-1 0,1 0,0 0,0 0,0 0,-1 0,1 0,0 0,0 0,-25 25,0 0,25-25,-25 24,0 1,0 0,0 0,-25-25,0 25,0-25,-24 25,24-25,-25 0,25 0,-24 0,24 0,-25 0,26 0,-1 0,25 24,-25-24,0 0,0 0,1 0,-1 0,0 0,-49 0,49 0,-25 0,25 0,0 0,1 0,-1 0,0 0,0 0,0 0,1 0,-26 0,25 0,0 0,1 0,-1 0,0 0,0 0,0 0,1 0,-1 0,0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4:19.779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14189 13990,'24'0,"1"0,25 0,-25 0,-1 0,1 0,25 0,-25 0,24 0,-24 0,25 0,-25 0,-1 0,1 0,0 0,0 0,24-25,1 25,-25 0,0 0,-1 0,1 0,0 0,25 0,-26 0,1 0,0 25,0-25,0 0,-1 25,1-25,0 0,0 0,-25 24,25-24,-25 25,24-25,-24 25,25-25,-25 25,25-25,-25 25,25-25,-25 24,25 1,-25 0,0 0,0 0,-25-25,0 24,0-24,0 0,1 0,-1 0,-25 0,1 0,24 0,-25 0,1 0,24 0,0 0,0 0,-24 0,24 0,0 0,0 0,0 0,1 0,-26 0,25 0,-24 0,24 0,-25 0,25 0,0 0,1 0,-26 0,25 0,0 0,1 0,-1 0,0 0,0 0,25-24,0-1,-25 0,25 0,0 0,0 1,25-1,0 25,0-25,24 0,-24 0,25 1,-25-1,-1 25,-24-25,25 25,0 0,-25-25,0 0,25 25,0-24,0 24,-1 0,1-25,0 25,0 0,0 0,-25-25,49 25,-24 0,0 0,0 0,-1 0,1 0,25 25,-25-25,-25 25,24-25,-24 24,0 1,25-25,0 25,-25 0,25-25,-25 25,25-25,-25 24,24-24,1 0,0 0,0 0,0 0,-1 0,1 0,0 0,0 0,-25-24,25 24,-25 24,0 1,0 0,-25 0,25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4:23.547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14089 15404,'25'0,"0"0,0 0,0 0,-1 0,1 0,0 0,0 0,24 0,-24 0,0 0,0 0,24 0,1 0,-25 0,0 0,0 0,-1 0,1 0,0 0,0 0,0 0,-1 0,1 0,0 0,0 0,0 0,-1 0,1 0,0 0,0 0,0 25,-1-25,1 24,0-24,-25 25,25-25,0 0,-25 25,24-25,1 0,-25 25,25-25,0 25,-25-1,25-24,-25 25,24-25,1 0,-25 25,25-25,-25 25,0 0,25-1,-25 1,0 0,0 0,-25-25,25 25,-50-25,26 0,24 24,-50-24,25 0,0 0,1 0,-1 0,0 0,0 0,0 0,-24 0,-1 0,1 0,-1 0,25 0,-24 0,-1 0,25 0,-24 0,49-24,-25 24,0 0,0 0,0 0,0 0,-24 0,24 0,0 0,0 0,-24 0,24 0,0 0,0 0,1 0,-1 0,25-25,-25 0,25 0,0 0,0 1,25-1,0 0,24 25,-24-25,0 25,0-25,-1 25,26 0,-25 0,0 0,24 0,1 0,-25 0,24-24,1 24,0 0,-26 0,1 0,0-25,0 25,0 0,-1 0,1 0,0 0,-25 25,25-25,0 0,-1 0,1 0,0 0,0 0,0 0,-1 0,1 0,0 0,0 0,0 0,-1 0,1 0,0 24,0-24,-25 25,25-25,-25 25,24-25,-24 25,0 0,0-1,0 1,0 0,0 0,0 0,-24-25,-1 24,0 1,0-25,0 25,-24-25,24 0,0 0,0 25,1-25,-1 0,-25 0,25 0,-24 0,24 0,-25 0,26 0,-1 0,0 0,0 0,-24 0,-1 0,25 0,-24 0,24 0,0 0,-25-25,25 25,1 0,-26-25,25 25,0 0,1 0,-1 0,0 0,0 0,25 25,-25-25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4:25.691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14362 16867,'0'25,"0"0,-25-25,25 25,25-25,25 0,-1 0,-24-25,25 25,24 0,1-25,-1 25,-24-25,-1 25,1 0,0 0,-26 0,1 0,0 0,0 0,0 0,-1 0,1 0,0 0,0 0,0 0,-1 25,-24 0,0 0,25-25,-25 24,25 1,-25 0,25-25,-25 25,25 0,-1-1,-24 1,0 0,0 0,-49-25,24 0,-25 25,26-25,-26 0,0 0,26 0,-1 0,0 0,0 0,0 0,1 0,-1 0,0 0,0 0,0 0,-24 0,24 0,0 0,0 0,-24 0,24 0,-25 0,26 0,-51 0,50-25,-24 25,24 0,-25 0,25 0,1 0,-1 0,-25-25,25 25,1 0,24-25,0 0,0 1,0-26,0 25,24 0,26-24,-25 24,0 0,24 0,-24 25,0-24,0 24,-1 0,26 0,0-25,-25 25,24 0,-24-25,49 25,-24-25,0 25,-26-25,26 25,-50-24,25 24,-50 0,-25 0,1-25,-26 25,26 0,-26 0,-24 0,25 0,-1 0,1 0,24 0,1 0,24 25,0-25,0 0,25 24,-25-24,25 25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4:28.251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16719 15553,'0'24,"-25"-24,50 0,0 0,-1 0,26 0,-25 0,24 25,-24-25,50 0,-26 0,26 0,-51 0,26 0,-25 0,24 0,-24 0,25 0,-25 0,24 0,-24 0,25 0,-26 0,26 0,-25 0,0 0,24 0,-24 0,0 0,0 25,0-25,-1 25,-24 0,25-1,-25 1,0 0,0 0,0 0,0-1,0 1,0 0,-25-25,1 0,-1 0,0 0,-25 0,25 0,-24 0,-1 0,25 0,-24 0,24 0,0 0,0 0,1 0,-51 0,50 0,1 0,-26 0,0-25,1 25,24 0,-25-25,1 25,24 0,0 0,-24 0,24 0,-25 0,25 0,1 0,24-24,-25 24,0 0,25-25,-25 0,25 0,0 0,0 1,0-1,0 0,0 0,25 25,-25-25,25 25,-25-24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4:31.459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18207 14015,'25'0,"0"24,24-24,-49 25,25-25,0 0,0 0,-1 0,26 0,-25 0,24 25,-24-25,0 0,0 0,0 0,-1 0,26 0,-25 0,0 0,-1 0,1 0,0 0,0 0,0 0,0 0,-1 0,1 25,0-25,0 0,0 0,-1 0,1 0,0 0,0 0,0 0,-1 0,-24 25,25-25,-25 24,25-24,0 0,-25 25,0 0,25-25,-25 25,0 0,0-1,0 1,0 0,0 0,-25-25,0 0,0 0,-24 0,24 0,-25 0,25 0,1 0,-1 0,0 0,0 0,0 0,1 0,-1 0,0 0,0 0,0 0,0 0,-24 0,24 0,0 0,0 0,-24 0,24 0,0 0,0 0,1 0,-1 0,0 0,-25 0,26 0,-1-25,0 25,0 0,25-25,-25 0,25 1,-24 24,24-25,-25 25,25-25,0 0,0 0,25 1,-1 24,1 0,0 0,25-25,-1 25,1 0,-25 0,-1 0,1 0,25 0,-25 0,-1 0,1 0,0 0,0 0,0 0,-1 0,26 0,-25 0,0 0,0 0,-1 0,1 0,0 0,0-25,0 25,-1 0,1 0,0 0,-25-25,25 25,0 0,-1 0,-24-25,25 25,-25-24,25 24,-25-25,25 25,0 0,-25-25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42.9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12899 13618,'25'0,"49"0,25 0,75 0,24 0,26 25,24-25,0 0,0 24,-25-24,-25 0,1 0,-1 25,-24-25,-50 0,0 25,-50-25,50 0,-74 0,49 0,-74 0,0 0,0 0,-1 0,26 0,-50-25,25 25,0 0,-1-25,1 25,0 0,-25-24,0-1,25 25,-25-25,0 0,0 0,0 1,0-1,0 0,0 0,-25 0,-25 1,26 24,-1 0,-25-25,1 25,-1 0,25 0,-24-25,-26 25,26 0,-1 0,-24 0,24 0,-25 0,26 0,-26 0,26 0,-26 0,26 0,-26 0,26 0,-1 25,25-25,-24 0,-26 25,26-1,24-24,-25 25,1-25,-26 0,51 0,-1 0,-25 25,25-25,1 0,-26 25,0-25,25 0,-24 0,-1 25,1-1,-1-24,0 0,1 25,-1 0,1-25,-1 0,0 0,26 0,-1 25,0-25,-49 0,49 25,0-25,-25 0,26 0,-26 0,25 0,-24 0,24 0,0 24,0-24,0 0,0 0,1 0,-1 25,0-25,0 0,0 0,25 25,-49-25,24 0,0 25,0-25,1 25,-1-25,0 0,25 24,-25-24,0 0,1 0,24 25,49-25,1 0,-1 0,1 0,24 0,1 0,24 0,0 0,1 0,-1 0,0 0,0 0,25 0,-25 0,1 0,-26 0,0 0,1 0,-1 0,1 0,-1 0,1 0,-26 0,26 0,-26 0,1 0,-1 0,26 0,-50 0,24 0,-24 0,25 0,-1 0,-24 0,25 0,-1 0,-24 0,0-25,0 25,24 0,1-24,-25 24,0 0,49 0,-24 0,-26 0,26 0,0 0,-1-25,-24 25,0 0,24 0,-24-25,0 25,25 0,-26 0,26 0,-25 0,0 0,-1-25,26 25,-25 0,24-25,1 25,-25 0,0 0,24 0,1 0,0 0,-26-24,1 24,25 0,-1 0,-24 0,25 0,-25 0,49 0,-49 0,0 0,24 0,1 0,-1 0,-24 0,0 0,25 0,-1 0,1 0,-25 0,-1 0,26 0,-25 0,0 0,24 0,-24 0,25 0,-25 0,24 0,1 0,24 0,-24 0,-25 0,24 0,1-25,24 25,-24 0,-1 0,1 0,0 0,-1 0,1 0,-1 0,26 0,-50 0,24 0,-24 0,25 0,-1 0,-24 0,0 0,25 0,-26 0,26 0,-25-25,24 25,1 0,-25 0,0 0,24 0,1 0,-25 0,-1 0,26 0,-25 0,24 0,-24 0,25 0,-1 0,-24 0,25 0,-25 0,24 0,1 0,-25 0,24 0,-24 0,25 0,-25 0,-1 0,26 0,-25 0,24 0,-24 0,0 0,0 0,0 0,24 0,-24 0,25 0,-26 0,1 0,0 0,25 0,-26 0,1 0,0 0,0 0,0 0,-1 0,-48 0,-26 0,0 0,-24 0,0 0,-26-25,1 25,-50-25,50 25,0 0,0 0,-1 0,26 0,0 0,-1 0,26-24,-1 24,-24 0,49-25,-25 25,1 0,-1 0,0 0,1 0,24 0,-25-25,1 25,-1 0,0-25,26 25,-26 0,25 0,-24 0,24 0,0-25,0 25,0 0,25-24,0-1,50 25,-25 0,0 0,-1-25,1 25,0 0,0 0,0 0,-1 0,26 0,-25 0,0 0,-50 0,-50 25,26-25,-1 25,1-1,-26 1,-24 25,25-25,-1-1,1 1,-1 0,1 0,24-25,1 0,24 0,-25 25,26-25,24 24,-25-24,25 25,-25-25,25 25,-25 0,25 0,-25-25,25 24,-25-24,1 0,-1 0,0 0,-49 0,49-24,0 24,0 0,0 0,1 0,24-25,-25 25,0 0,0 0,0 0,1 0,24-25,24 25,26 0,-25 0,24 0,26 0,-26 0,1-25,24 25,-24 0,25 0,-26 0,1 0,-1 0,26 0,-26 0,26 0,-26 0,-24 0,25 0,-25 0,49 0,-49 0,0 0,-1 0,26 0,-25 0,0 0,24 0,-24 0,0 0,24 0,1 0,0 0,-1 25,-24-25,25 0,-1 0,1 0,-25 0,0 0,-1 0,1 0,0 0,0 0,0 0,-1 0,1 0,0 0,0 0,0 0,-1 0,1 0,0 0,0 0,0 0,-1 0,1 0,0 0,0 0,0 0,-1 0,1 0,25 0,-25 0,-1 0,26 0,-25 0,0 0,-1 0,1 0,0 0,0 0,0 0,0 0,-1 0,1 0,0 0,0 0,0 0,-1 0,1 0,0 0,0 0,0 0,-1 0,1 0,0 0,0 0,0 0,-1 0,1 0,0 0,0 0,0 0,-1 0,1 0,25 0,-25 0,-1 0,1 0,0 0,0 0,0 0,-1 0,1 0,0 0,0 0,0 0,-1 0,1 0,0 0,0 0,0 0,0 0,-1 0,1 0,0 0,0 0,0 0,-1 0,1 0,-25-25,25 25,0 0,0-25,-1 25,-24-24,25 24,-25-25,0 0,0 0,0 0,0 1,0-1,-25 0,1 25,-1-25,0 25,0 0,0 0,-24 0,24 0,0 0,0 0,1-25,-26 25,25 0,0 0,0 0,-24 0,-1 0,25 0,1 0,-26 0,25 0,0 0,-24 0,24 0,-25 0,26 0,-1 0,0 0,0 0,0 0,1 0,-26 0,50 25,-25-25,50 0,0 0,0 0,-1 25,1-25,0 0,0 0,0 0,-1 0,1 0,0 0,0 0,24 0,-24 0,0 0,25 0,-26 0,1 0,0 0,0 0,0 0,-1 0,1 0,0 0,0 0,0 0,0 0,-1 0,1 0,0 0,0 0,0 0,-1 0,1 0,0 0,0 0,0 0,-1 0,1 0,0 0,-25 25,0 0,0-1,0 1,0 0,0 0,0 0,0-1,0 1,0 0,0 0,0 0,0-1,0 1,0 0,-25-25,25 25,-25-25,1 0,-1 0,0 0,0 0,-24 0,24 0,-25 0,1-25,-26 25,25 0,-24 0,0 0,24 0,0 0,1 0,-1 0,1 0,-1 0,25 0,-24 0,24 0,-25 0,25 0,1 0,-26 0,0 0,-24 0,0 0,24 0,-25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4:34.675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17066 16867,'25'0,"24"0,-24 0,25 0,-25 0,-1 0,26 0,-25 0,0 0,-1 0,26 0,-25 0,0 0,-1 0,1 0,0 0,0 0,0 0,24 0,-24 0,0 0,0 0,0 0,-1 0,1 0,0 0,0 0,-25 25,25-25,-1 0,1 0,-25 25,25-25,0 0,0 25,-1-25,1 0,-25 24,25-24,0 0,-25 25,25-25,-25 25,24-25,-24 25,0 0,0-1,0 1,0 0,-24-25,24 25,-25-25,0 0,0 0,0 0,1 0,-1 0,0 0,0 0,0 0,1 0,-1 0,-25 0,25 0,-24 0,24 0,-25 0,1 0,-1 0,0 0,1 0,-1-25,25 25,-49 0,49 0,0 0,1 0,-1 0,0 0,0 0,0 0,1 0,-1 0,0 0,0 0,0 0,1 0,-1 0,25-25,0 0,0 1,0-1,0-25,0 25,25 1,-25-1,0 0,24 0,-24 0,25 25,0 0,0 0,0 0,-1 0,-24 25,25-25,0 25,0 0,0 0,-1-25,26 0,-25 24,0-24,-1 0,1 0,0 0,0 0,-25 25,25-25,-1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2:37.05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6152 13891,'25'0,"0"0,24 0,26 0,-1 0,0 0,1 0,-1-25,-24 25,24 0,-49 0,0 0,0-25,-1 25,1 0,0 0,0 0,24 0,-24 0,0 25,25-25,-26 0,1 25,25-25,-25 0,0 24,-1 1,-24 0,25 0,-25 0,0-1,0 1,25-25,-25 25,25-25,-25 25,0 0,25-25,-25 24,24 1,1-25,0 0,-25-25,0 1,25 24,-25-25,0 0,0 0,0 0,0 1,-25 24,0 0,0 0,1 0,-26 24,25-24,25 25,-49-25,24 25,-25 0,25-25,-24 0,24 0,-25 0,25 25,-24-25,-26 0,26 0,-26 0,26 0,-26 0,26 0,-1 0,1 0,-1 0,-24-25,24 25,0 0,26 0,-1 0,0 0,0 0,0 0,25 25,0-1,50-24,-25 0,24 0,-24 0,50 25,-1-25,-24 0,-1 0,26 25,-26-25,1 0,-1 25,26-25,-26 0,-24 0,0 0,0 0,24 0,-24 0,0 0,25 0,-26 0,1 0,25 0,0 0,-26 0,1 0,0 0,0 0,0 0,-1 0,1 0,0 0,0 0,0 0,-1 0,1 0,0 0,0 0,-25-25,-25 25,0 0,0 0,-24 0,-1 0,1 0,-1 0,0 0,1 0,-1 0,0 0,1 0,-26 0,51 0,-1 0,0 0,-25 0,26 0,-1 0,0 0,-25 0,26 0,-1 0,0 0,-25 0,26 0,-1 0,0 0,0 0,0 0,1 0,-1 0,0 0,25 25,-25-25,0 0,1 0,-1 0,0 0,25 25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2:48.106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6350 14039,'50'0,"0"25,-26-25,26 0,0 0,24 0,-24 0,24 25,-24-25,24 0,0 0,1 0,-26 0,-24 0,25 0,0 0,-26 0,1 0,0 0,0 0,0 0,-1 0,1 0,0 0,0 0,0 0,-1 0,-24-25,0 0,0 1,-24 24,-1-25,25 0,-50 25,25 0,1-25,-26 25,25 0,0-25,-49 25,49 0,-49 0,49 0,-25 0,25 0,-49 0,24 0,26 0,-1 0,0 0,-25 0,26 0,-1 0,0-24,0 24,0 0,1 0,-1 0,0 0,0 0,0 0,1 0,-26 0,25 0,25 24,-49-24,49 25,-25-25,0 0,0 0,25 25,-25-25,1 0,24 25,-25-25,0 0,25 25,0-1,0 1,0 0,25-25,0 25,-1-25,1 25,25-25,-1 0,-24 0,25 0,-1 0,26 0,-26 24,-24-24,25 0,-1 0,1 0,0 0,-26 0,26 0,-25 0,24 0,-24 0,25 0,-25 0,24 0,1 25,-25-25,0 0,-1 0,1 0,0 0,0 0,0 0,-1 0,-24 25,0 0,25-25,-50 25,1-25,-1 0,0 24,0 1,25 0,-25-25,1 0,-1 0,0 0,0 0,-25 0,26 0,-1 0,-25 0,1 0,24 0,-25 0,1 0,-1 0,0 0,1 0,24 0,-25 0,26 0,-26 0,25 0,-24 0,24 0,0 0,0 0,0 0,1 0,-1 0,0 0,0 0,0 0,1 0,-1 0,25 25,25-25,-1 0,1 0,0 0,49 0,1 0,-1 0,1 0,24 25,-25-25,25 0,1 0,-26 0,0 0,1 0,-25 0,-26 0,1 0,0 0,0 0,0-25,-1 25,-24-25,0 0,25 25,-25-25,0 1,0-1,0 0,0 0,-25 0,25 1,0-1,-24 25,24-25,-25 25,0 0,0-25,-24 25,24-25,0 25,-25-24,1 24,24 0,0 0,0 0,-24 0,24 0,-25 0,1 0,24 0,0 0,0 0,0 0,1 0,-1 0,0 0,0 0,0 0,1 0,-1 0,25 24,-25-24,0 0,0 0,1 0,-1 0,0 25,0-25,0 0,25 25,-24 0,24 0,-25-1,25 1,0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5:12.0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7615 5110,'25'25,"0"-25,25 0,-1 0,26 0,-1 0,25 0,-24 0,49 0,-25 0,25 0,25 0,-50 0,50-25,-25 25,-25 0,25-25,-25 25,-24 0,-1 0,1-25,-26 25,26 0,-26 0,1 0,-1 0,1 0,-25 0,24 0,-24 0,0 0,25 0,-26 0,1 0,25 0,-25 0,24 0,-24 0,25 0,24 0,-24-25,-1 25,26 0,-26 0,1 0,0 0,-1 0,26 0,-51 0,26 0,-25 0,24 0,1 0,-25 0,24 0,1 0,0 0,24 0,0 0,-24 0,25 0,-26 0,1 0,-1 0,26 0,-26 0,26 0,-1 0,-24 0,24 0,-24 0,24 0,1 0,-51 0,26 0,0 0,-26 0,26 0,-25 0,24 0,-24 0,25 0,-25 0,24 0,-24 0,25 0,-25 0,-1 0,1 0,0 0,0 0,0 0,-1 0,1 0,0 0,0 0,0 0,-1 0,26 0,-25 0,0 0,24 0,-24 0,25 0,-1 0,1 0,-1 0,1 0,0 0,-1 0,1 0,0 0,-1 0,1 0,-25 0,24 0,-24 0,25 0,-1 0,-24 0,0 0,24 0,-24 0,0 0,0 0,24 0,1 0,-25 0,0 0,-1 0,1 0,0 0,0 0,0 0,-1 0,1 0,0 0,0 0,0 0,24 0,-24 0,0 25,25-25,-26 0,26 0,-25 0,0 0,24 0,-24 0,0 0,0 0,24 0,1 0,-25 0,24 0,-24 0,49 0,-49 0,0 0,25 0,-26 0,26 0,-25 25,0-25,-1 0,1 25,25-25,-25 0,-1 0,1 25,0-25,0 0,0 24,-1 1,1-25,-25 25,25-25,-25 25,25-25,-25 25,0-1,0 1,0 0,0 0,-25 0,25-1,-25-24,0 25,-24-25,-1 0,1 0,-1 25,-24-25,-26 0,-24 0,25 0,-25 0,-49 0,24-25,-50 0,1 1,-1 24,26-25,-1 25,-24-25,49 25,0-25,-25 25,50 0,-24 0,48 0,1 0,0 0,24 0,1 0,0 0,-1 0,1 0,-1 0,1 0,0 0,-1 0,-24 0,25 0,-26 0,1 0,0 0,-25-25,25 25,-1 0,1 0,0 0,0 0,24 0,-24 0,25 0,-1-24,1 24,24 0,-24 0,24 0,1 0,-1 0,0 0,1 0,24 0,-49 0,49 0,-25-25,25 25,-24 0,-1 0,25 0,1 0,-1 0,0 0,0 0,-24 0,24 0,-25 0,25 0,0 0,-24 0,24 0,0 0,0 0,-24 0,-1 0,25 0,1 0,-1 0,0 0,0 0,0 0,1 0,-1 0,-25 0,25 0,1 0,-1 0,-50 0,51 0,-26 0,25 0,-24 0,24 0,0 0,0 0,0 0,1 0,-1 0,0 0,0 0,0 0,1 0,-1 0,-25 0,25 0,0 0,1 0,-1 0,0 0,-25 0,26 0,-1 0,0 0,0 0,0 0,1 0,-1 0,0 0,0 0,0 0,1 0,-1 0,0 0,0 0,0 0,1 0,-1 0,0 0,0 0,25 25,0-1,0 1,0 0,0 0,0 0,25-1,0-24,0 0,-1 0,1 0,0 0,25 0,-26 0,1 0,25 0,-1 0,1 0,0 0,-26-24,51 24,-50 0,-1 0,1 0,25 0,-25 0,0 0,-1 0,1 0,0 0,25 0,-1 0,1 0,-25 0,24 0,1 0,24 0,1 0,-26 0,26 0,-26 0,26 0,-26 0,1 0,-1 0,1 0,24 0,1 0,-25 0,-1 0,-24 0,25 0,-1 0,26 0,-26 0,-24 0,25-25,-26 25,51 0,-50 0,24 0,-24 0,25-25,-1 25,1 0,-1 0,1 0,0 0,24 0,1 0,-26 0,26 0,-1 0,0 0,-24 0,24 0,-24 0,0 0,24 0,-24-25,-1 25,1 0,24 0,-24 0,24 0,-24 0,24 0,-24 0,0 0,-26 0,26 0,24 0,-49 0,0 0,25 0,-1 0,-24 0,0 0,24 0,1 0,24 0,-49 0,25 0,-1 0,-24 0,25 0,-1 0,1 0,0 0,-26 0,26 0,25 0,-26 0,1 0,-25 0,24 0,1 0,24 0,-24 0,-25 0,24 0,1 0,-1 0,26 25,-26-25,1 0,-25 0,49 0,-24 0,-1 0,26 0,-1 0,-24 0,0 0,-1 0,1 0,24 0,-24 0,24 0,-24 25,24-25,-24 0,-1 0,1 0,-25 0,24 0,1 0,0 0,-26 0,26 0,0 0,-1 0,1 0,0 0,-1 0,1 0,-25 0,24 0,-24 0,0 0,0 0,-1 0,1 0,0 0,0 0,0 0,-1 0,1 0,0 0,0 0,0 0,-1-25,1 25,0 0,0 0,0 0,-1 0,-24-25,25 25,0 0,-25-25,25 25,0 0,-1 0,1-24,0 24,0 0,0 0,-1 0,-24-25,25 25,0 0,0 0,0 0,0 0,-1 0,-24 25,0-1,25-24,-25 25,0 0,0 0,0 0,0-1,0 1,0 0,0 0,-25-25,1 0,24-25,-25 0,0-49,0 49,0-25,25 1,0 24,-25 0,1-24,24 24,0 0,-25 0,25-24,-25 49,25-25,0 0,0 0,0 0,0 1,-25 24,0 0,25-25,-49 25,24 0,0-25,-24 25,24 0,-25 0,25 0,1 0,-1 0,0 0,0 0,-24 0,24 0,0 0,0 0,0 0,1 0,-26 0,25 0,-24 0,-1 0,0 0,1 0,-1 0,1 0,-1 0,-25 0,26 0,24 0,-25 0,1 0,24 0,0 0,-24 0,-1 0,25 0,0 0,1 0,-26 0,25 0,0 0,1 0,-26 0,25 0,0 0,-49 0,49 0,0 0,1 0,-26 0,0 0,1 0,-1 0,25 0,0 0,1 0,-26 0,0 0,1 0,24 0,-25 25,1-25,-1 0,25 0,-24 0,-1 0,25 0,1 0,-1 0,-50 0,51 0,-26 0,25 0,-24 0,-1 0,0 0,26 0,-26 0,25 0,-25 0,26 0,-26 0,25 0,0 0,1 0,-1 0,-25 0,25 0,1 0,-1 0,-25 0,25 0,25 25,-49-25,24 0,0 0,0 0,-49 0,49 0,-24 0,24 0,-25 0,1 0,-1 0,25 0,-24 0,-1 0,25 0,-24 0,24 0,0 0,0 0,0 24,-24-24,-1 0,25 0,0 0,-49 0,24 0,26 0,-26 0,0 0,1 0,-1 0,1 0,-1 0,0 0,1 0,-1 0,1 0,-1 0,-24 0,49 0,-25 0,0 0,1 0,-1 0,1 0,24 0,-25 0,-24 0,49 0,-25 0,26 0,-1 0,-25 0,25 0,1 0,-26 0,25 0,-24 0,24 0,0 0,0 0,0 0,1 0,-1 0,-25 0,25 0,1 0,-1 0,0 0,0 0,0 0,0 0,1 0,-1 0,0 0,0 0,0 0,1 0,-1 0,0 0,0 0,0 0,1 0,-1 0,0 0,0 0,0 0,1 0,-1 0,0 0,0 0,0 0,1 0,-1 0,0 0,25 25,-25-25,25 25,-25-25,25 25,-24-25,24 25,-25-1,25 1,-25 0,25 0,-25 0,0-1,25 1,0 0,-24-25,24 25,24-25,1 0,50 0,-26 0,26 0,-26 0,26 25,-26-25,26 0,-1 0,0 0,26 0,-26 24,1-24,24 0,-25 0,1 0,24 0,-25 0,1 0,-1 0,-24 0,24 0,-24 0,24 0,-24 0,24 0,-24 0,24 0,1 0,-26 0,1 0,-1 0,1 0,0 0,-1 0,26 0,-26 0,-24 0,25 0,-1 0,1 0,24 0,-24 0,-1 0,1 0,0 0,-1 0,1 0,0 0,-26 0,26-24,-25 24,24 0,-24 0,25 0,-25 0,24 0,-24 0,25 0,-26 0,26 0,-25 0,0 0,-1 0,51 0,-50 0,-1 0,1 0,25 0,-1 0,-24 0,0 0,25 0,-26 0,1 0,25 0,-25 0,0 0,-1 0,26 0,0 0,-26 0,1 0,25 0,-25 0,-1 0,1 0,0 0,25 0,-26 0,26 0,-25 0,49 0,-24 0,-1 0,-24 0,25 0,-1 0,-24 0,25 0,-25 0,24 0,-24 24,0-24,25 0,-1 0,1 0,-1 0,-24 0,25 0,-1 0,-24 0,25 25,-25-25,24 0,1 0,-25 0,-1 0,1 0,0 0,0 0,-25 25,0 0,0 0,-50-25,1 0,-26 24,26-24,-26 25,1-25,-1 0,1 0,24 0,-24 0,-1 0,1 0,0 0,-1 0,1-25,-25 25,49 0,-49-24,24-1,-24 25,25 0,-1 0,-24-25,25 25,-26 0,1 0,0 0,25 0,-1 0,1 0,-1 0,1 0,0 0,-1 0,26 0,-26 0,26 0,-26 0,25 0,-24 0,0 0,24 0,0 0,-24 0,24 0,1 0,-26 0,26 0,-1 0,1 0,-1 0,25 0,0 0,1 0,-1 0,0 0,0 0,0 0,1 0,-1 0,50 0,-1 0,51 0,-26 0,26 0,24 0,-25 0,1 0,-26 0,1 0,0 0,-26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5:25.4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19894 4862,'25'0,"-1"0,1 0,25 0,24 0,25 0,-24 0,24 0,0 0,50 0,-75 0,50 0,-24 25,24-25,0 0,0 0,25 24,-25-24,49 0,-49 0,25 0,-25 0,0 0,0 0,-25 0,1 0,-1 0,0 0,-25 0,1 0,-26 25,26-25,-25 0,24 0,-24 0,-26 0,26 0,-25 0,24 0,-24 0,0 0,0 0,0 0,-1 0,1 0,0 0,0 0,-25 25,25-25,-25 25,24-25,1 0,0 25,0-25,0 0,24 0,26 0,-26 0,-49 24,25-24,0 0,-25 25,0 0,0 0,0 0,-25-1,-25-24,1 25,24-25,0 25,0-25,1 0,24 25,-25-25,0 0,0 25,0-25,-24 24,24-24,-49 25,-1 0,1-25,-1 0,-24 25,25 0,-26-25,26 0,-25 0,0 0,-1 0,26 24,-25-24,24 0,-24 0,25 0,-25 25,-26-25,51 0,-25 0,24 0,1 0,0 0,-1 0,1 0,-1 0,1 0,0 0,24 0,-24 0,-1 0,26 0,-1 0,0 0,-24 0,24 0,1 0,-26 0,1 0,24 0,25 0,-24 0,-1 0,1 0,24 0,0 0,0 0,0-25,1 25,-1 0,0 0,0 0,0 0,1 0,-1 0,0 0,0 0,-24 0,24-24,0 24,0 0,0 0,0 0,25-25,-24 25,24-25,-25 25,0-25,25 0,0 1,0-1,0 0,0 0,0 0,0 1,0-1,0 0,0 0,0 0,25 25,0-24,24 24,-24 0,25 0,-25 0,24 0,-24-25,0 25,0 0,-1 0,1 0,25 0,-1 0,1 0,24 0,26 25,-26-25,25 24,25-24,-25 25,-24-25,24 0,0 25,1-25,48 0,-48 0,-1 0,50 25,-25-25,49 0,-49 0,50 0,0 0,-50 0,0 0,24 0,-48 0,24 0,0 0,-25 0,25 0,-25 0,0 0,25 0,-49 0,-1-25,1 25,-1 0,-24-25,-1 25,-24 0,25 0,-25 0,-25-25,0 1,-25-1,0 25,0 0,0 0,1 0,-1 0,-25 0,25 0,-24 0,24 0,-25 0,25 0,-24 0,24 0,-25 0,26 0,-26 0,25 0,0 0,-24 0,-1 0,1 0,-1 0,-24 25,-1-25,-24 24,0-24,-50 0,50 0,24 0,-24 0,25 0,-26 0,26 0,0 0,24 0,0 0,-24 0,24 0,-24 0,-1 0,26 0,-26 0,1 0,0 25,49-25,-25 0,1 0,-1 0,-24 0,24 0,0 0,1 25,-1 0,1-25,-26 0,26 0,-1 0,0 0,26 25,-26-25,25 0,0 24,-24-24,24 0,25 25,-25-25,0 0,25 25,-25-25,1 0,24 25,-25-25,25 25,0-1,0 1,74-25,1 0,98 0,-24 0,50 0,49 0,-25 0,50 0,-25 0,-25-74,0 49,-24 0,-26 0,-24 1,-25 24,-49-25,-1 25,0-25,-24 25,-25-25,0 25,-1 0,-24-25,25 25,0 0,-25-24,-25 24,0 0,1 0,-1 24,0 1,0-25,-24 50,-1-50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5:32.2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1538 6400,'25'0,"0"0,24 0,-24 0,50 0,-1-25,-24 25,49 0,-25 0,26-25,48 25,-48 0,-1 0,25 0,25 0,-50 0,0 0,-24 0,24 0,0 0,-25 0,1 0,-1 0,1 0,-1 0,0 0,1 0,-26 0,26 0,-1 0,1 0,-1 0,1 0,-1 0,0-25,26 25,-26 0,25 0,-24 0,24 0,-25 0,1 0,24 0,-25 0,1 0,-1 0,1 0,-1 0,-24 0,-1 0,26 0,-1 0,-24 0,-1 0,1 0,-1 0,1 0,0 25,24-25,-49 0,24 0,-24 0,50 25,-50-25,24 0,-24 0,25 0,-26 0,1 0,25 25,-25-25,24 24,1-24,-1 0,26 0,-1 0,-24 0,-1 25,26-25,-26 0,26 0,-1 0,-24 0,0 0,24 0,0 25,-24-25,24 0,-24 0,0 0,-1 0,1 0,-1 0,1 0,24 0,-24 0,0 0,-1 0,1 0,-1 0,26 0,-25 25,24-25,-24 0,-1 0,-24 0,25 0,-26 0,26 0,-25 0,0 0,-1 0,1 0,0 0,0 0,0 0,24 0,-24 0,0 0,0 0,-1 0,26 25,-25-25,0 0,-1 0,1 0,0 0,0 0,0-25,-1 25,1 0,-25-25,25 0,-25 0,25 25,0-24,-25-1,0 0,24 0,-24 0,0 1,0-1,0 0,0 0,0 0,0 1,25 48,-25 1,0 0,25 0,-25 0,0-1,0 1,0 0,0 0,25 0,-25-1,0 1,0 0,0 0,0 0,0-1,0 1,0 0,0 0,0 0,0-1,0 1,-25-25,25 25,-25-25,0 0,1 0,-1 0,0 0,0 0,0 0,1 0,-1 0,0 0,0 0,0 0,-24 0,-1 0,25 0,-24 0,-1 0,1-25,24 25,-25 0,1 0,-1 0,25 0,0 0,-24 0,-26-25,51 25,-26 0,0 0,1 0,-1 0,0 0,-24 0,24 0,-24 0,24 0,-24 0,24 0,1 0,-26 0,26 0,-1 0,-24 0,24 0,25 0,-24 0,-1 0,1 0,-1 0,0 0,1 0,-1 0,0 0,1 0,-26 0,26 0,-1 0,1 0,-1 0,-24 0,49 0,-50 0,1 0,24 0,-24 0,0 0,24 0,0 0,1 0,-1 0,0 0,1 0,-1 0,25 0,1 0,-26 0,25 0,0 0,1 0,-26 0,25 0,-24 0,24 0,-25 0,1 0,-1 0,0 0,1 0,-1 0,1 0,-1 25,0-25,1 0,-1 0,0 0,1 0,-26 0,1 0,0 0,24 25,-24-25,-1 0,1 0,-1 0,26 0,-26 0,1 0,24 0,-24 0,24 0,1 0,-1 0,-24 0,-1 0,1 0,-1 0,26 0,-26 0,26 0,-1 0,1 0,-1 0,0 0,-24 0,24 0,26 0,-26 0,0 0,25 0,-49 0,24 0,1 0,24 0,-25 0,1 0,-1 0,25 0,1 0,-26 0,25 0,0 0,1 0,-26 0,0 0,26 0,-1 0,-25 0,25 0,1 0,-26 0,25 0,0 0,1 0,-1 0,0 0,0 0,0 0,1 0,-1 0,0 0,-25 0,25 0,1 0,-1 0,0 0,0 0,0 0,1 0,24-25,-25 25,25-25,-25 1,25-1,0 0,0 0,0 0,0 1,0-1,0 0,25 25,-25-25,25 25,-25-25,24 25,-24-24,25 24,0 0,-25-25,25 25,0-25,-1 25,1-25,0 0,0 25,25 0,-26-24,1 24,25 0,-25 0,-1 0,26-25,-25 25,0 0,-1 0,1 0,0 0,25 0,-26-25,26 25,-25 0,49 0,-24 0,24 0,1 0,-1 0,0 0,1 0,-1 0,-24 0,24 0,-24 0,24 0,-24 0,0 0,-1 0,26 0,-26 0,1 0,24 0,-24 0,-1 0,1 0,0 0,-1 0,1 0,-1 0,-24 0,25 0,-25 0,49 0,-49 0,25 0,-26 0,26 0,24 0,-49 0,25 0,-25 0,24 0,1 0,-1 0,-24 0,0 0,49 0,-49 0,25 0,-25 0,24 0,1 0,-1 0,1 0,0 0,-25 0,49 0,-24 0,-26 0,1 0,0 0,49 0,-49 0,0 0,0 0,24 0,-24 0,0 0,25 0,-1 0,-24 0,0 0,24 0,1 0,-25 0,0 0,24 0,1 0,-25 0,24 0,-24 0,49 0,1 0,-25 0,-1 0,26 0,-26 0,26 0,-1 25,-24-25,24 0,-24 0,24 0,-24 0,24 0,0 0,-24 0,0 0,-1 0,26 0,-26 0,1 0,0 0,24 0,-24 0,-26 0,51 0,-26 0,1 25,0-25,24 0,-24 0,-1 0,1 0,-1 0,1 0,0 0,24 0,-24 0,-1 0,1 0,24 0,-49 0,25 0,-1 0,26 0,-50 0,-1 0,1 0,25 0,-25 0,-1 0,1 0,25 0,-25 0,24 0,-24 0,25 0,-26 0,1 0,0 0,0 0,0 0,-1 0,1 0,0 0,0 0,0 0,-1 0,1 0,-25-25,25 25,0 0,0-25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5:40.4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16198 6449,'-25'0,"0"0,0 0,1 0,-26 0,0 0,26 0,-51 0,26 0,-1 0,0 0,-24 0,49 0,-25 0,1 0,24 0,0 0,0 0,-24 0,24 0,0 0,-24 0,-1 0,25 0,-24 0,-1 0,25 0,-49 0,24 0,1 0,-1 0,0 0,26 0,-51 0,26 0,-1 0,25 0,-24 0,-1 0,0 0,25 0,-24 0,-1 0,25 0,-24 0,-1 0,25 0,1 0,-51 0,50 0,-24 0,24 0,0 0,0 0,-24 0,-1 0,25 0,-24 0,24 0,0 0,0 0,1 0,-1 0,0 0,0 0,0 0,-24 0,24 0,-25 0,25 0,1 0,-1 0,0 0,0 0,0 0,1 0,-1 0,0 0,-25 0,26 25,-26-25,25 0,0 0,1 0,24 25,-25-25,0 0,0 0,0 0,1 0,-1 0,0 0,25 25,0-1,0 1,-25-25,25 25,0 0,0 0,0-1,25 1,0-25,0 0,-1 0,1 0,0 0,25 0,-26 0,26 0,-25 0,0 0,24 0,-24 0,0 0,0 0,49-25,-49 25,0 0,24 0,1 0,-25 0,24 0,1 0,-25 0,49 0,-49 0,0 0,0 0,49 0,-49-24,24 24,-24 0,25 0,-1 0,-24 0,25 0,-25 0,24 0,1 0,-25 0,-1 0,26 0,-25 0,0 0,-1 0,26 0,-25 0,0 0,0 0,-1 0,1 0,25 0,-25 0,-1 0,26 0,0 0,-26 0,1 0,25 0,-25 0,-1 0,1 0,0 0,0 0,24 24,-24-24,0 0,0 0,0 0,-1 0,1 0,0 0,0 0,0 0,-1 0,1 0,0 0,0 0,0 0,-1 0,1 0,0 0,0 0,0 0,-1 0,1 25,0-25,0 0,25 0,-26 0,1 0,0 0,-25 25,25-25,0 0,-1 0,26 0,-25 0,0 0,-1 0,1 0,0 0,0 0,0 0,-1 0,1-25,-25 0,0 1,0-1,0 0,0 0,0 0,-25-24,-24 24,24 25,0-25,-24 0,24 25,-25-24,1 24,-1-25,0 25,26 0,-26 0,0 0,25 0,-24 0,-1 0,1 0,-26 0,26 0,-26 0,26 0,-26 0,26 0,-1 0,-24 0,49 0,-25 0,1 0,-1 0,25 0,0 0,-24 0,24 0,0 0,-24 0,24 0,0 0,0 0,-25 0,26 0,-26 0,25 0,0 0,1 0,-26 0,25-25,-24 25,24 0,0 0,0 0,0 0,1 0,-1 0,0 0,25 25,-25-25,25 25,0-1,0 1,-25 0,1 0,24 24,0-24,0 0,0 0,0 0,0-1,0 1,0 0,0 25,0-26,0 1,0 0,0 0,0 0,0 0,0-1,24 1,-24 0,0 0,0 0,0-1,25 1,-25 0,0 0,0 0,0-50,0 0,0 0,-25 0,25-24,-24 49,24-50,0 25,-25 1,25-1,-25 25,25-50,0 25,0 0,0 1,0-1,0 0,0 0,25 0,0 1,-1 24,26 0,0 0,-26 0,1 0,25 0,-1 0,-24 0,25-25,-1 25,26 0,-26 0,1 0,25-25,-26 25,1 0,24 0,-24 0,24 0,1 0,-26 0,50-25,-24 25,-26 0,1 0,0-25,-26 25,26 0,0 0,-26 0,1 0,0 0,25 0,-26 0,51-24,-50 24,24 0,-24 0,25 0,-25 0,-1-25,1 25,0 0,0 0,0 0,-1 0,1 25,-25-1,25 1,0 0,0 0,-25 24,24-49,-24 25,0 0,25-25,-25 25,25 0,-25-1,-25-24,0 0,1 0,-26 0,0 25,1-25,24 0,0 0,-24 0,-1 0,0 0,1 0,-1 0,0 0,1 0,-1 0,-24 0,24 0,1 25,-26-25,26 0,-1 0,0 0,1 0,-1 0,1 0,-1 0,25 0,-24 0,-1 0,25 0,-24 0,24 0,-25 0,25 0,1 0,-26 0,25 0,-25 0,26 0,-26 0,25 0,0 0,1 0,-26 0,25 0,-24 0,-1 0,25 0,0 0,1 25,-1-25,0 0,0 0,0 0,1 25,-1-25,0 0,0 0,0 0,1 0,-1 25,25-1,0 1,0 0,25-25,-25 25,24-25,1 0,0 0,0 0,0 0,-1 0,1 0,0 0,0 0,0 0,-1 0,1 0,0 0,-25-25,25 25,0 0,-25-25,24 25,1 0,0-25,0 25,0-24,-1 24,-24-25,25 0,0 25,-25-25,0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5:53.73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16793 6375,'0'25,"-25"-25,25 24,-24 1,-1 0,0-25,0 0,0 0,0 0,1 0,-1 0,25 25,-25-25,0 0,0 0,1 0,-1 0,0 0,0 0,50 0,0 0,0 0,-1 0,1 0,25 0,-25 0,24 0,1 0,-25 0,0 0,-25 25,24-25,1 24,-25 1,25-25,-25 25,25 0,-25 0,0-1,25 1,-25 0,24-25,-24 25,-24-25,24 25,-25-25,0 0,0 0,0 0,-24 24,24-24,-25 25,25-25,1 0,-1 0,25-25,-25 25,25-24,0-1,0 0,50 25,-1 0,1-25,0 25,-1-25,1 25,24 0,1-24,-26 24,1-25,24 0,-24 25,24-25,50 0,-25 1,-24-26,49 50,-25-25,-24 0,-1 1,0-1,-24 25,24-25,-49 0,0 25,25 0,-50-25,0 1,-25-1,0 25,0 0,-49-25,-1 25,1 0,-25-25,24 25,-49 0,50 0,-50 0,49 0,26 0,-1 0,25 0,25 25,0 0,50-25,24 0,26 0,48 25,26-25,-50 0,0 0,0 0,-25 0,-24 0,-26 0,-24 0,-25 24,-25-24,-24 0,-1 25,-49-25,25 0,-26 25,-24 25,25-26,0 26,0-25,24 24,-49-24,75 0,24-25,-25 25,1-25,49 25,-25-25,50 0,24 0,1 0,49 0,50 0,0 0,0 0,-1 0,26 0,-75 0,0 0,-24 0,-1 0,-24 0,-25 0,-50 0,-25 24,1-24,-51 25,-24-25,25 25,-25-25,-25 0,75 0,0 25,24-25,25 25,50-25,0 0,49 0,-24 0,24 0,1 0,24 0,-25 0,25 0,-24 0,24 0,-25 0,-24 0,0 0,-1 0,1 0,-1 0,1 0,0 0,-1 0,1 0,0 0,-1 0,26-25,-51 25,26 0,-25 0,24 0,1 0,0 0,-1 0,1 0,-1 0,1 0,0 0,-1 0,1 0,-1 0,-24 0,0 0,0 0,0 0,24 0,1 0,-25 0,0 0,24 0,-24 0,25 0,-26 0,1 0,0 0,-25-25,25 25,0 0,-1 0,1 0,0 0,-25-25,25 25,-25-25,25 25,-25-24,24 24,1-25,0 0,0 0,0 25,-25-25,24 25,-24-24,0-1,0 0,0 0,0 0,0 1,0-1,0 0,-24 25,-1-25,0 25,0 0,0 0,-24 0,-1 0,-24 0,-1 0,26 0,-26-25,1 25,0 0,24 0,-25 0,26 0,-26 0,26 0,24 0,-49 0,24 0,25 0,-24 0,24 0,-25 0,1 0,-1 0,0 0,1 0,-1 0,1 0,-26 0,26 0,-1 0,0 0,25 0,-49 0,24 0,26 0,-1 0,-25 0,1 0,-1 0,0 0,50 25,-49-25,-1 0,-24 25,49-25,-25 0,1 0,-1 0,25 0,-24 25,-1-25,1 0,-1 25,0-25,26 0,-26 24,25-24,0 0,-24 0,49 25,-25-25,0 0,0 0,0 0,1 0,24 25,0 0,0 0,-25-25,25 24,-25-24,25 25,0 0,0 0,-25-25,25 25,-25-25,25 24,0 1,-24-25,24 25,-25-25,25 25,-25-25,0 25,-24-25,24 0,0 24,-25-24,26 25,-1-25,0 0,25-25,0 1,0-1,0 0,0-25,0 26,25-1,-25 0,49 0,1 25,-50-25,25 25,0 0,-25 25,49 25,-49-25,25-1,0 26,0-50,-25 25,24-25,-24 25,50-25,-25 0,-25 24,25-24,-25 25,24-25,-24 25,25-25,-25 25,25 0,0-25,-25 25,25-25,-1 0,26 0,-25 0,25-25,-1 0,26 0,-1 0,0 0,-24 25,24-24,-24-26,24 50,-24 0,24-25,1 25,-26-25,-24 1,0 24,49 0,-49 0,25 0,-25 0,-1-25,26 25,-25 0,0 0,-25-25,25 25,-25-25,0 0,-50 1,0 24,-24-25,24 0,-24 25,24 0,1 0,-1 0,0 0,1 0,24 0,0 0,0 0,50 0,25 0,-1 0,26 0,24 0,0 0,50 0,0 0,0 0,-25 0,-25 0,50 0,-50 0,-25 0,1 0,-26 0,26 0,-25 0,-1 0,26 0,-26 0,-24 0,0 0,0 0,-25-25,24 25,-24-25,0 1,0-1,0 0,-49 25,-1 0,-24 0,24 0,1 0,24 0,-25 0,0 25,-24 0,49-25,-24 49,-1-24,-24-25,49 25,-25 0,25-1,1 1,-1-25,25 25,0 0,0 0,0-1,49-24,1 0,24 0,1 0,-1 0,-24-24,24-1,1 25,-50-25,49 0,-49 25,0-25,24 1,1 24,-25 0,24-25,1 0,-1 0,-24 25,-25-25,25 25,0 0,0 0,-1 0,-24 25,0 0,25-25,-25 25,25 0,0-1,-25 1,25-25,-25 50,24-50,1 25,-25-1,25 1,-25 0,0 0,-25-25,0 25,1-1,-1-24,0 0,-25 0,26 25,-1-25,-25 25,25-25,1 0,-26 25,25-25,0 0,1 0,-1 0,-25 0,25 0,1-25,-26 25,0 0,1 0,24 0,0 0,0 0,0 0,1 0,-1 0,0 0,0 0,0 0,1-25,-26 25,0 0,1 0,-1 0,1 0,-26 0,26 0,-26 0,26 0,-1 0,0 0,26 0,-1 0,-25 0,25 0,1 0,-26 0,25 0,0 0,-24 0,-1 0,-24 0,49 0,-25 0,1 0,24 0,-50 0,51 0,-1 0,0 0,-49 0,49 0,0 0,0 0,-49 0,49 0,0 0,0 0,-24 0,-1 25,25-25,-24 0,24 25,-25-25,1 0,24 25,0-25,0 25,25-1,-49-24,-1 25,0 0,-24 25,-50 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6:14.30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6921 9773,'-25'0,"-25"0,1 0,24 0,-49 0,24 0,0 0,26 0,-26 0,25 0,0 0,25-25,25 0,25 25,-1-49,26 24,-1 25,1-25,-26 0,1 1,-25 24,-1 0,1-25,0 25,-25-25,0 0,0 0,0 1,-25 24,25-25,-25 0,1 0,24 0,0 1,0-1,-25 25,-25 0,1 0,-1 0,25 49,0-49,1 25,-1 0,25 0,-25-25,25 25,0-1,0 1,-25 0,25 25,0-26,0 1,0 0,0 0,0 0,0-1,0 1,25 0,-25 0,25 0,-25-1,25 1,-25 0,0 0,0 0,24-25,-24 24,25-24,-25 25,25-25,0 0,0 0,-1 0,1 0,0 0,-25-25,25 1,-25-1,25 25,-25-25,-25 25,-25 0,1 0,-1 0,0 0,1 0,-1 0,1 0,24 0,25-25,0 0,0 1,0-1,0-25,0 25,25 1,-25-26,24 25,1 0,-25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6:17.01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12031 9699,'-25'0,"0"0,0 0,0 0,1 0,-1 0,0 0,0 0,0 0,-24 0,24 0,0 0,25-25,-25 25,1 0,-1 0,25-25,-25 25,0 0,0 0,-24 0,24 0,0 0,0 0,1 0,-26 0,25 0,0 0,-24 0,24 0,0 0,0 0,0 0,1 0,-1 0,0 0,25 25,0 0,0-1,0 1,0 0,0 0,0 0,0-1,25-24,24 25,-24-25,50 0,-1 0,1 0,-1 0,25 0,-24 0,-1 0,-24 0,-26 0,1 0,0 0,0 0,0 0,-1 0,-24-25,-24 1,24-1,-25 0,25 0,-25 25,25-49,-25 24,0 25,25-25,0 0,-24 25,24-25,-25 25,25-24,-25 24,0 0,0 0,1 0,-1 0,0 0,0 0,0 0,1 0,-1 0,0 0,0 0,25 24,0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48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1613 14684,'24'0,"-24"25,25-25,25 0,-1 0,51 0,73-25,1 1,24-1,75 0,-50 25,-24 0,-25 0,-50 0,-25 0,-74 0,-50 0,-50 0,1 25,-50-25,25 49,-50 1,25-25,-99 24,24 1,26-25,-1 0,50-1,-25 1,75-25,98 0,76-25,73-24,51-1,-26-24,50 24,-50 1,-24 24,-75 25,-49 0,-25 0,-100 0,-98 0,-75 0,24 25,1-25,0 24,25-24,49 0,49 0,26 0,0 0,74-24,0-1,0 0,99-25,0 1,50 49,-25-50,25 25,-75 1,1 24,-1-25,-24 25,-26 0,-24 25,-74-1,24 1,1 25,24-50,-25 49,50-24,0 0,50-25,0-25,-26 0,1 25,-50 25,-49 0,24-25,-24 50,0-26,-26 1,26 0,-1 25,26-50,-1 24,-24 1,49 0,0-25,100 0,24 0,75 0,-1-25,1 0,-50 25,-50 0,1 0,-26 0,-24 0,-50 0,-49 25,24 25,-49-25,25-1,-1 1,1 0,-1 0,1 0,24-1,26 1,-1-25,0 0,50 0,24-25,26 1,24-1,25 0,-50 0,1 25,-26-25,-24 25,0 0,-50 25,-24 0,-26 0,1 0,24-1,-24 1,24-25,1 25,-1 0,0-25,26 0,-1 0,0 0,0 0,0 0,0 0,1 0,-1 0,25-25,0 0,-25 25,25-25,0-24,0 24,74 0,1-49,24 24,100-24,-75 24,74 25,-24-24,49 49,-74 0,24 0,26 0,-75 0,25 0,-1 25,-48-1,-26 1,-24-25,-25 0,-1 0,1 0,-25 25,-25 0,-74-25,-50 49,25-24,0 0,-25 0,1 24,24-24,-25 0,25-25,0 25,49-25,26 25,-1-25,100-25,49-25,50 1,24-1,26-24,-26-1,75 1,-49 24,-1 1,26 24,-100 25,-25 0,-50 0,-24 0,-25 25,-49-1,24 26,-25-25,-24 24,-1-24,26-25,24 25,-25-25,50-25,0-24,0-1,25 0,-25 26,0-1,25 0,-25 0,-50 50,-24 49,24-49,-24 25,-25-1,49 1,-24 0,-1-1,50-24,1 0,24 0,0-50,0 0,0 0,24 0,1 25,-25-49,25 49,0 0,-25-25,25 25,-1 0,1 0,0 50,0-26,-25 1,0 0,0 0,25-25,-1 0,1 0,0 0,0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6:21.70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13717 9649,'0'0,"25"25,50-25,-1 0,50 25,-25-25,0 0,25 0,25 24,0-24,-25 0,-25 25,1-25,24 0,-50 0,0 0,-24 0,-25 0,0 0,24 0,1 0,-1 0,1 0,0 0,49 0,-25 0,-24 0,24 0,-24 0,24 0,1 0,-26 0,-24 0,0 0,25 0,-26 0,1 0,0 0,0-25,0 25,-25 25,0 0,0 0,0 0,0-1,-25-24,25 25,-25-25,25 25,-25-25,0 25,-24-25,24 0,0 25,0-25,1 0,-26 0,25 0,-24 0,24 0,-25 0,1 0,24 0,-25 0,1 0,24 0,-50 0,26 0,-1 0,25 0,-49 0,24 0,-24 0,24 0,-24 0,24 0,-49 0,25 0,-1 0,26 0,-26 0,26 0,-51 0,51 0,-26 0,26 0,-26 0,1 0,-1 0,26 0,-26 0,26 0,-1 0,-24 0,49 0,0 0,0 0,1 0,-1 0,0 0,0 0,0-25,25 0,0 0,0 0,0 1,0-1,0 0,0 0,0 0,0 1,25 24,0 0,25 0,-1 0,1 0,-1 0,1 0,0 0,-1 0,26 0,-26 0,26 0,-26-25,1 25,-1 0,1 0,0 0,24 0,1-25,-1 25,0 0,1 0,-1 0,25 0,-24 0,-1-25,1 25,-1 0,-24 0,24 0,-49 0,0 0,24 0,-24 0,0 0,0 0,24 0,-24 0,0 0,0 0,24 0,-24 0,0 0,0 0,24 0,-24 0,0 0,0 0,0 0,-1 0,1 0,0 0,0 0,-25 25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6:25.39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20737 9847,'0'0,"-25"0,0 0,1 0,-26 25,0-25,-24 25,24-25,1 0,-1 0,1 0,-26 0,26 0,-1 0,-24 0,49 0,-25 0,25 0,-24 0,24 0,0 0,0 0,-24-25,24 0,0 25,-25 0,26-24,-1-1,0 25,25-25,-25 0,25 0,0 1,25 24,0-25,0 25,24-25,1 25,-25-25,-1 25,26-25,-25 25,0-24,-25-1,25 25,-25-25,0 0,0 0,-25 25,0 0,0 0,0 0,0 0,1 0,-1 0,0 0,0 0,0 0,-24 0,24 0,0 0,50 0,25 0,-26 0,1 0,25 0,24 0,1 0,-1 0,1 0,-1 0,0 0,-24 0,24 0,-49 0,0 0,0 0,0 0,-1 0,1 0,-25-24,25 24,0 0,0 0,-1 0,-24-25,25 25,25 0,-25 0,-1 0,1 0,0 0,0 0,-25 25,25-25,-25 24,0 1,0 0,0 0,0 0,0-1,-25-24,25 25,-25 0,0 0,0-25,1 0,-1 0,0 25,0-25,0 0,1 0,-1 0,-25 0,1 0,24 0,-25 0,25 0,1 0,-1 0,-25 0,25 0,1 0,-1 0,0 0,0 0,0 0,1 0,-1 0,0 0,0 0,0 0,-24 0,24 0,0 0,0 0,25-25,-25 25,25-25,0 0,-24 0,24-24,-25 24,25 0,0 0,0 1,25 24,-1-25,1 25,0 0,-25-25,50 25,-25-25,-1 25,1 0,0 0,0 0,24 0,26 0,-50 0,49 0,-24 0,-1 0,1 0,-1 0,-24 0,0 0,25 0,-26 0,1 0,0 0,0 0,0 0,-1 25,1 0,0 0,-25-1,0 1,25 0,-25 0,0 0,0-1,0 1,0 0,-25 0,0 0,0-25,1 0,-1 0,-25 24,25 1,1-25,-51 0,50 0,-24 25,24-25,0 0,0 0,1 0,24 25,-25-25,25 25,0-1,-25-24,0 0,0 25,1-25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6:30.78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4837 11336,'-25'0,"25"-25,-24 0,-1 0,25 1,-25-1,0 0,25 0,-25 0,25 0,0 1,-24 24,-1-50,25 25,-25 25,25-25,-25 1,0 24,25-25,-24 25,-1 0,0 0,0 0,-24 25,24-1,-25-24,50 25,-49-25,49 25,-25-25,25 25,-25-25,0 25,25-1,-25-24,25 25,0 0,0 0,0 0,0 0,0-1,25-24,-25 25,0 0,25 0,-25 0,25-1,0-24,-25 25,24-25,1 0,25 0,-25 0,-1 0,1 0,25-25,-25 25,-1 0,1-24,0 24,-25-25,25 25,24-25,-24 25,0-25,0 0,0 25,-25-24,24 24,1 0,0-25,-25 0,25 0,-25 0,0 0,0 1,-25 24,0-25,0 25,25-25,-49 25,-1 0,25-25,1 25,-26-25,25 25,-24 0,24 0,0 0,0 0,0 25,1-25,-1 25,-25 0,25 0,-24-1,49 1,-25-25,25 25,-25-25,0 25,1 0,-1-25,25 25,-25-1,0-24,50 0,0 0,0 0,24-24,1-1,-1 25,1-25,0 0,24-25,-24 50,-26-24,1 24,0 0,-25 24,0 1,0 0,-25-25,25 25,-49 0,49 0,-25-25,0 24,0-24,0 0,25 25,-24-25,-1 0,0 0,0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6:33.530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9922 11311,'-49'0,"24"0,0 25,-25-25,26 0,-26 0,25 25,0-25,1 0,-1 0,0 0,0 0,0 0,-24 0,-1 0,1 0,24 0,-25 24,0-24,1 0,-1 0,25 0,-24 0,24 25,25-50,74 1,-24-1,24 0,26 0,-26 0,-24 1,-1 24,1-25,-25 0,0 25,-25-25,24 0,1 0,0 1,0 24,-25-25,0 0,0 0,0 0,0 1,-25-1,0 0,0 25,1 0,-1 0,0 0,0 0,0 0,1 0,-26 0,25 0,0 0,-24 0,-1 0,25 25,0 0,1-25,-1 0,0 24,0-24,0 25,1 0,24 0,-25-25,25 25,0-1,0 1,0 0,25-25,24 0,1 0,-1 0,1 0,25 0,-26-25,1 0,-1 25,1-24,0-1,-26 0,1 25,-25-25,25 25,0-25,0 25,-1-24,-24-1,25 25,0 0,-25-25,0 50,0 0,25-25,-25 24,0 1,0 0,0 0,0 0,0-1,0 1,0 0,0 0,0 0,25 0,-25-1,0 1,0 0,0 0,0 0,0-1,0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6:36.55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14982 11336,'-24'0,"-1"0,0 0,-25 0,26 0,-26 0,0 0,1 0,24 0,0 0,-24 25,-1-25,25 0,0 0,0 0,1 0,-1 0,0 0,0 0,0 0,1 0,-1 0,74 0,1 0,24-25,1 25,-25-25,24 0,0 0,-24 25,0-24,-1-1,-24 25,0 0,-25-25,0 0,0 0,25 0,-25 1,-25 24,0 0,0 0,-24 0,24 0,-25 0,1 0,-1 0,-24 0,24 0,-25 0,26 0,-26 0,26 0,-1 0,1 0,-1 0,25 0,0 0,75 0,0 0,-1 0,26 0,-1 0,0 0,26-25,-26 25,1-25,-1 25,-24 0,-1-25,-24 0,0 25,-25-24,-50-1,1 25,-1 0,0 0,-24-25,24 25,-24 0,24 0,1 0,24 0,-25 0,25 0,1 0,48 0,26 0,0-25,-1 25,-24 0,25 0,-1 0,1 0,-25 0,0 0,-25-25,-25 25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6:39.46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11113 9550,'0'25,"0"-1,0 1,0 0,0 0,0 0,0-1,0 1,0 0,0 0,0 0,0-1,0 1,0 0,0 0,0 0,0-1,0 1,0 0,0 0,0 0,0 0,0-1,0 1,0 0,25 0,-25 24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6:50.778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5333 11088,'-24'0,"-1"0,0 0,0 0,25 24,-25-24,1 0,-1 0,25 25,-25-25,0 0,0 0,1 0,24 25,-25-25,25 25,0 0,-25-25,25 25,0-1,0 1,0 0,25-25,0 25,-1-25,1 0,-25 25,25-25,0 0,0 24,-1-24,1 0,0 0,0 0,0 0,-25-24,0-1,0 0,0 0,-25 25,25-25,-25 25,0 0,0 0,1 0,-1 0,0 0,0 0,0 0,25 25,-24-25,24 25,-25 0,25 0,0-1,0 1,0 0,0 0,0 0,0-1,0 1,0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6:54.507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10642 11361,'-25'0,"0"0,0 0,0 0,1 24,-1-24,0 0,0 25,0-25,1 0,-1 0,0 25,0-25,0 0,0 0,1 0,-1 0,0 0,50 0,0 0,-1 0,1 0,-25-25,25 0,0 25,-25-24,25 24,-25-25,0 0,0 0,0 0,0 1,-25 24,0 0,0 0,50 0,0 0,0 0,24 0,-24 0,0 0,0 0,0 0,-1 0,1 0,0 0,0 0,-50 0,0 0,0 0,1 0,-1 0,0 0,0 0,0 0,1 0,-1 0,0 0,0 0,0 0,0 0,1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6:59.683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15503 11088,'0'24,"-25"-24,1 0,-1 0,0 0,-25 0,26 25,-1-25,0 0,0 0,0 0,1 0,-1 0,0 0,25 25,0 0,0 0,0 0,0-1,0 1,0 0,0 0,0 0,0-1,0 1,0 0,0 0,0 0,25-25,0 24,-1-24,1 0,0 0,0 0,0 0,-1 0,1 0,0 0,0 0,0 0,-25-24,0-1,0 0,0 0,0 0,-25 25,25-24,-25-1,25 0,0 0,-25 25,25-25,-25 1,25-1,-24 25,24-25,-25 25,25-25,-25 0,0 0,0 1,1 24,24 24,-25-24,25 25,0 0,0 0,0 0,-25 0,25-1,0 1,-25-25,25 25,0 0,0 0,0-1,0 1,0 0,0 0,0 0,0-1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7:19.07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6797 13072,'-25'0,"0"0,0-25,-24 25,24-25,0 25,-24 0,24-24,25-1,-25 25,25-25,0 0,25 0,-25 1,49 24,-49-25,25 25,25-25,-25 0,24 25,-24 0,0-25,0 25,-1 0,-24-24,25 24,0 0,0 0,24-25,-24-25,-25 25,25 1,-25-1,0 0,0 0,0 0,0 1,-25-1,-24 25,24 0,25-25,-50 25,1 0,24 0,0 0,0 0,0 0,1 0,24 25,-25-25,25 25,0-1,-25-24,25 25,0 0,-25 0,25 0,-25-1,25 26,0-25,-24 0,24-1,0 1,0 0,0 0,0 0,0-1,24-24,1 0,0 0,25 0,-26 0,1 0,25 0,-25 0,-1 0,1 0,0 0,-25-24,0-1,25 25,-25-25,0 0,25 0,-25 1,0-1,0 0,0 0,-25 0,25-24,-25 49,25-25,0 0,-25 0,0 25,25-24,0-1,-24 25,-1 0,0 0,-25 0,26 0,-26 0,25 49,-24-24,24-25,0 50,-25-50,50 49,-24-24,-1 0,25 25,0-26,0 1,0 0,0 0,0 0,0-1,0 1,25-25,-25 25,24-25,1 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52.9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4192 15032,'-24'0,"-1"0,0 0,0 0,0 0,25-25,25-25,0 25,49-24,-24-1,0 1,-1-1,-24 50,0-50,-25 26,25 24,-25-25,0 0,-25 25,0 0,0 0,-24 0,24 0,-25 50,1-50,24 24,-25 1,1 0,24 0,-25 0,25-1,25 1,-25-25,1 25,-1 0,25 0,-25-25,25 24,-25-24,50-24,-25-1,25-25,0 25,-25-24,49-1,-49 25,25-24,0-1,0 25,-25-24,25 24,-1 0,-24 0,0 1,0-1,0 0,25 25,-25 50,25-1,0-24,-25 25,0 24,25 0,-25-24,24 0,1-1,-25 1,0 24,0-49,0 0,0 0,0-1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7:22.03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11807 12923,'0'0,"-24"0,-1 0,0 0,0 0,0 0,-24 0,-1 0,25 0,-24 0,24 0,-25 0,26 0,-1 25,0-25,0 0,0 0,-24 0,24 0,0 0,0 0,0 0,50-25,25 25,-25 0,24-25,1 1,0 24,-1-25,-24 25,0 0,24 0,-24-25,0 25,0 0,0 0,-25-25,24 25,1 0,-25-25,0 1,-25 24,1 0,-26 0,25 0,-24 0,-1 0,0 0,26 0,-26 0,0 0,25 0,1 0,-1 0,0 0,0 0,0 0,1 0,-1 0,0 0,0 0,0 0,1 0,-1 0,0 0,50 0,0 0,-1 0,1 0,0 0,-25 24,0 1,0 0,0 0,0 24,0-24,0 0,-25-25,25 25,0 0,0-1,0 1,0 0,0 0,0 0,0-1,0 1,0 0,0 0,0 0,0 0,0-1,0 1,25-25,-25 25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7:26.69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15652 13022,'-25'0,"-24"0,24 0,0 0,0 0,-49 0,49 0,-25 0,26 0,-26 0,25 0,0 0,1 0,-1 0,0 0,0-24,0 24,1 0,24-25,-50 25,25 0,0 0,1 0,-1 0,0 0,0-25,0 25,1-25,24 0,0 1,-25 24,25-25,0 0,0 0,0 0,0 1,0-26,0 25,0 0,0 1,0-1,0 0,25 25,-1 0,1-25,0 25,0 0,0 0,-25-25,24 25,1 0,0 0,0 0,0 0,-25-24,24 24,-48 0,-1 0,-25 0,25 0,1 0,-1 24,0-24,0 0,0 0,25 25,-24-25,24 25,-25 0,0-25,0 0,25 25,-25-25,1 0,-1 0,0 24,-25-24,26 0,-26 0,25 0,0 0,0 0,1 0,24-24,24 24,1 0,-25-25,25 25,0 0,0 0,24 0,-24 0,25 0,-25 0,24 0,1 0,-1 0,-24 0,0 0,25 0,-26 0,1 0,0 0,0 0,0 0,24 0,-24 0,0 0,0 0,24 0,-24 0,0 0,0 0,-1 0,1 0,0 0,0 0,0 0,-1 0,1 0,0 0,0 0,24 0,-24 0,0 0,0 0,0 0,0 0,-25 25,-25-1,-25 1,25-25,0 25,-24-25,-26 0,1 0,24 0,-24 25,24-25,26 0,-1 0,-25 0,25 0,1 0,-1 0,0 0,0 0,-24 0,24 0,-25 0,1 0,-1 0,0 0,1 0,24 0,0 0,0 0,1 0,48 0,1 0,25 0,-25 0,24 0,1 0,-1 0,-24-25,25 25,-25 0,-25-25,24 25,1 0,-25-25,25 25,0 0,0 0,-25-24,49 24,-49-25,0 0,0 0,0 0,0 1,-25 24,25-25,-24 25,-26-25,25 0,0 25,-24 0,24 0,0 0,-24-25,24 25,0 0,25 25,0 0,0 0,0 0,0-1,0 1,0 0,0 25,0-26,0 1,0 0,0 25,0-26,0 1,0 25,0-25,0-1,0 1,25-25,-25 25,25-25,-25 25,24 0,1-25,0 0,25 0,-26 0,26 0,-25 0,0 0,-1 0,1 0,25 0,-25 0,-1 0,1 0,0 0,0 0,0-25,-1 25,-24-25,25 25,0 0,0-25,0 0,-1 25,26-24,-25-1,0 25,24-25,-24 0,-25 0,25 25,-25-24,0-1,25 25,-25-25,0 0,0 0,25 25,-25-24,0-1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7:30.85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4763 14039,'-25'0,"0"0,-24 0,24 0,-25 0,25 0,-24 25,49 0,-25-25,0 0,0 0,25 25,-24-25,-1 0,0 25,25-1,-25-24,25 25,-25-25,25 25,-24-25,24 25,-25 0,25-1,0 1,0 0,0 0,0 0,25 0,-25-1,24 1,1-25,0 0,0 0,-25 25,25-25,-1 0,1 0,0 0,0 0,0 0,-1 0,1 0,0 0,0 0,24 0,-24 0,0 0,25 0,-26 0,1 0,0 0,0 0,0 0,-1-25,1 25,-25-25,25 25,-25-24,25 24,-25-25,0 0,0 0,0 0,0 0,0 1,0-1,0 0,0 0,-25 25,0-25,0 25,25-24,-24 24,-1-25,0 25,0 0,0 0,1-25,-1 25,0 0,0 0,0 0,1 0,-1 0,0 0,0 0,-24 0,24 0,0 0,0 0,0 0,1 25,-1 0,0-25,0 0,25 24,-49-24,24 25,25 0,-25-25,0 0,0 25,25 0,-24-25,24 24,0 1,-25 0,25 0,0 0,0 0,-25-1,25 1,-25 0,25 0,0 0,25-25,0-25,24 25,1-25,0 0,-1 0,26 25,-51-24,51 24,-50 0,-1 0,1 0,0 0,0 0,0 0,-1 0,-24 24,25-24,-25 25,25 0,-25 0,25-25,-25 25,0-1,25-24,-25 25,24 0,1-25,-25 25,25-25,0 0,-25-50,0 25,0 1,0-1,0-25,0 25,0 1,0-1,0 0,0 0,0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7:36.51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10121 14610,'-25'0,"0"-25,-25 25,1 0,24 0,0 0,-24 0,-1 0,25 0,0 0,-24 0,-1 0,25 0,1 0,-26 0,0 0,-24 0,24 0,26 0,-26 0,25 0,-49 0,49 0,0-25,0 25,0 0,1 0,-1 0,0 0,0 0,0 0,25-24,-24 24,-1 0,0 0,25-25,0 0,0 0,25 25,0 0,24-25,26 25,-1-24,0 24,-24 0,25 0,-1-25,0 0,26 0,-51 25,1 0,-25-25,-1 0,-24 1,0-1,0 0,0 0,0 0,0 1,-24-1,24 0,-25 25,25-25,-25 25,25-25,-25 25,25-24,-25 24,1 0,-1 0,0 0,-25 0,26 0,-1 0,0 24,0-24,0 25,1-25,-1 25,0 25,0-50,0 0,0 24,25 1,0 0,-24-25,24 25,0 0,0-1,-25 1,25 0,0 0,-25 0,25 0,0-1,-25 1,25 0,0 0,0 0,0-1,0 1,-25 0,25 0,25-25,-25-50,50 25,-50 1,25-1,-1-25,1 25,0 1,0-51,25 75,-50-74,49 24,-24 0,0 50,0-24,-25-1,24 25,1-25,0 25,-25-25,25 25,0 0,-1 0,1 0,0 0,0 25,0 0,-25 0,24-25,-24 24,25 1,-25 0,25-25,-25 25,25-25,-25 25,25-1,-25 1,24-25,-24 25,25-25,-25 25,25-25,0 0,-25 25,0 0,25-25,-25 24,24-24,-24 25,25-25,-25 25,0 0,0 0,0-1,0 1,0 0,0 0,0 0,0-50,0 0,0 0,0 0,0 1,0-1,0 0,0 0,0 0,0 1,0-1,0 0,-25 25,25-25,-24 0,-1 25,0 0,0 0,0 0,1 0,-1 0,0 0,0 0,0 0,1 0,-1 0,0 0,25-25,-50 25,26 0,-1 0,25-24,-25 24,0 0,0 0,25-25,-24 25,-1-25,0 25,-25 0,1 0,24 0,0 0,0 0,0 0,1 25,-1-25,0 0,0 49,0-49,-24 50,24 0,0-25,25-1,-25 1,25 0,0 0,0 0,0-1,0 1,0 0,0 0,0 0,25-1,-25 1,25-25,0 0,0 0,-1 0,1 0,25 0,-25 0,24 0,-24 0,0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7:41.338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14759 14139,'-25'0,"-24"0,24 0,0 0,0 0,-24 0,24 0,0 0,-25 0,26 0,-1 0,0 0,0 24,0-24,-24 0,24 0,0 25,0-25,1 0,-1 0,0 0,0 0,25 25,25-25,0 0,0 0,-1-25,26 25,-25-25,24 25,-24-24,0-1,0 25,0 0,24-25,-49 0,25 25,0 0,0-25,0 25,-25-24,24 24,1-25,0 0,0 25,0 0,-1-25,1 25,0 0,-50 25,0 0,1 0,-1-1,-25 1,25 0,-24 0,24 0,0-1,0-24,25 25,-25 0,1 0,24 0,0-1,0 1,-25 25,25-25,-25 49,25-49,0 0,-25 24,25-24,-25 0,25 0,0 0,0-1,0 1,0 0,0-50,25 25,0-49,0 24,0 0,-1-25,26 26,-25-1,0 25,0-25,-1 0,1 25,-25-25,50 25,-25-24,24-1,1 0,-25 0,-1 25,1 0,-25-25,25 25,-25-25,25 25,0 0,-25-24,24 24,-24 24,0 1,0 0,0 0,-24 0,24 0,-25-1,0 1,0 0,0 25,1-26,-1 1,25 0,-25 0,25 0,0-1,-25 1,25 0,0 0,25-25,0 0,0-25,24 25,-24 0,0-25,24 25,-24-25,0 25,-25-24,25 24,0-25,-1 0,-24 0,25 25,-25-25,0 1,0-1,0 0,0 0,0 0,0 1,0-1,0 0,-25 25,1-25,-1 0,25 0,0 1,-25 24,25-25,-25 25,25-25,-25 0,25 0,-24 25,-1 0,0 0,0 0,0 25,1-25,-51 50,50-50,-24 25,24-1,-74 1,74 0,0 0,-25-25,50 25,0 0,50-25,-25 0,0 0,24 0,-24 0,0-25,0 25,0 0,-1 0,1 0,25 0,-25-25,-1 25,1 0,0-25,0 25,0 0,-1 0,-24-25,0 0,25 1,-25-1,0 0,0 0,0 0,0 1,0-1,-25 0,1 25,-26 0,25 0,0 0,1 0,-51 0,50 0,-24 0,24 0,25 25,-25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7:53.71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5482 14362,'-25'0,"1"0,-1 0,0 0,0 0,0 0,1 0,24-25,-25 25,0 0,0 0,0 0,1 0,-1 0,0 0,0 0,25 25,0 0,0 0,0-1,25-24,-25 25,25 0,-25 0,0 0,25-25,-1 0,1 0,0 0,0 0,0 0,-1 0,1 0,0 0,0 0,0 0,-1 0,1 0,-25 24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7:56.13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10840 14610,'0'-25,"-25"25,0 0,1 0,-1 0,0 0,0 0,25-25,-25 25,1 0,24-24,-25 24,0 0,0 0,0-25,1 25,-1 0,0 0,25-25,-25 25,25-25,0 0,0 1,25 24,-25-25,25 25,24-25,-49 0,25 25,0 0,-25-25,25 25,0 0,-25-25,24 25,1 0,0-24,0 24,-25-25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7:59.20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15801 14610,'-25'0,"0"0,1 0,-1-25,0 25,0 0,0 0,0 0,1 0,-1 0,0 0,0 0,0 0,25-25,-24 25,-1 0,25-24,0-1,0 0,0 0,0 0,25 25,-25-24,24 24,-24-25,25 25,-25-25,25 25,0 0,0 0,-1 0,1 0,0 0,0 0,0 0,0 0,-25 25,24-25,-24 25,0-1,25-24,-25 25,0 0,0 0,0 0,0-1,0 1,0 0,-25 0,25 0,-24-1,-1 26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3:39.85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11832 16049,'0'0,"-25"0,1 0,-1 0,0 24,0-24,0 25,1-25,-26 0,25 0,0 0,-24 0,-1 0,25 0,1 0,-1 0,0 0,0 0,-25 0,26 0,-1 0,0 0,0 0,0 0,1 0,-1 0,0 0,0 0,25-25,0 1,0-1,0 0,0 0,0 0,0 1,0-1,25 0,25 0,-1 0,-24 25,25 0,-26-24,1 24,0 0,0 0,0 0,0-25,-1 25,1 0,0 0,0 0,0-25,-1 25,1 0,0 0,0-25,-25 0,-25 25,-25 0,26 0,-1 0,-25 0,25 0,-24 0,24 0,0 0,0 0,0 0,1 0,-1 0,0 0,25-24,0-1,25 25,0 0,-1-25,1 25,25-25,0 25,-1 0,1 0,-1 0,26 0,-26 0,1 0,-25 0,0 0,-1 25,-24 0,0 0,0-1,0 1,25 0,-25 0,0 0,0-1,0 1,0 0,-25-25,25 25,-24 0,24-1,-25-24,25 25,-25 0,25 0,-25 0,0-1,1-24,24 25,0 0,-25-25,0 0,0 0,0 0,-24 0,24 0,0 0,0 0,-24 0,24 0,-25 0,25 0,1 0,-1-25,0 25,0 0,25-25,-25 1,1-1,24 0,0 0,-25 0,25 1,0-1,0 0,0 0,0 0,0 1,0-1,0 0,0 0,0 50,0 0,0 0,0-1,0 1,0 0,0 0,0 0,0-1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3:43.888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15503 16049,'-25'0,"1"0,-1 0,-25 0,1 0,24 0,-50 0,26 0,-1 0,-24 0,24 0,-24 0,-1 0,1 0,24 0,1 0,-1 0,25 0,1 0,-1 0,25-25,0 0,25 0,-1 25,1 0,0 0,0 0,0 0,-1 0,1 0,-25-25,25 25,0 0,0 0,-25-24,24 24,-24-25,0 0,25 25,-25-25,0 0,0 1,25 24,-25-25,25 0,-25 0,0 0,25 25,-25-24,0-1,24 25,-24-25,0 0,25 25,-25-25,-25 25,1 0,-26 0,0 25,26 0,-1-25,0 25,0 0,0-25,25 24,0 1,0 0,0 0,0 0,0-1,0 26,25-25,-25 0,0-1,25 1,0-25,0 25,-1-25,1 0,0 0,0 0,-25-25,25 25,-25-25,24 1,1-1,0 0,-25 0,0 0,25 25,-25-24,0-1,25 0,-25 0,0 0,0 1,0-1,24 0,-24 0,0 0,0 75,0-25,0 0,0 24,0 1,0-1,0-24,0 25,25-1,-25-24,0 0,0 0,25 24,-25-24,0 0,25 25,-25-26,0 1,25-50,-25-24,0 24,24-25,-24 26,0-26,0 0,0 26,0-1,0 0,0 0,0-24,0 24,25 25,-25-25,0 0,25 25,-25 25,25-25,-25 25,25 0,-25-1,0 1,24-25,1 50,-25-25,25-1,0 1,-25 0,25-25,-25 25,0 0,24-25,-24 24,0 1,0 0,0 0,-24-25,24 25,-25-1,0-24,0 25,0 0,-24 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2:48:57.6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4168 14734,'0'0,"0"-25,-25 25,25-25,0 1,0-1,0 0,-25 25,25-25,0 0,-25 25,25 25,-25 0,25 0,0 0,0-1,0 26,0-25,0 24,-24-49,24 25,0 0,0 0,0 0,0-1,0 1,0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3:48.58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4936 17661,'-24'0,"-1"-25,-50 25,51 0,-26-25,-24 25,24 0,0 0,1 0,-1-24,1 24,24 0,-25 0,1 0,24 0,0 0,0 0,-24 0,24 0,0 0,0 0,0 0,1 0,24-25,24 25,1 0,25-25,-1 0,1 25,0-25,-1 0,26 25,-51 0,26-24,-25 24,24-25,-24 25,0 0,0 0,0-25,-25 0,24 25,1 0,0 0,-25-25,25 25,-25-24,25 24,-1 0,-24-25,0 0,0 0,-24 25,24-25,-25 25,0 0,0 0,0 0,1 0,-1 0,0 0,0 0,0 0,1 0,-1 0,0 0,0 0,0 0,25 25,-49-25,24 0,25 25,-25 0,0-25,1 25,-1-1,0-24,25 25,-25 0,25 0,-25 0,25-1,0 1,0 0,0 0,0 0,25-25,-25 25,0-1,0 1,25-25,-25 25,0 0,25 0,-25-1,25-24,-1 0,1 0,0 0,0 0,0 0,-1 0,1 0,0 0,25 0,-26 0,1-24,0-1,-25 0,25 0,0 0,-25 1,24 24,1-25,-25 0,0 0,0 0,0 0,0 1,0-1,0 0,-25 25,1-25,-1 25,-25 0,50-25,-25 25,1 0,-1 0,0 0,0 0,0 0,1 0,-1 0,0 0,0 0,0 0,1 25,-1-25,0 0,25 25,-25-25,25 25,-25-25,1 25,-1-25,25 24,-25-24,25 25,-25 0,0-25,25 25,-24-25,24 25,24-75,1 25,0 0,-25-24,50 24,-50-25,24 26,1 24,-25-50,50 50,-50-50,25 50,-1-49,1 49,-25-25,25 0,0 0,0 25,-1 0,1 0,-25 25,0 0,25-25,-25 25,25-25,-25 25,25-1,-1 1,1 0,0 0,-25 0,25-25,-25 24,25-24,-25 25,24 0,-24 0,25 0,-25-1,25 1,-25 0,0 0,0 0,0 0,0-1,0 1,0 0,0 0,0 0,-25-25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3:53.49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9897 17413,'0'0,"-24"0,-1 0,25-25,-25 25,0-25,0 25,1 0,-1-25,0 25,0 0,0-24,1 24,-1-25,0 25,0 0,0 0,1 0,-1 0,0 0,0 0,0 0,1 0,-1 0,0 25,0-1,0-24,25 25,-25-25,1 25,24 0,0 0,0-1,0 1,0 0,0 0,24 0,-24 0,25-25,-25 24,25 1,-25 0,25-25,-25 25,25-25,-25 25,25-25,-1 0,1 0,0 0,0 0,24 0,-24 0,0 0,0 0,0 0,-1 0,1 0,0 0,25 0,-26 0,1 0,-25-25,25 25,-25-25,25 25,-25-25,0 0,25 25,-25-24,0-1,24 25,-24-25,0 0,0 0,0 0,0 1,0-1,0 0,0 0,0 0,0 50,0 25,0-25,0-1,0 1,0 0,0 0,0 0,0 0,0-1,0 1,0 0,0 0,0 0,0-1,0 1,0 0,0 0,-24-25,24-25,-25 0,0 25,0-25,0 25,1-24,24-1,-25 25,0 0,0 0,0-25,-24 25,-1 0,25 0,-24 0,-1 0,25 0,1-25,-1 25,0-25,25 1,0-1,0 0,0 0,0 0,0 0,25 1,0 24,-1-25,26 0,-25 25,24-25,-49 0,25 25,0 0,-25-24,25-1,0 25,-25-25,0 0,0 0,0 1,0-1,0 0,-25 25,0 0,0 0,0 0,-24 0,-26 0,51 0,-26 0,25 0,-25 0,26 0,-1 0,0 25,0-25,25 25,-25-25,1 24,24 1,0 0,-25-25,25 25,0 0,0-1,0 1,0 0,-25 0,25 0,0 24,0-24,0 0,0 0,0 0,25-25,0 0,-1 0,1 0,25 0,-25 0,49-25,-24 0,-1 0,1 0,0 0,-26-24,1 49,25-50,-25 25,-1 1,1-26,0 0,0 26,-25-26,0 25,25 0,-25-24,24 49,-24-25,0 75,0-26,0 26,0-25,25 24,-25 26,0-26,0-24,0 0,0 25,0-1,0 1,0-25,0 0,0 24,0-24,0 0,0 0,0-1,0 1,0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3:57.128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14536 17587,'0'0,"-25"0,-25 0,26 0,-26 0,0 0,26 0,-1 0,0 0,-25 0,26 0,24-25,24 0,1 0,25 0,-1 0,-24 1,25-1,-25 0,24 0,-24 25,0-25,0 1,0-1,-25 0,24 0,-24 0,25 1,-25-1,0 0,-25 25,1 0,-26 25,25-25,-25 25,26 24,-1-24,-25 0,25 24,1-24,-1 0,25 0,-25 0,25-1,0 1,0 0,0 0,0 0,0 0,25-25,0 0,24 0,-24 0,0 0,49 0,-49 0,25 0,-25 0,24 0,-24 0,0-25,0 0,-1 25,1 0,0-25,0 25,0 0,24-25,-24 0,0 25,0-24,-1 24,-24-25,-24 50,-26-1,25 1,-24-25,-1 25,25 0,0-25,1 0,24 25,-25 0,0-25,0 0,25 24,-25-24,1 25,-1-25,0 0,25 25,-25-25,25 25,-25-25,25 25,25-25,0 0,0 0,24 0,1 0,-25 0,24 0,-24 0,25 0,-25 0,-1 0,1 0,0 0,0 0,0 0,-1 0,1 0,-25-25,0 0,0 0,0 0,0 1,0-1,0 0,0 0,-25 25,25-25,-24 25,-1-25,0 25,25-24,-25-1,0 25,25-25,-24 25,24-25,-25 25,0 0,0-25,0 25,1 0,24-24,-25 24,0 0,0 0,0 0,1 0,-1 0,0 0,0 0,0 24,0-24,-24 25,49 25,-50-50,25 49,-24 1,24-25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4:10.6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4961 17487,'25'0,"25"0,-25 0,-1 0,26 0,-25 0,0 0,-1 0,1 0,0 0,0 0,0 0,-1 0,1 0,-25 25,0 0,25-25,-25 25,0 0,0-1,0 1,0 0,0 0,-25-25,25 25,-25-25,1 0,-1 0,0 0,0 0,0 0,1 0,-1 0,0 0,25 24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4:13.5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10344 17462,'0'25,"25"0,0-25,-1 0,-24 25,25-25,0 0,0 0,0 25,24-25,-49 25,25-25,25 0,-26 0,1 0,0 0,0 0,0 0,-1 0,1 0,-25 24,-25-24,25 25,-24-25,24 25,-25-25,25 25,-25-25,25 25,0-1,-25-24,25 25,-25-25,1 0,-1 0,0 0,0 0,0 0,25-25,-24 25,-1 0,25-24,-25-1,0 25,0-25,25 0,-24 0,24 1,-25 24,25-25,-25 0,0 25,0 0,0 0,25-25,25 25,25 0,-50-25,25 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4:14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10542 17487,'25'0,"0"0,0 0,0 0,-1 0,-24 25,-24-25,-1 25,25 0,-25-25,25 25,0-1,0 1,0 0,0 0,0 0,0-1,0 1,0 0,0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4:20.1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15478 17661,'25'0,"-50"0,1 0,-1 25,-25-25,25 0,1 0,-1 0,25 25,-25-25,0 0,25-25,0 0,0 0,0 0,0 1,0-1,0 0,-25 0,25 0,0 0,-24 25,24-24,0-1,0 0,-25 25,25-25,0 0,0 50,0 25,25-50,-25 25,24 24,-24 1,0-25,25-25,-25 25,0-1,0 1,0 0,0 0,0 0,0-1,0 1,25-25,-25 25,25-25,-25 25,25-25,-1 0,1 0,0 0,0 0,0 0,-25-25,24 25,1-25,-25 0,0 1,0-1,0 0,0 0,0 0,0 1,0-1,0 0,0 0,0 0,0 0,0 1,0-1,0 0,0 0,0 0,0 1,0-1,0 0,0 0,0 0,0 50,-25-25,25 25,-24-25,24 50,0-26,-25 1,25 0,-25-25,25 25,0 0,0-1,0 1,-25 0,25 0,0 0,0 0,0-1,-25-24,25 25,-24-25,24 25,-25-25,0 0,25-25,0-24,-25 24,25-25,-25 25,1 0,24-24,0 24,0 0,-25 25,25-25,0 1,0-1,0 0,0 0,0 0,0 50,0 0,0 0,0 0,0-1,0 1,0 0,0 0,0 0,0-1,0 1,0 0,0 0,0 0,0 0,0-1,0 1,0 0,0 0,25 0,-25-1,0 1,0 0,24-25,-24 25,0 0,25-1,-25 1,0 0,25-25,-25 25,25-25,-25 25,0-1,0 1,0 0,-25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1:11.091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6549 15801,'25'0,"-1"-25,1 25,0 0,0-25,0 25,-25-25,24 25,1 0,0 0,-25-25,25 25,0 0,-25-24,24 24,1 0,0 0,0 0,-25-25,25 25,-1 0,1-25,0 25,0 0,0 0,-50 0,0 0,0 25,-24-25,49 25,-25-25,0 0,0 0,0 0,25 24,-24-24,-1 0,0 0,25 25,-25-25,25 25,-49-25,24 0,0 25,0-25,0 0,25 25,-24-25,24 24,-25-24,25 25,-25-25,25 25,-25-25,25 25,0 0,0-1,-25-24,25 25,25-25,0 25,0-25,0 0,-1 0,1 0,0 0,0 0,0 0,-1 0,1 0,0 0,0 0,-25-25,25 25,-1 0,1 0,0 0,-25-25,25 25,-25-24,25 24,-1 0,-24 24,0 1,-24-25,24 25,-25 0,25 0,-25-25,25 24,0 1,-25-25,0 0,25 25,-24-25,-1 0,0 0,0 0,0 0,1 0,-1 0,0 0,0 0,0 0,1 0,-1 0,25-25,-25 25,25-25,0 1,0-1,0 0,0 0,0 0,0 1,25 24,0 0,-25-25,24 25,1-25,0 0,0 0,0 25,-25-24,24 24,1 0,-25-25,25 25,0-25,0 0,-1 25,-24-25,25 25,-25-24,25 24,-25-25,25 0,0 0,-25 0,24 1,-24-1,25 0,-25 50,0 0,0 24,0 1,0-25,0 24,0-24,0 0,0 0,0-1,0 26,0-25,0 0,0-1,0 1,0 0,0 0,0 0,0-1,0 1,0 0,0 0,0 0,-25-25,25 24,-24-24,-1 0,0 0,0 0,0 0,1 0,-1 0,0 0,0 0,0 0,1 0,-1 0,0-24,25-1,-25 0,0 25,25-25,0 0,-24 1,24-1,0 0,-25-25,25 26,0-1,0 0,0 0,0-24,0 24,0-25,0 25,25 1,-25-1,24 25,1 0,0 0,0 0,0 0,-1 0,1 0,0 0,0 0,-25 25,25-25,-1 24,-24 1,25 0,-25 0,0 0,25-25,-25 24,0 1,0 0,0 0,0 0,0-1,0 1,0 0,0 0,0 0,0-1,-25 1,25 0,0 0,-25-25,25 25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1:16.539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14536 15652,'0'25,"25"-25,-25 24,0 1,0 0,0 0,0 0,25-25,-25 24,24-24,1 0,0 0,0 0,-25-24,0-1,-25 25,0 0,0 0,1 0,-1 0,0 0,0 0,0 0,0 0,25-25,0 0,25 0,0 25,0 0,-25-24,25 24,0 0,-1 0,1 0,0 0,0 0,0 0,-1 0,1 0,0 0,0 0,-25 24,25-24,-1 0,1 0,25 0,-25 0,49 25,-49-25,24 0,-24 0,0 0,0 0,0 0,-1 0,1 0,0 0,0 0,0 0,-1 0,1 0,0 0,0 0,0 0,-1 0,1 0,0 0,0 0,0 0,-1 0,1 0,0 0,0 0,0 0,-25-25,25 25,-1 0,1 0,0 0,0 0,0 0,-25-24,24 24,-24-25,25 25,-25-25,0 50,0 0,-25-25,25 24,0 1,-24-25,24 25,-25-25,0 25,25 0,-25-25,25 24,-25 1,1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6:22.3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7987 5011,'25'-25,"-25"0,25 25,0 0,0-25,-1 25,1 0,0 0,0 0,25 0,-26 0,26 0,-25 0,24 0,-24 0,25 0,-25 0,-1 0,26 0,-25 0,0 0,-1 0,51 0,-50 0,24 0,-24 0,25 0,24 0,-49 25,24-25,1 0,0 0,-1 0,1 0,-1 0,1 0,0 25,-1-25,26 0,-26 0,1 0,24 0,-24 0,0 0,-1 0,1 0,-1 0,1 0,-25 0,24 0,1 0,0 0,-1 0,-24 0,25 0,-1 0,-24 0,25 0,-25 0,24 0,-24 0,25 0,-1 0,-24 0,0 0,24 0,1 0,-25 0,24 0,1 0,0 0,-1 0,1 0,-25 0,24 0,1 0,24 0,-49 0,49 0,-49 0,50 0,-50 0,24 0,26 0,-26 0,1 0,-1 0,-24 0,25 0,-1 0,1 0,-25 0,24 0,1 0,-25 0,0 0,-1 0,1 0,0 0,0 0,0 0,-1 0,1 0,0 0,0 0,24 0,-24 0,25 0,-25 0,-1 0,26 25,-25-25,0 0,0 0,-1 0,26 0,0 0,-26 0,26 0,-25 0,24 0,1 0,-25 0,0 0,-1 24,1-24,0 0,0 0,0 0,24 0,-24 0,0 25,0-25,-1 0,1 0,25 0,-25 0,-1 0,1 0,0 25,0-25,0 25,-1-25,1 0,0 0,-25 25,50-25,-25 0,-1 24,1-24,0 0,25 0,-50 25,24-25,-24 25,25-25,0 0,0 0,0 0,-1 0,-24 25,50-25,-25 0,0 0,-1 0,1 0,0 0,0 0,-25-25,0 0,25 25,-25-25,24 25,-24-24,0-1,25 0,-25 50,0 0,0 24,0-24,0 0,0 0,0-1,0 1,0 0,0 0,0 0,0-1,-25-24,1 0,-1 0,0 0,0 0,0 0,-24 0,24 0,0 0,0 0,1 0,-1 0,0 0,0 0,0 0,1 0,-1 0,-25 0,25 0,-24 0,24 0,-25-24,25 24,1 0,-26 0,25 0,0 0,1 0,-26 0,25 0,0 0,-24 0,24 0,-25 0,26 0,-1 0,0 0,0 0,-24 0,24 0,-25 0,25 0,-24 0,24 0,0 0,-24 0,24 0,0 0,-25 0,1 0,24-25,-25 25,25 0,-24 0,-1 0,25 0,1 0,-26 0,25 0,-24 0,24 0,0 0,0 0,0 0,1 0,-1 0,0 0,0 0,0 0,1 0,-1 0,0 0,0 0,0 0,-24 25,24-25,-25 0,26 0,-26 0,25 0,0 0,1 0,-1 0,0 0,0 0,0 0,1 0,-1 0,-25 0,25 0,0 0,1 0,-26 0,25 24,-24-24,-1 0,25 0,-24 0,24 0,-25 0,1 0,-1 0,25 0,-24 0,24 0,-50 0,51 0,-1 0,0 0,-25 0,1 0,24 0,0 0,-24 0,24 0,-25 0,25 0,-24 0,24 0,0 0,-25 0,26 0,-26 0,25 0,0 0,1 0,-26 0,0 0,26 0,-26 25,25-25,0 0,-24 0,-1 0,1 0,24 0,-25 0,1 0,-1 0,0 0,1 0,24 0,-25 0,1 0,24 0,0 0,-25 0,26 0,-1 0,0 0,0 0,0 0,1 0,-1 0,0 0,0 0,0 0,1 0,-26 0,25 0,0 0,1 0,-1 0,0 0,0 0,0 0,1 0,-26 0,25 0,0 0,1 0,-1 0,0 0,0 0,-24 0,24 0,-25 0,25 0,1 0,-1 0,0 0,0 0,0 0,0 0,1 0,-1 0,0 0,0 0,0 0,1 0,24-25,-25 1,25-1,0 0,0 0,-25 0,25 1,0-1,0 0,0 0,0 0,0 1,0-1,0 0,0 0,25 25,0 0,24 25,-24-25,0 0,24 0,-24 25,25-25,-25 0,49 0,-49 0,25 0,-26 0,26 0,0 0,-1 0,-24 0,0 0,24 0,-24 0,0 0,0 0,0 0,-1 0,1 0,0 0,0 0,0 0,24 0,-24 0,0 0,24 0,-24 0,25 0,-25 0,24 0,1 0,-1 0,-24 0,25 0,0 0,-1 0,-24 0,0 0,24 0,1 0,0 0,-26 0,1 0,25 0,-1 0,-24 0,0 0,25 0,-26 0,1 0,0 0,25 0,-26 0,1 0,25 0,-25 0,-1 0,1 0,25 0,-25 0,-1 0,1 0,25 0,-25 0,0 0,24 0,-24 0,25 0,-26 0,51 0,-50 0,24 0,-24 0,25 0,-1 0,-24 25,25-25,-26 0,1 0,25 0,-1 0,-24 0,0 0,0 0,24 0,1 0,-25 24,0-24,49 0,-49 0,0 0,24 0,1 0,-25 0,0 0,-1 0,26 0,-25 0,0 0,24 0,1 0,-25 0,24 0,-24 0,25 0,-1 0,1 0,-1 0,-24 0,25 0,-25 0,24 0,-24 0,25 0,-26 0,26 0,0 0,-26 0,1 0,25-24,-25 24,0-25,-25 0,0 0,0 0,0 1,0-1,-25 25,-25-25,0 0,1 0,-1 25,1 0,-1 0,-24 0,-1 0,50 0,-24 0,-1-24,1 24,-1 0,0 0,26 0,-1 0,-25 0,1 0,-1 0,25 0,0 0,1 0,-1 0,0 0,-25 0,26 0,-1 24,-25-24,0 0,1 0,24 0,-25 0,1 0,-26 25,51-25,-51 25,26-25,-1 0,-24 25,24-25,0 0,1 0,24 0,-25 0,1 0,24 0,-25 0,26 0,-26 0,25 0,-25 0,26 0,-26 0,0 0,1 0,-1 0,-24 0,24 0,1 0,-26 0,1-25,-1 25,1-25,0 25,-1 0,1 0,-1 0,-24 0,25-25,-1 25,1 0,-1 0,26 0,-1 0,1 0,-1-24,0 24,1 0,24 0,0 0,0 0,1 0,-1 0,0 0,0 0,0 0,1 0,-1 0,0 0,0 0,0 0,1 0,-1 0,0 0,25 24,-25-24,25 25,-25-25,25 25,-25-25,25 25,-24-25,24 25,0-1,-25 1,25 0,0 0,0 0,0-1,0 1,25-25,-1 0,1 0,0 0,0 0,0 0,49 0,-24 0,-1-49,26 24,-26 25,26-25,-1 0,-49 25,25-25,-1 1,-24-1,0 0,24 0,-24 25,0 0,25-25,-1 1,-24 24,25-25,-1 0,-24 0,25 25,24 0,-49-25,25 25,-1-25,1 25,-1 0,1 0,0 0,-1-24,1 24,-1 0,26 0,-26 0,1 0,0 0,-26 0,26 0,0 0,-26 0,26 24,0-24,-26 25,26-25,0 0,24 25,-49-25,49 25,-24-25,0 0,-1 25,1-25,24 0,1 0,-26 0,26 0,-26 0,1 0,-1 25,26-25,-26 0,26 0,-1 0,-24 24,-25-24,24 0,-24 0,50 0,-51 0,26 0,-25 0,24 0,1 0,-25 0,24 0,-24 0,0 0,-25-24,25 24,0 0,-25-25,24 25,-24-25,0 50,-24 0,-1-1,-50-24,1 25,-25 0,0 0,-50 0,50-1,-50-24,-25 25,75-25,-25 0,-25 0,50 25,0-25,49 0,25 0,0 0,-49 25,24-25,-24 25,49-25,0 24,0-24,1 0,-1 0,25 25,-25-25,25 25,25-25,24 0,-24 0,50 0,-26 0,51 0,-1 0,25 0,0 0,0 0,25 0,24 0,-49 0,50 0,-50 0,25 0,-25 0,25 0,-25 0,-25 0,-25 0,25 0,-24 0,-25 0,24-25,-24 25,-1-25,26 25,-26 0,-24 0,25-24,-1-1,26 0,-26 25,26 0,-1 0,-49-25,0 25,24 0,-24 0,0 0,0 0,-1 0,1 0,0 0,0 25,0-25,-25 25,25-25,-1 0,-24 25,0-1,0 1,0 0,0 0,-24-25,24 25,-25-1,-25-24,0 25,26-25,-26 25,-24 0,24-25,-24 0,24 25,0-25,1 0,-1 0,1 0,24 0,0 24,0-24,0 0,25-24,0-1,25 25,-25-25,50 25,-25-25,-1 0,26 25,24 0,1 0,24-24,-25 24,1 0,-1 0,1-25,-26 25,26 0,-26 0,1-25,-25 25,49 0,-49 0,25 0,-26 0,-24-25,25 25,0 0,-25-25,25 25,-25-24,25 24,-25-25,24 25,-24-25,25 25,-25 25,0 24,-25-24,25 0,0 0,-24 0,24-1,0 1,0 0,-25-25,25 25,0 0,0-1,0 1,0 0,-25-25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20:19.5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2158 7863,'25'0,"0"0,0 0,0 0,49 0,0 0,1 0,-26 0,51 0,24 0,0 0,0 0,25 0,-50 0,25 0,25 0,-50 0,-25 0,1 0,-1 0,-24 0,-1 0,1 0,0 0,-1 0,-24 0,25 0,-1 0,26 0,-26 0,26 0,-1 0,0 0,26 0,24 0,-25 0,-25 0,26 0,-1 0,0 25,-25-25,26 0,-26 0,0 25,1-25,-1 24,1-24,-1 0,0 0,-24 0,24 0,1 0,-1 0,1 25,-1-25,1 0,-1 0,0 0,-24 0,49 0,-24 0,-1 0,-24 0,-1 0,1 0,-1 0,1 0,0 0,-1 0,-24 0,0 0,25 0,-26 0,1 0,0 0,49 0,-49 0,0 0,0 0,49 0,-49 0,25 0,-26 0,26 0,0 0,-1 0,1 0,-1 0,1 0,-25 0,49 0,-24 0,24 0,-24 0,24 0,-24 0,24 0,-24 0,24 0,-24 0,24 0,1 0,-1 0,-24 0,24 0,1 0,-26 0,26 0,-1 25,-24-25,24 0,-24 0,-1 0,1 25,0-25,24 0,-24 0,24 0,-24 0,-1 0,1 0,24 0,-49 0,49 0,-24 0,0 0,-1 0,-24 0,0 0,25 0,-26 0,1 0,25 0,-25 0,-1 0,1 0,0 0,0 0,24 0,-24 0,0 0,0 0,0 0,-1 0,1 0,0-25,0 25,-25-25,25 25,-1 0,-24-25,25 25,-25-24,25 24,-25-25,0 0,0 0,0 0,0 1,0-1,0 0,0 0,0 0,-25 25,0-24,1 24,-26-25,0 25,26-25,-26 25,0 0,1 0,-26 0,26 0,-26 0,1 0,-1 0,-24 0,0 0,0 0,0 0,-50 0,50 0,-25 0,0 0,-1 0,26 25,-50-25,25 0,25 0,0 0,-25 0,25 0,0 0,-25 0,-1 0,1 0,25 0,-25 0,50 0,24 0,1 0,123 0,0 0,1 0,24 0,0 0,0 0,1 0,49 0,-25 0,0 0,0 0,-75 0,26 0,-26 0,-123 0,-50 0,-50 0,-24 0,-50 0,-25 0,0 0,0 0,-25 0,50 0,0 0,-24 0,48 0,51 0,24 0,50-25,49 25,25-25,50 0,0 25,0 0,-1 0,26 0,-25 0,24 0,1 0,0 0,24 0,-24 0,-1 0,1 0,24 0,-24 0,24 0,1 0,-1 0,1 0,-1-24,-24 24,-26 0,1 0,25 0,-50-25,-25 25,-25 0,1 0,-26-25,1 25,0 0,-26 0,1-25,25 25,-26 0,26 0,0 0,24 0,0 0,1 0,-26 0,51 0,-26 0,25 0,-24 0,-1 25,25-25,0 0,-24 0,-1 25,1 0,-1-25,0 0,-24 24,24-24,-24 0,24 0,-24 25,-1-25,1 0,24 25,-24-25,0 25,49-25,-25 0,-24 25,-1-1,26-24,-1 0,1 25,-1 0,0-25,1 25,24-25,-25 0,1 0,-1 0,0 25,1-25,24 0,-25 0,1 24,24-24,0 0,-24 0,24 0,0 0,0 0,0 0,1 0,-1 0,0 0,0 0,0 25,1-25,-26 0,25 0,0 25,1-25,-1 0,-25 0,25 0,0 0,-24 0,24 0,0 0,0 25,1-25,-1 0,0 0,0 0,0 0,1 0,-1 0,0 0,25 25,-25-25,0 0,1 0,-1 0,0 0,0 0,0 0,1 0,-1 0,0 0,0 0,0 0,25 24,-24-24,-1 0,25 25,-25-25,0 0,25 25,-25-25,25 25,-24 0,-1 0,25-1,0 1,0 0,25-25,-1 0,1 0,25 0,-25 0,-1 0,26 0,-25 0,0 0,-1 0,1-25,0 25,25 0,-26 0,26 0,-25 0,24 0,-24 0,0 0,0 0,0 0,24 0,-24 0,0 0,0 0,49 0,-49 0,25 0,-26 0,26 0,0 0,-1 0,1 0,-1 0,1 0,0 0,-1 0,26 0,-1 0,0 0,-24 0,0 0,24 0,-24 0,-1 0,26 0,-26 0,51 0,-1 0,0 0,25 0,-25 0,0 0,25 0,-49 0,24 0,-24 0,-1 0,0 0,-24 0,0 0,-26 0,26 0,0 0,-26 0,1 0,0 0,49 0,-49 0,25 0,-1 0,1 0,0 0,24 0,-24 0,24 0,-24 0,-1 0,1-25,24 25,-24 0,0 0,24 0,-24 0,-1 0,1 0,-1 0,1 0,0 0,-1 0,26 0,-1 0,-24 0,24 0,-24 0,-1 0,26 0,-26 0,26 0,-1 0,1 0,24 0,-25 0,1 0,24 0,-25 0,25 0,-24 0,-1 0,1-24,-26 24,1 0,0 0,-1 0,1 0,-1 0,1 0,0 0,24 0,-24 0,24 0,0 0,1 0,-1 0,1 0,-1 0,0 0,1 0,-1 0,-24 0,0 0,24 0,0 0,-49 0,25 0,-1 0,1 0,-25 0,0 0,-1 0,1 0,0 0,0 0,0 0,-1 0,1 0,0 0,0 0,0 0,-1 0,1 0,25 0,-25 0,-1 0,1 0,0 0,0 0,0 0,0 0,24 0,-24 0,0 0,24 0,-24 0,0 0,25 0,-26 0,1 0,25 0,-25 0,-1 0,1 0,-25-25,25 25,0 0,0 0,-1 0,1 0,-25-25,25 25,0 0,0 0,-1-25,1 25,0 0,-25-25,25 25,0 0,-1 0,-24-25,25 25,-25-24,0-1,0 0,0 0,0 0,0 1,-25 24,25-25,-24 25,-1 0,25-25,-25 25,0 0,0-25,1 25,-1 0,0-25,0 25,0 0,-24 0,24 0,0 0,-24 0,-26 0,1 0,-1-24,1 24,0 0,-1-25,1 25,-26-25,51 25,-26 0,26 0,-1 0,1-25,-1 25,25 0,-24 0,24-25,0 25,0 0,-24 0,24 0,0 0,0 0,-24 0,24 0,0 0,-25 0,26 0,-1 0,0 0,-25 0,25 0,-24 0,24 0,0 0,-24 0,-1 0,25 0,-24 0,24 0,0 0,-25 0,26 0,-1 0,0 0,-25 0,26 0,-1 0,0 25,0-25,0 0,1 0,-1 0,0 0,0 0,0 0,1 0,-1 0,0 0,0 0,50 0,0 0,24 0,1 0,0 0,-1-25,1 1,-1 24,26-25,-26 25,-24-25,25 25,-1 0,-24 0,25 0,-1 0,1 0,0 0,24 0,1 0,-26 0,1 0,-25 0,24 0,-24 0,-75 25,1 0,-26-25,26 0,-51 0,1 0,0 24,0-24,-25 0,25 0,-25 0,-25 0,0 0,0 0,25 0,-25 0,25 0,-49 0,49 0,-50 0,50 0,-25 0,50 0,0 0,-1 0,1 0,-25 0,50 0,-25 0,-1 0,26 0,-25-24,24 24,-24-25,25 25,-26 0,1 0,25 0,-25 0,24 0,1 0,-25 0,24 0,26 0,-1 0,0 0,1 0,24 0,-25 0,25 0,1 0,-1 0,0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6:29.9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14759 4961,'-25'0,"1"0,24 25,0 0,-25-25,0 0,25 24,-25-24,75 0,-25 0,24 0,-24 0,0 0,0 0,-1 0,26 0,0 0,24-24,0 24,-24 0,0 0,24 0,-24 0,24 0,0 0,-24 0,24 0,-24 0,0 0,24 0,-24 0,-1 0,-24 0,25 0,-25 0,24 0,-24 0,0 0,24 0,-24 0,0 0,25 0,-26-25,1 25,0 0,0 0,0 0,-1 0,1 0,-25-25,-25 0,-24 25,24 0,-25-25,1 25,-26-24,26 24,-1 0,1 0,-1 0,0-25,-24 25,0 0,24 0,0 0,1 0,-1 0,0 0,1 0,-26 0,26 25,-1-25,1 0,-1 24,0-24,1 0,-1 25,25-25,-24 0,24 0,0 0,0 0,-24 0,49 25,-25-25,0 25,0-25,1 0,-1 0,25 25,-25-25,0 0,25 24,-25-24,1 0,24 25,-25-25,25 25,-25-25,0 25,25 0,-25-25,25 24,0 1,-25-25,25 25,0 0,0 0,0-1,0 1,0 0,0 0,25-25,0 0,0 0,0 0,24 0,1-25,0 25,-1-25,26 25,-26 0,26 0,-1 0,-24 0,-1 0,-24 0,25 0,-1 0,26 0,-26 0,1-25,-1 25,26 0,-26 0,1 0,0 0,24 0,-24 0,-25 0,24 0,-24 0,25 0,-26 0,1 0,0 0,0 0,0 0,-1 0,-24 25,0 0,0 0,0 0,0-1,-49 1,24 0,0-25,-24 0,-1 0,0 0,-24 0,0 0,-1 0,50 0,0 0,-74 0,25 0,24 0,1 0,-1 0,0 0,1-25,24 25,-25 0,26 0,-1 0,0 0,25-25,0 1,0-1,25 25,0 0,-1 0,1 0,0 0,25 0,24 0,25 0,-24 0,24 0,0 0,-49 0,24 0,1 0,-1 0,0 0,-24 0,0 0,24 0,-49 0,24 0,-24 0,25 0,-25 0,-1 0,1 0,0 0,0 0,0 0,-1 0,1 0,0 0,0 0,0 0,-1-25,-24 0,25 25,-25-25,0 1,0-1,0 0,-25 25,1-25,24 0,-25 25,0 0,25-24,-25 24,0 0,1 0,24-25,-25 25,0 0,0 0,0-25,1 25,-1 0,0 0,0 0,0 0,1 0,-26 25,25 0,-24-25,-1 24,0 1,1 0,-1 0,1 0,-1-1,25-24,-24 50,-1-50,25 0,0 25,0 0,25-1,-24-24,24 25,-25 0,25 0,0 0,0-1,0 1,0 0,0 0,0 0,25-1,-25 1,24 0,1-25,0 0,25 25,-25 0,-1-25,26 0,-25 0,0 0,-1 0,1 0,0 0,0 0,0 0,-1-25,1 0,0 25,0-50,0 26,24-1,-49 0,50 0,-25 0,-1-24,1 49,0-50,0 25,-25 1,0-1,0 0,25-25,-25 26,0-1,0 0,0 0,0 0,0 1,-25 24,0-25,25 0,-25 0,0 25,1 0,24-25,-25 25,0 0,-25 0,26 0,-1 0,0 0,0 0,0 0,-24 50,24-50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7:12.8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8707 6474,'25'0,"-1"0,1 0,50 0,-26 0,1 0,-1 0,26 0,-1 0,1 0,24 0,-25 0,26 0,-1 0,-25 0,1 25,24-25,-50 0,26 0,-1 0,-24 0,-1 0,1 0,-25 0,24 0,1 0,-25 0,0 0,0 0,-1 0,1 0,0 0,49 0,-49 0,0 0,25 0,-1 0,1 0,-1 0,1 0,0 0,-26 0,51 0,-26 0,1 0,-25 0,24 0,1 0,0 0,-26 0,1 0,25 0,-25 0,0-25,-1 25,1 0,0 0,25 0,-26 0,26 0,-25 0,0 0,-1 0,1 0,0 0,0 0,0 0,-1 0,1 0,0 0,0 0,0 0,-1 0,1 0,0 0,0 0,0 0,-1 0,1 0,0 0,0 0,0 0,-1 0,1 0,0 0,0 25,-25 0,25-25,-25 24,0 1,24 0,-24 0,0 0,0-1,0 1,-24 0,-1-25,0 0,0 0,0 0,1 0,-1 0,0 0,-25 0,26 0,-1 0,-25 0,25 0,-24 0,24 0,-25 0,1 0,24 0,0 0,-24 0,-1 0,0 0,26 0,-1 0,-50 0,51 0,-26 0,25 0,0-25,0 25,1 0,-1 0,0 0,0 0,0 0,1 0,-1 0,0 0,0 0,0 0,1 0,-1 0,-25 0,25 0,-24 0,24 0,-25 0,26 0,-1 0,0 0,0 0,-24 0,24 0,0 0,0 0,0 0,1 0,-1 0,0 0,-25 0,26 0,-26 0,0 0,25 0,-24 0,24 0,0 0,0 0,1 0,-26 0,25 0,0 0,1 0,-26 0,25 0,0 0,1 0,-26 0,25 0,0 0,1 0,-1 0,0 0,0 0,0 0,1 0,-1 0,0 0,0 0,0 0,1 0,-26 0,25 0,0 0,1 0,-1 0,0 0,0 0,0 0,-24 0,24 0,0 0,0 0,-24 0,24 0,0 0,0 0,0 0,1 0,-1 0,0 0,0 0,0 0,1 0,-1 0,0 0,0 0,0 0,1 0,-1 0,0 0,25 25,0-50,0 0,0 1,0-1,0 0,0 0,0 0,25 25,0-24,-25-1,24 25,1 0,0 0,0 0,0 0,24 0,-24 0,0 0,24 0,1 0,0 0,-1 0,26 0,-1 0,1 0,24 0,-50 0,26 0,-26 0,26 0,24 0,-25 0,1 0,-1 0,1 0,-26 0,26 0,-26 0,26 0,-1 0,-24 0,-1 0,26 0,-26 0,1 0,0 0,-1 0,26 0,-26 0,1 0,-1 0,1 0,-25 0,24 0,26 0,-26 0,1 0,0 0,-1 0,1 0,0 0,-1 0,-24 0,0 0,24 0,-24 0,25 0,-25 0,-1 0,1 0,25 0,-25 0,24 0,-24 0,0 0,0 0,-1 0,-24 25,25-25,0 0,-25 24,0 1,0 0,25 0,-25 0,0 24,0 1,0-25,0 24,0-24,0 0,0 0,-25-25,0 0,0 0,1 0,-26 0,25 0,-24 0,24 0,-25 0,1 0,24 0,-25 0,1 0,-1 0,-24 0,-1 0,1 0,-26-25,26 25,0 0,-1 0,1 0,-1 0,1 0,24 0,-24 0,24 0,26 0,-26 0,0 0,26 0,-26 0,25 0,-24 0,-1 0,25 0,-25 0,1 0,-1 0,1 0,-1 0,0 0,1 0,24 0,-49-25,49 25,-25 0,25 0,1 0,-1-25,0 25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7:21.15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6673 7739,'0'25,"25"0,-1-25,1 24,0-24,25 25,-26-25,26 0,-25 25,0-25,-1 0,26 0,-25 25,0 0,-25-1,0 1,24-25,1 50,-25-25,25 24,-25-24,25-25,0 25,0 0,-25 0,24-25,-24 24,0 1,0 0,-24-25,-1 0,-25 0,-24 0,49 0,-25 0,25 0,1 0,-1 0,0 0,0 0,0 0,1 0,-1 0,0 0,0 0,0 0,1 0,-1 0,0 0,25-25,0 0,0 1,-25 24,25-25,0 0,-25 25,25-25,0 0,0 1,0-1,25 25,-25-25,25 25,0 0,0 0,-1-25,26 25,-25 0,24 0,-24 0,25 0,24 0,-24 0,-25 0,24 0,1 0,0 0,-26 0,26 0,-25 0,24 0,-24 0,25 0,-25 0,-1 0,1 0,0 0,25 0,-26 0,1 0,25 25,-1-25,-24 0,0 0,25 0,-26 0,1 0,0 0,0 0,-25 25,25-25,-1 0,-24 25,25-25,-25 24,25-24,-25 25,0 0,25-25,-25 25,0 0,0-1,0 1,0 0,-25-25,0 25,0-25,1 0,-1 0,0 0,0 0,-24 0,-1 0,25 0,-24 0,24 0,-25 0,25 0,-24 0,24 0,-25 0,26 0,-1 0,0 0,0 0,0 0,1 0,-1 0,0 0,0 0,0 0,-24 0,24 0,0 0,0 0,0 0,1 0,-1 0,0 0,0 0,0 0,1 0,-1 0,0 0,0 0,0 0,1 0,-1 0,0 0,25 25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7:23.97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7119 9500,'0'-25,"0"1,0-1,25 0,-25 0,25 25,0-25,0 1,-1 24,1-25,25 25,-50-25,25 25,-25-25,24 25,-73-25,24 25,0 0,0 0,-24 0,24 0,0 0,0 0,0 0,1 0,-1 0,0 0,0 0,0 0,25 25,-24-25,24 25,0 0,-25-25,25 25,0-1,0 1,0 0,0 0,0 0,0-1,0 1,0 0,0 0,25-25,24 0,-24 0,25 0,-1 0,1 0,-25 0,24 0,-24 0,50 0,-51 0,1 0,0 0,0 0,0 0,-1 0,1 0,0 0,0 0,0 0,-25-25,0 0,0 0,0 1,0-1,24 25,-24-25,0 0,0 0,0 1,0-1,-24 0,-1 25,0 0,0 0,-24 0,24 0,0 0,-25 0,26 0,-1 0,0 0,0 0,0 0,1 25,-1 0,-25-1,50 1,-50 0,50 0,-49 0,24-1,25 1,-25-25,25 25,0 0,0 0,0-1,0 1,0 0,0 0,25-25,0 0,0 0,-25 25,49-25,-24 0,0 0,25 0,-1 0,1 0,-25 0,-1 0,26 0,-25 0,0 0,-1 0,1 0,0 0,-25-25,25 25,0-25,-1 25,-24-25,0 0,25 1,-25-1,0 0,0 0,0 0,0 1,0-1,0 0,-25 25,25 50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7:25.70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7888 10840,'25'0,"-25"-25,25 25,-25-25,25 25,-25-25,24 25,1 0,0 0,-25-25,25 25,0 0,-1 0,1 0,-25 25,0 0,25 0,-25 0,0-1,0 1,0 0,0 0,0 0,0-1,0 1,-25-25,0 0,1 25,-1-25,0 0,0 0,0 0,1 0,-1 0,0 0,0-25,0 0,25 1,0-1,-24 0,24 0,-25 0,25 1,0-1,0 0,0 0,0 0,0 1,0-1,25 25,-1 0,1 25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7:27.68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10294 10889,'0'-25,"0"1,0-1,0 0,0 0,-25 0,25 1,-24 24,24-25,-25 25,0 0,0 0,0 25,25-1,-24-24,-1 0,25 25,0 0,0 0,-25-25,25 25,0-1,0 1,0 0,0 0,0 0,0-1,0 1,0 0,25-25,0 0,-1 0,-24 25,25-25,25 0,-25 0,-1 0,1 0,0 0,0 0,0 0,-25-25,0 0,0 0,0 1,0-1,0 0,0 0,0-24,-25 49,25-25,0 0,-25 25,0-25,25 0,-25 25,25-24,-24 24,-1 0,0 0,0 0,0 0,1 0,-1 0,0 0,25 24,0 1,-25-25,25 25,-25-25,25 25,0 0,0-1,0 1,0 0,0 0,0 0,0-1,0 1,0 25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7:34.271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13420 10964,'-25'0,"0"0,0 0,0 0,1 0,-1 0,0 0,0 0,0 0,1 0,-1 0,0 0,0 0,0 0,25-25,0 0,0 0,0 0,0 1,25 24,-25-25,0 0,25 25,-25-25,25 25,0 0,-1 0,1 0,0 0,0 0,0 0,-25-25,24 25,1 0,0 0,0 0,24 0,-73 0,-1 0,-25 0,25 0,-24 0,24 0,0 0,0 0,1 0,-1 50,0-25,25 24,-25-24,25 0,0 0,0 0,0-1,0 1,0 0,0 0,0 0,0-1,0 1,0 0,0 0,25-25,-25 25,0 0,25-1,0 1,-25 0,24 25,26-50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07T03:37:36.327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15478 10964,'25'0,"-25"-25,0 0,0 0,0 0,25 25,-25-24,0-1,0 0,-25 25,-24 0,24 0,0 0,-25 0,26 0,-1 0,0 0,0 0,0 0,1 0,-1 0,0 0,0 0,0 0,1 0,24 25,0 0,0-1,0 1,0 0,49 25,-24-26,0 1,0 25,-1-50,1 25,-25-1,25 1,0-25,0 0,-25-25,0 1,24-1,-24 0,0 0,0 0,0-24,0 24,0 0,0 0,0 1,0-1,0 0,0 0,25 25,-25 25,25 0,0 24,-25-24,0 0,25 0,-25 0,0-1,0 1,0 0,0 0,0 0,0-1,0 1,0 0,0 0,0 0,0 0,0-1,0 1,0 25,0-25,0-1,0 26,0 24,0-24,0 0,0-1,0 26,0-26,0 1,0-1,0 1,-25 24,25-24,0 0,0-1,0 26,-25-26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3:09.00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20811 10864,'0'-24,"25"24,0 0,0 0,0 0,-25 24,25-24,-1 0,1 0,0 0,-25 25,25-25,0 25,-25 0,0 0,0-1,-25-24,25 25,-25-25,25 25,-25-25,0 0,1 0,-1 0,25-25,0 0,-25 25,25-24,0-1,-25 25,25-25,-25 0,25 0,-25 1,1 24,24-25,-25 25,0 0,50 0,0 0,-1 0,1 0,0 0,0 0,0 0,0 0,-1 0,1 0,-25 25,25-25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3.31707" units="1/cm"/>
          <inkml:channelProperty channel="Y" name="resolution" value="33.3913" units="1/cm"/>
        </inkml:channelProperties>
      </inkml:inkSource>
      <inkml:timestamp xml:id="ts0" timeString="2016-07-14T04:23:15.93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22126 11137,'0'-25,"-25"25,1 0,-1 0,0 0,0 0,0 0,0 0,1 0,-1 0,0 0,0 0,25-24,-25 24,25-25,0 0,-24 25,24-25,0 0,0 1,0-1,0 0,0 0,0 0,0 1,24 24,1 0,0 0,0 0,0 0,-1 0,-24 24,0 1,25-25,-25 25,0 0,25-25,-25 25,25-25,0 0,0 0,-50 0,0 0,0 0,25-25,-25 25,0 0,1 0,-1-25,0 25,0 0,0 0,25-25,0 0,-24 25,24-24,0-1,24 25,-24 25,25-25,-25 24,25-24,0 0,0 0,-25 25,24-25,1 0,0 0,-25 25,25-25,0 0,-50 0,0 0,0 0,0 0,1 0,-1 0,0 0,0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E659D2C-C99E-431B-AC6C-06E33AE7ADFD}" type="datetimeFigureOut">
              <a:rPr lang="th-TH" smtClean="0"/>
              <a:t>27/07/59</a:t>
            </a:fld>
            <a:endParaRPr lang="th-TH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3C28D-6584-4E1B-8A48-D7DCED5397F6}" type="slidenum">
              <a:rPr lang="th-TH" smtClean="0"/>
              <a:t>‹#›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D2C-C99E-431B-AC6C-06E33AE7ADFD}" type="datetimeFigureOut">
              <a:rPr lang="th-TH" smtClean="0"/>
              <a:t>27/07/59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C28D-6584-4E1B-8A48-D7DCED5397F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D2C-C99E-431B-AC6C-06E33AE7ADFD}" type="datetimeFigureOut">
              <a:rPr lang="th-TH" smtClean="0"/>
              <a:t>27/07/59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3C28D-6584-4E1B-8A48-D7DCED5397F6}" type="slidenum">
              <a:rPr lang="th-TH" smtClean="0"/>
              <a:t>‹#›</a:t>
            </a:fld>
            <a:endParaRPr lang="th-T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659D2C-C99E-431B-AC6C-06E33AE7ADFD}" type="datetimeFigureOut">
              <a:rPr lang="th-TH" smtClean="0"/>
              <a:t>27/07/59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E3C28D-6584-4E1B-8A48-D7DCED5397F6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D2C-C99E-431B-AC6C-06E33AE7ADFD}" type="datetimeFigureOut">
              <a:rPr lang="th-TH" smtClean="0"/>
              <a:t>27/07/59</a:t>
            </a:fld>
            <a:endParaRPr lang="th-T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3C28D-6584-4E1B-8A48-D7DCED5397F6}" type="slidenum">
              <a:rPr lang="th-TH" smtClean="0"/>
              <a:t>‹#›</a:t>
            </a:fld>
            <a:endParaRPr lang="th-T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659D2C-C99E-431B-AC6C-06E33AE7ADFD}" type="datetimeFigureOut">
              <a:rPr lang="th-TH" smtClean="0"/>
              <a:t>27/07/59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E3C28D-6584-4E1B-8A48-D7DCED5397F6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E659D2C-C99E-431B-AC6C-06E33AE7ADFD}" type="datetimeFigureOut">
              <a:rPr lang="th-TH" smtClean="0"/>
              <a:t>27/07/59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4E3C28D-6584-4E1B-8A48-D7DCED5397F6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D2C-C99E-431B-AC6C-06E33AE7ADFD}" type="datetimeFigureOut">
              <a:rPr lang="th-TH" smtClean="0"/>
              <a:t>27/07/59</a:t>
            </a:fld>
            <a:endParaRPr lang="th-T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3C28D-6584-4E1B-8A48-D7DCED5397F6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9D2C-C99E-431B-AC6C-06E33AE7ADFD}" type="datetimeFigureOut">
              <a:rPr lang="th-TH" smtClean="0"/>
              <a:t>27/07/59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3C28D-6584-4E1B-8A48-D7DCED5397F6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E659D2C-C99E-431B-AC6C-06E33AE7ADFD}" type="datetimeFigureOut">
              <a:rPr lang="th-TH" smtClean="0"/>
              <a:t>27/07/59</a:t>
            </a:fld>
            <a:endParaRPr lang="th-TH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E3C28D-6584-4E1B-8A48-D7DCED5397F6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E659D2C-C99E-431B-AC6C-06E33AE7ADFD}" type="datetimeFigureOut">
              <a:rPr lang="th-TH" smtClean="0"/>
              <a:t>27/07/59</a:t>
            </a:fld>
            <a:endParaRPr lang="th-T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4E3C28D-6584-4E1B-8A48-D7DCED5397F6}" type="slidenum">
              <a:rPr lang="th-TH" smtClean="0"/>
              <a:t>‹#›</a:t>
            </a:fld>
            <a:endParaRPr lang="th-T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E659D2C-C99E-431B-AC6C-06E33AE7ADFD}" type="datetimeFigureOut">
              <a:rPr lang="th-TH" smtClean="0"/>
              <a:t>27/07/59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4E3C28D-6584-4E1B-8A48-D7DCED5397F6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4.xml"/><Relationship Id="rId13" Type="http://schemas.openxmlformats.org/officeDocument/2006/relationships/image" Target="../media/image124.emf"/><Relationship Id="rId18" Type="http://schemas.openxmlformats.org/officeDocument/2006/relationships/customXml" Target="../ink/ink139.xml"/><Relationship Id="rId26" Type="http://schemas.openxmlformats.org/officeDocument/2006/relationships/customXml" Target="../ink/ink143.xml"/><Relationship Id="rId3" Type="http://schemas.openxmlformats.org/officeDocument/2006/relationships/image" Target="../media/image1190.emf"/><Relationship Id="rId21" Type="http://schemas.openxmlformats.org/officeDocument/2006/relationships/image" Target="../media/image128.emf"/><Relationship Id="rId7" Type="http://schemas.openxmlformats.org/officeDocument/2006/relationships/image" Target="../media/image121.emf"/><Relationship Id="rId12" Type="http://schemas.openxmlformats.org/officeDocument/2006/relationships/customXml" Target="../ink/ink136.xml"/><Relationship Id="rId17" Type="http://schemas.openxmlformats.org/officeDocument/2006/relationships/image" Target="../media/image126.emf"/><Relationship Id="rId25" Type="http://schemas.openxmlformats.org/officeDocument/2006/relationships/image" Target="../media/image130.emf"/><Relationship Id="rId2" Type="http://schemas.openxmlformats.org/officeDocument/2006/relationships/customXml" Target="../ink/ink131.xml"/><Relationship Id="rId16" Type="http://schemas.openxmlformats.org/officeDocument/2006/relationships/customXml" Target="../ink/ink138.xml"/><Relationship Id="rId20" Type="http://schemas.openxmlformats.org/officeDocument/2006/relationships/customXml" Target="../ink/ink140.xml"/><Relationship Id="rId29" Type="http://schemas.openxmlformats.org/officeDocument/2006/relationships/image" Target="../media/image13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3.xml"/><Relationship Id="rId11" Type="http://schemas.openxmlformats.org/officeDocument/2006/relationships/image" Target="../media/image123.emf"/><Relationship Id="rId24" Type="http://schemas.openxmlformats.org/officeDocument/2006/relationships/customXml" Target="../ink/ink142.xml"/><Relationship Id="rId5" Type="http://schemas.openxmlformats.org/officeDocument/2006/relationships/image" Target="../media/image120.emf"/><Relationship Id="rId15" Type="http://schemas.openxmlformats.org/officeDocument/2006/relationships/image" Target="../media/image125.emf"/><Relationship Id="rId23" Type="http://schemas.openxmlformats.org/officeDocument/2006/relationships/image" Target="../media/image129.emf"/><Relationship Id="rId28" Type="http://schemas.openxmlformats.org/officeDocument/2006/relationships/customXml" Target="../ink/ink144.xml"/><Relationship Id="rId10" Type="http://schemas.openxmlformats.org/officeDocument/2006/relationships/customXml" Target="../ink/ink135.xml"/><Relationship Id="rId19" Type="http://schemas.openxmlformats.org/officeDocument/2006/relationships/image" Target="../media/image127.emf"/><Relationship Id="rId4" Type="http://schemas.openxmlformats.org/officeDocument/2006/relationships/customXml" Target="../ink/ink132.xml"/><Relationship Id="rId9" Type="http://schemas.openxmlformats.org/officeDocument/2006/relationships/image" Target="../media/image122.emf"/><Relationship Id="rId14" Type="http://schemas.openxmlformats.org/officeDocument/2006/relationships/customXml" Target="../ink/ink137.xml"/><Relationship Id="rId22" Type="http://schemas.openxmlformats.org/officeDocument/2006/relationships/customXml" Target="../ink/ink141.xml"/><Relationship Id="rId27" Type="http://schemas.openxmlformats.org/officeDocument/2006/relationships/image" Target="../media/image13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.xml"/><Relationship Id="rId13" Type="http://schemas.openxmlformats.org/officeDocument/2006/relationships/image" Target="../media/image124.emf"/><Relationship Id="rId18" Type="http://schemas.openxmlformats.org/officeDocument/2006/relationships/customXml" Target="../ink/ink153.xml"/><Relationship Id="rId26" Type="http://schemas.openxmlformats.org/officeDocument/2006/relationships/customXml" Target="../ink/ink157.xml"/><Relationship Id="rId3" Type="http://schemas.openxmlformats.org/officeDocument/2006/relationships/image" Target="../media/image1190.emf"/><Relationship Id="rId21" Type="http://schemas.openxmlformats.org/officeDocument/2006/relationships/image" Target="../media/image128.emf"/><Relationship Id="rId7" Type="http://schemas.openxmlformats.org/officeDocument/2006/relationships/image" Target="../media/image121.emf"/><Relationship Id="rId12" Type="http://schemas.openxmlformats.org/officeDocument/2006/relationships/customXml" Target="../ink/ink150.xml"/><Relationship Id="rId17" Type="http://schemas.openxmlformats.org/officeDocument/2006/relationships/image" Target="../media/image126.emf"/><Relationship Id="rId25" Type="http://schemas.openxmlformats.org/officeDocument/2006/relationships/image" Target="../media/image130.emf"/><Relationship Id="rId2" Type="http://schemas.openxmlformats.org/officeDocument/2006/relationships/customXml" Target="../ink/ink145.xml"/><Relationship Id="rId16" Type="http://schemas.openxmlformats.org/officeDocument/2006/relationships/customXml" Target="../ink/ink152.xml"/><Relationship Id="rId20" Type="http://schemas.openxmlformats.org/officeDocument/2006/relationships/customXml" Target="../ink/ink154.xml"/><Relationship Id="rId29" Type="http://schemas.openxmlformats.org/officeDocument/2006/relationships/image" Target="../media/image13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11" Type="http://schemas.openxmlformats.org/officeDocument/2006/relationships/image" Target="../media/image123.emf"/><Relationship Id="rId24" Type="http://schemas.openxmlformats.org/officeDocument/2006/relationships/customXml" Target="../ink/ink156.xml"/><Relationship Id="rId5" Type="http://schemas.openxmlformats.org/officeDocument/2006/relationships/image" Target="../media/image120.emf"/><Relationship Id="rId15" Type="http://schemas.openxmlformats.org/officeDocument/2006/relationships/image" Target="../media/image125.emf"/><Relationship Id="rId23" Type="http://schemas.openxmlformats.org/officeDocument/2006/relationships/image" Target="../media/image129.emf"/><Relationship Id="rId28" Type="http://schemas.openxmlformats.org/officeDocument/2006/relationships/customXml" Target="../ink/ink158.xml"/><Relationship Id="rId10" Type="http://schemas.openxmlformats.org/officeDocument/2006/relationships/customXml" Target="../ink/ink149.xml"/><Relationship Id="rId19" Type="http://schemas.openxmlformats.org/officeDocument/2006/relationships/image" Target="../media/image127.emf"/><Relationship Id="rId4" Type="http://schemas.openxmlformats.org/officeDocument/2006/relationships/customXml" Target="../ink/ink146.xml"/><Relationship Id="rId9" Type="http://schemas.openxmlformats.org/officeDocument/2006/relationships/image" Target="../media/image122.emf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1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2.xml"/><Relationship Id="rId13" Type="http://schemas.openxmlformats.org/officeDocument/2006/relationships/image" Target="../media/image138.emf"/><Relationship Id="rId3" Type="http://schemas.openxmlformats.org/officeDocument/2006/relationships/image" Target="../media/image133.emf"/><Relationship Id="rId7" Type="http://schemas.openxmlformats.org/officeDocument/2006/relationships/image" Target="../media/image135.emf"/><Relationship Id="rId12" Type="http://schemas.openxmlformats.org/officeDocument/2006/relationships/customXml" Target="../ink/ink164.xml"/><Relationship Id="rId2" Type="http://schemas.openxmlformats.org/officeDocument/2006/relationships/customXml" Target="../ink/ink1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1.xml"/><Relationship Id="rId11" Type="http://schemas.openxmlformats.org/officeDocument/2006/relationships/image" Target="../media/image137.emf"/><Relationship Id="rId5" Type="http://schemas.openxmlformats.org/officeDocument/2006/relationships/image" Target="../media/image134.emf"/><Relationship Id="rId15" Type="http://schemas.openxmlformats.org/officeDocument/2006/relationships/image" Target="../media/image139.emf"/><Relationship Id="rId10" Type="http://schemas.openxmlformats.org/officeDocument/2006/relationships/customXml" Target="../ink/ink163.xml"/><Relationship Id="rId4" Type="http://schemas.openxmlformats.org/officeDocument/2006/relationships/customXml" Target="../ink/ink160.xml"/><Relationship Id="rId9" Type="http://schemas.openxmlformats.org/officeDocument/2006/relationships/image" Target="../media/image136.emf"/><Relationship Id="rId14" Type="http://schemas.openxmlformats.org/officeDocument/2006/relationships/customXml" Target="../ink/ink16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9.xml"/><Relationship Id="rId13" Type="http://schemas.openxmlformats.org/officeDocument/2006/relationships/image" Target="../media/image144.emf"/><Relationship Id="rId18" Type="http://schemas.openxmlformats.org/officeDocument/2006/relationships/customXml" Target="../ink/ink174.xml"/><Relationship Id="rId3" Type="http://schemas.openxmlformats.org/officeDocument/2006/relationships/image" Target="../media/image1390.emf"/><Relationship Id="rId7" Type="http://schemas.openxmlformats.org/officeDocument/2006/relationships/image" Target="../media/image141.emf"/><Relationship Id="rId12" Type="http://schemas.openxmlformats.org/officeDocument/2006/relationships/customXml" Target="../ink/ink171.xml"/><Relationship Id="rId17" Type="http://schemas.openxmlformats.org/officeDocument/2006/relationships/image" Target="../media/image146.emf"/><Relationship Id="rId2" Type="http://schemas.openxmlformats.org/officeDocument/2006/relationships/customXml" Target="../ink/ink166.xml"/><Relationship Id="rId16" Type="http://schemas.openxmlformats.org/officeDocument/2006/relationships/customXml" Target="../ink/ink1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8.xml"/><Relationship Id="rId11" Type="http://schemas.openxmlformats.org/officeDocument/2006/relationships/image" Target="../media/image143.emf"/><Relationship Id="rId5" Type="http://schemas.openxmlformats.org/officeDocument/2006/relationships/image" Target="../media/image140.emf"/><Relationship Id="rId15" Type="http://schemas.openxmlformats.org/officeDocument/2006/relationships/image" Target="../media/image145.emf"/><Relationship Id="rId10" Type="http://schemas.openxmlformats.org/officeDocument/2006/relationships/customXml" Target="../ink/ink170.xml"/><Relationship Id="rId19" Type="http://schemas.openxmlformats.org/officeDocument/2006/relationships/image" Target="../media/image147.emf"/><Relationship Id="rId4" Type="http://schemas.openxmlformats.org/officeDocument/2006/relationships/customXml" Target="../ink/ink167.xml"/><Relationship Id="rId9" Type="http://schemas.openxmlformats.org/officeDocument/2006/relationships/image" Target="../media/image142.emf"/><Relationship Id="rId14" Type="http://schemas.openxmlformats.org/officeDocument/2006/relationships/customXml" Target="../ink/ink1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8.xml"/><Relationship Id="rId13" Type="http://schemas.openxmlformats.org/officeDocument/2006/relationships/image" Target="../media/image154.emf"/><Relationship Id="rId18" Type="http://schemas.openxmlformats.org/officeDocument/2006/relationships/customXml" Target="../ink/ink183.xml"/><Relationship Id="rId3" Type="http://schemas.openxmlformats.org/officeDocument/2006/relationships/image" Target="../media/image149.emf"/><Relationship Id="rId21" Type="http://schemas.openxmlformats.org/officeDocument/2006/relationships/image" Target="../media/image158.emf"/><Relationship Id="rId7" Type="http://schemas.openxmlformats.org/officeDocument/2006/relationships/image" Target="../media/image151.emf"/><Relationship Id="rId12" Type="http://schemas.openxmlformats.org/officeDocument/2006/relationships/customXml" Target="../ink/ink180.xml"/><Relationship Id="rId17" Type="http://schemas.openxmlformats.org/officeDocument/2006/relationships/image" Target="../media/image156.emf"/><Relationship Id="rId2" Type="http://schemas.openxmlformats.org/officeDocument/2006/relationships/customXml" Target="../ink/ink175.xml"/><Relationship Id="rId16" Type="http://schemas.openxmlformats.org/officeDocument/2006/relationships/customXml" Target="../ink/ink182.xml"/><Relationship Id="rId20" Type="http://schemas.openxmlformats.org/officeDocument/2006/relationships/customXml" Target="../ink/ink1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7.xml"/><Relationship Id="rId11" Type="http://schemas.openxmlformats.org/officeDocument/2006/relationships/image" Target="../media/image153.emf"/><Relationship Id="rId5" Type="http://schemas.openxmlformats.org/officeDocument/2006/relationships/image" Target="../media/image150.emf"/><Relationship Id="rId15" Type="http://schemas.openxmlformats.org/officeDocument/2006/relationships/image" Target="../media/image155.emf"/><Relationship Id="rId10" Type="http://schemas.openxmlformats.org/officeDocument/2006/relationships/customXml" Target="../ink/ink179.xml"/><Relationship Id="rId19" Type="http://schemas.openxmlformats.org/officeDocument/2006/relationships/image" Target="../media/image157.emf"/><Relationship Id="rId4" Type="http://schemas.openxmlformats.org/officeDocument/2006/relationships/customXml" Target="../ink/ink176.xml"/><Relationship Id="rId9" Type="http://schemas.openxmlformats.org/officeDocument/2006/relationships/image" Target="../media/image152.emf"/><Relationship Id="rId14" Type="http://schemas.openxmlformats.org/officeDocument/2006/relationships/customXml" Target="../ink/ink18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8.xml"/><Relationship Id="rId13" Type="http://schemas.openxmlformats.org/officeDocument/2006/relationships/image" Target="../media/image164.emf"/><Relationship Id="rId18" Type="http://schemas.openxmlformats.org/officeDocument/2006/relationships/customXml" Target="../ink/ink193.xml"/><Relationship Id="rId26" Type="http://schemas.openxmlformats.org/officeDocument/2006/relationships/customXml" Target="../ink/ink197.xml"/><Relationship Id="rId3" Type="http://schemas.openxmlformats.org/officeDocument/2006/relationships/image" Target="../media/image159.emf"/><Relationship Id="rId21" Type="http://schemas.openxmlformats.org/officeDocument/2006/relationships/image" Target="../media/image168.emf"/><Relationship Id="rId7" Type="http://schemas.openxmlformats.org/officeDocument/2006/relationships/image" Target="../media/image161.emf"/><Relationship Id="rId12" Type="http://schemas.openxmlformats.org/officeDocument/2006/relationships/customXml" Target="../ink/ink190.xml"/><Relationship Id="rId17" Type="http://schemas.openxmlformats.org/officeDocument/2006/relationships/image" Target="../media/image166.emf"/><Relationship Id="rId25" Type="http://schemas.openxmlformats.org/officeDocument/2006/relationships/image" Target="../media/image170.emf"/><Relationship Id="rId33" Type="http://schemas.openxmlformats.org/officeDocument/2006/relationships/image" Target="../media/image174.emf"/><Relationship Id="rId2" Type="http://schemas.openxmlformats.org/officeDocument/2006/relationships/customXml" Target="../ink/ink185.xml"/><Relationship Id="rId16" Type="http://schemas.openxmlformats.org/officeDocument/2006/relationships/customXml" Target="../ink/ink192.xml"/><Relationship Id="rId20" Type="http://schemas.openxmlformats.org/officeDocument/2006/relationships/customXml" Target="../ink/ink194.xml"/><Relationship Id="rId29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7.xml"/><Relationship Id="rId11" Type="http://schemas.openxmlformats.org/officeDocument/2006/relationships/image" Target="../media/image163.emf"/><Relationship Id="rId24" Type="http://schemas.openxmlformats.org/officeDocument/2006/relationships/customXml" Target="../ink/ink196.xml"/><Relationship Id="rId32" Type="http://schemas.openxmlformats.org/officeDocument/2006/relationships/customXml" Target="../ink/ink200.xml"/><Relationship Id="rId5" Type="http://schemas.openxmlformats.org/officeDocument/2006/relationships/image" Target="../media/image160.emf"/><Relationship Id="rId15" Type="http://schemas.openxmlformats.org/officeDocument/2006/relationships/image" Target="../media/image165.emf"/><Relationship Id="rId23" Type="http://schemas.openxmlformats.org/officeDocument/2006/relationships/image" Target="../media/image169.emf"/><Relationship Id="rId28" Type="http://schemas.openxmlformats.org/officeDocument/2006/relationships/customXml" Target="../ink/ink198.xml"/><Relationship Id="rId10" Type="http://schemas.openxmlformats.org/officeDocument/2006/relationships/customXml" Target="../ink/ink189.xml"/><Relationship Id="rId19" Type="http://schemas.openxmlformats.org/officeDocument/2006/relationships/image" Target="../media/image167.emf"/><Relationship Id="rId31" Type="http://schemas.openxmlformats.org/officeDocument/2006/relationships/image" Target="../media/image173.emf"/><Relationship Id="rId4" Type="http://schemas.openxmlformats.org/officeDocument/2006/relationships/customXml" Target="../ink/ink186.xml"/><Relationship Id="rId9" Type="http://schemas.openxmlformats.org/officeDocument/2006/relationships/image" Target="../media/image162.emf"/><Relationship Id="rId14" Type="http://schemas.openxmlformats.org/officeDocument/2006/relationships/customXml" Target="../ink/ink191.xml"/><Relationship Id="rId22" Type="http://schemas.openxmlformats.org/officeDocument/2006/relationships/customXml" Target="../ink/ink195.xml"/><Relationship Id="rId27" Type="http://schemas.openxmlformats.org/officeDocument/2006/relationships/image" Target="../media/image171.emf"/><Relationship Id="rId30" Type="http://schemas.openxmlformats.org/officeDocument/2006/relationships/customXml" Target="../ink/ink1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customXml" Target="../ink/ink6.xml"/><Relationship Id="rId17" Type="http://schemas.openxmlformats.org/officeDocument/2006/relationships/image" Target="../media/image9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5.emf"/><Relationship Id="rId14" Type="http://schemas.openxmlformats.org/officeDocument/2006/relationships/customXml" Target="../ink/ink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.xml"/><Relationship Id="rId13" Type="http://schemas.openxmlformats.org/officeDocument/2006/relationships/image" Target="../media/image7.emf"/><Relationship Id="rId18" Type="http://schemas.openxmlformats.org/officeDocument/2006/relationships/image" Target="../media/image11.png"/><Relationship Id="rId21" Type="http://schemas.openxmlformats.org/officeDocument/2006/relationships/customXml" Target="../ink/ink209.xml"/><Relationship Id="rId7" Type="http://schemas.openxmlformats.org/officeDocument/2006/relationships/image" Target="../media/image4.emf"/><Relationship Id="rId12" Type="http://schemas.openxmlformats.org/officeDocument/2006/relationships/customXml" Target="../ink/ink205.xml"/><Relationship Id="rId17" Type="http://schemas.openxmlformats.org/officeDocument/2006/relationships/image" Target="../media/image9.emf"/><Relationship Id="rId2" Type="http://schemas.openxmlformats.org/officeDocument/2006/relationships/customXml" Target="../ink/ink201.xml"/><Relationship Id="rId16" Type="http://schemas.openxmlformats.org/officeDocument/2006/relationships/customXml" Target="../ink/ink207.xml"/><Relationship Id="rId20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customXml" Target="../ink/ink204.xml"/><Relationship Id="rId19" Type="http://schemas.openxmlformats.org/officeDocument/2006/relationships/customXml" Target="../ink/ink208.xml"/><Relationship Id="rId9" Type="http://schemas.openxmlformats.org/officeDocument/2006/relationships/image" Target="../media/image5.emf"/><Relationship Id="rId14" Type="http://schemas.openxmlformats.org/officeDocument/2006/relationships/customXml" Target="../ink/ink206.xml"/><Relationship Id="rId22" Type="http://schemas.openxmlformats.org/officeDocument/2006/relationships/image" Target="../media/image17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3.xml"/><Relationship Id="rId13" Type="http://schemas.openxmlformats.org/officeDocument/2006/relationships/image" Target="../media/image181.emf"/><Relationship Id="rId18" Type="http://schemas.openxmlformats.org/officeDocument/2006/relationships/customXml" Target="../ink/ink218.xml"/><Relationship Id="rId3" Type="http://schemas.openxmlformats.org/officeDocument/2006/relationships/image" Target="../media/image176.emf"/><Relationship Id="rId7" Type="http://schemas.openxmlformats.org/officeDocument/2006/relationships/image" Target="../media/image178.emf"/><Relationship Id="rId12" Type="http://schemas.openxmlformats.org/officeDocument/2006/relationships/customXml" Target="../ink/ink215.xml"/><Relationship Id="rId17" Type="http://schemas.openxmlformats.org/officeDocument/2006/relationships/image" Target="../media/image183.emf"/><Relationship Id="rId2" Type="http://schemas.openxmlformats.org/officeDocument/2006/relationships/customXml" Target="../ink/ink210.xml"/><Relationship Id="rId16" Type="http://schemas.openxmlformats.org/officeDocument/2006/relationships/customXml" Target="../ink/ink2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2.xml"/><Relationship Id="rId11" Type="http://schemas.openxmlformats.org/officeDocument/2006/relationships/image" Target="../media/image180.emf"/><Relationship Id="rId5" Type="http://schemas.openxmlformats.org/officeDocument/2006/relationships/image" Target="../media/image177.emf"/><Relationship Id="rId15" Type="http://schemas.openxmlformats.org/officeDocument/2006/relationships/image" Target="../media/image182.emf"/><Relationship Id="rId10" Type="http://schemas.openxmlformats.org/officeDocument/2006/relationships/customXml" Target="../ink/ink214.xml"/><Relationship Id="rId19" Type="http://schemas.openxmlformats.org/officeDocument/2006/relationships/image" Target="../media/image184.emf"/><Relationship Id="rId4" Type="http://schemas.openxmlformats.org/officeDocument/2006/relationships/customXml" Target="../ink/ink211.xml"/><Relationship Id="rId9" Type="http://schemas.openxmlformats.org/officeDocument/2006/relationships/image" Target="../media/image179.emf"/><Relationship Id="rId14" Type="http://schemas.openxmlformats.org/officeDocument/2006/relationships/customXml" Target="../ink/ink2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2.xml"/><Relationship Id="rId13" Type="http://schemas.openxmlformats.org/officeDocument/2006/relationships/image" Target="../media/image190.emf"/><Relationship Id="rId3" Type="http://schemas.openxmlformats.org/officeDocument/2006/relationships/image" Target="../media/image185.emf"/><Relationship Id="rId7" Type="http://schemas.openxmlformats.org/officeDocument/2006/relationships/image" Target="../media/image187.emf"/><Relationship Id="rId12" Type="http://schemas.openxmlformats.org/officeDocument/2006/relationships/customXml" Target="../ink/ink224.xml"/><Relationship Id="rId17" Type="http://schemas.openxmlformats.org/officeDocument/2006/relationships/image" Target="../media/image192.emf"/><Relationship Id="rId2" Type="http://schemas.openxmlformats.org/officeDocument/2006/relationships/customXml" Target="../ink/ink219.xml"/><Relationship Id="rId16" Type="http://schemas.openxmlformats.org/officeDocument/2006/relationships/customXml" Target="../ink/ink2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1.xml"/><Relationship Id="rId11" Type="http://schemas.openxmlformats.org/officeDocument/2006/relationships/image" Target="../media/image189.emf"/><Relationship Id="rId5" Type="http://schemas.openxmlformats.org/officeDocument/2006/relationships/image" Target="../media/image186.emf"/><Relationship Id="rId15" Type="http://schemas.openxmlformats.org/officeDocument/2006/relationships/image" Target="../media/image191.emf"/><Relationship Id="rId10" Type="http://schemas.openxmlformats.org/officeDocument/2006/relationships/customXml" Target="../ink/ink223.xml"/><Relationship Id="rId4" Type="http://schemas.openxmlformats.org/officeDocument/2006/relationships/customXml" Target="../ink/ink220.xml"/><Relationship Id="rId9" Type="http://schemas.openxmlformats.org/officeDocument/2006/relationships/image" Target="../media/image188.emf"/><Relationship Id="rId14" Type="http://schemas.openxmlformats.org/officeDocument/2006/relationships/customXml" Target="../ink/ink225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8.xml"/><Relationship Id="rId39" Type="http://schemas.openxmlformats.org/officeDocument/2006/relationships/image" Target="../media/image1910.emf"/><Relationship Id="rId34" Type="http://schemas.openxmlformats.org/officeDocument/2006/relationships/customXml" Target="../ink/ink231.xml"/><Relationship Id="rId42" Type="http://schemas.openxmlformats.org/officeDocument/2006/relationships/customXml" Target="../ink/ink235.xml"/><Relationship Id="rId47" Type="http://schemas.openxmlformats.org/officeDocument/2006/relationships/image" Target="../media/image195.emf"/><Relationship Id="rId25" Type="http://schemas.openxmlformats.org/officeDocument/2006/relationships/image" Target="../media/image170.emf"/><Relationship Id="rId33" Type="http://schemas.openxmlformats.org/officeDocument/2006/relationships/image" Target="../media/image1880.emf"/><Relationship Id="rId38" Type="http://schemas.openxmlformats.org/officeDocument/2006/relationships/customXml" Target="../ink/ink233.xml"/><Relationship Id="rId46" Type="http://schemas.openxmlformats.org/officeDocument/2006/relationships/customXml" Target="../ink/ink237.xml"/><Relationship Id="rId2" Type="http://schemas.openxmlformats.org/officeDocument/2006/relationships/customXml" Target="../ink/ink227.xml"/><Relationship Id="rId29" Type="http://schemas.openxmlformats.org/officeDocument/2006/relationships/image" Target="../media/image172.emf"/><Relationship Id="rId41" Type="http://schemas.openxmlformats.org/officeDocument/2006/relationships/image" Target="../media/image1920.emf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230.xml"/><Relationship Id="rId37" Type="http://schemas.openxmlformats.org/officeDocument/2006/relationships/image" Target="../media/image1900.emf"/><Relationship Id="rId40" Type="http://schemas.openxmlformats.org/officeDocument/2006/relationships/customXml" Target="../ink/ink234.xml"/><Relationship Id="rId45" Type="http://schemas.openxmlformats.org/officeDocument/2006/relationships/image" Target="../media/image194.emf"/><Relationship Id="rId36" Type="http://schemas.openxmlformats.org/officeDocument/2006/relationships/customXml" Target="../ink/ink232.xml"/><Relationship Id="rId49" Type="http://schemas.openxmlformats.org/officeDocument/2006/relationships/image" Target="../media/image196.emf"/><Relationship Id="rId31" Type="http://schemas.openxmlformats.org/officeDocument/2006/relationships/image" Target="../media/image173.emf"/><Relationship Id="rId44" Type="http://schemas.openxmlformats.org/officeDocument/2006/relationships/customXml" Target="../ink/ink236.xml"/><Relationship Id="rId30" Type="http://schemas.openxmlformats.org/officeDocument/2006/relationships/customXml" Target="../ink/ink229.xml"/><Relationship Id="rId35" Type="http://schemas.openxmlformats.org/officeDocument/2006/relationships/image" Target="../media/image1890.emf"/><Relationship Id="rId43" Type="http://schemas.openxmlformats.org/officeDocument/2006/relationships/image" Target="../media/image193.emf"/><Relationship Id="rId48" Type="http://schemas.openxmlformats.org/officeDocument/2006/relationships/customXml" Target="../ink/ink23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emf"/><Relationship Id="rId26" Type="http://schemas.openxmlformats.org/officeDocument/2006/relationships/customXml" Target="../ink/ink242.xml"/><Relationship Id="rId12" Type="http://schemas.openxmlformats.org/officeDocument/2006/relationships/customXml" Target="../ink/ink240.xml"/><Relationship Id="rId25" Type="http://schemas.openxmlformats.org/officeDocument/2006/relationships/image" Target="../media/image170.emf"/><Relationship Id="rId2" Type="http://schemas.openxmlformats.org/officeDocument/2006/relationships/customXml" Target="../ink/ink239.xml"/><Relationship Id="rId29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3.emf"/><Relationship Id="rId32" Type="http://schemas.openxmlformats.org/officeDocument/2006/relationships/image" Target="../media/image197.png"/><Relationship Id="rId28" Type="http://schemas.openxmlformats.org/officeDocument/2006/relationships/customXml" Target="../ink/ink243.xml"/><Relationship Id="rId31" Type="http://schemas.openxmlformats.org/officeDocument/2006/relationships/image" Target="../media/image173.emf"/><Relationship Id="rId14" Type="http://schemas.openxmlformats.org/officeDocument/2006/relationships/customXml" Target="../ink/ink241.xml"/><Relationship Id="rId27" Type="http://schemas.openxmlformats.org/officeDocument/2006/relationships/image" Target="../media/image171.emf"/><Relationship Id="rId30" Type="http://schemas.openxmlformats.org/officeDocument/2006/relationships/customXml" Target="../ink/ink244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emf"/><Relationship Id="rId26" Type="http://schemas.openxmlformats.org/officeDocument/2006/relationships/customXml" Target="../ink/ink248.xml"/><Relationship Id="rId12" Type="http://schemas.openxmlformats.org/officeDocument/2006/relationships/customXml" Target="../ink/ink246.xml"/><Relationship Id="rId25" Type="http://schemas.openxmlformats.org/officeDocument/2006/relationships/image" Target="../media/image170.emf"/><Relationship Id="rId2" Type="http://schemas.openxmlformats.org/officeDocument/2006/relationships/customXml" Target="../ink/ink245.xml"/><Relationship Id="rId29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3.emf"/><Relationship Id="rId32" Type="http://schemas.openxmlformats.org/officeDocument/2006/relationships/image" Target="../media/image198.png"/><Relationship Id="rId28" Type="http://schemas.openxmlformats.org/officeDocument/2006/relationships/customXml" Target="../ink/ink249.xml"/><Relationship Id="rId31" Type="http://schemas.openxmlformats.org/officeDocument/2006/relationships/image" Target="../media/image173.emf"/><Relationship Id="rId14" Type="http://schemas.openxmlformats.org/officeDocument/2006/relationships/customXml" Target="../ink/ink247.xml"/><Relationship Id="rId27" Type="http://schemas.openxmlformats.org/officeDocument/2006/relationships/image" Target="../media/image171.emf"/><Relationship Id="rId30" Type="http://schemas.openxmlformats.org/officeDocument/2006/relationships/customXml" Target="../ink/ink250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2.xml"/><Relationship Id="rId25" Type="http://schemas.openxmlformats.org/officeDocument/2006/relationships/image" Target="../media/image170.emf"/><Relationship Id="rId2" Type="http://schemas.openxmlformats.org/officeDocument/2006/relationships/customXml" Target="../ink/ink251.xml"/><Relationship Id="rId29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199.png"/><Relationship Id="rId28" Type="http://schemas.openxmlformats.org/officeDocument/2006/relationships/customXml" Target="../ink/ink253.xml"/><Relationship Id="rId31" Type="http://schemas.openxmlformats.org/officeDocument/2006/relationships/image" Target="../media/image173.emf"/><Relationship Id="rId27" Type="http://schemas.openxmlformats.org/officeDocument/2006/relationships/image" Target="../media/image171.emf"/><Relationship Id="rId30" Type="http://schemas.openxmlformats.org/officeDocument/2006/relationships/customXml" Target="../ink/ink2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0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6.xml"/><Relationship Id="rId39" Type="http://schemas.openxmlformats.org/officeDocument/2006/relationships/image" Target="../media/image202.emf"/><Relationship Id="rId34" Type="http://schemas.openxmlformats.org/officeDocument/2006/relationships/customXml" Target="../ink/ink259.xml"/><Relationship Id="rId42" Type="http://schemas.openxmlformats.org/officeDocument/2006/relationships/customXml" Target="../ink/ink263.xml"/><Relationship Id="rId25" Type="http://schemas.openxmlformats.org/officeDocument/2006/relationships/image" Target="../media/image170.emf"/><Relationship Id="rId33" Type="http://schemas.openxmlformats.org/officeDocument/2006/relationships/image" Target="../media/image199.emf"/><Relationship Id="rId38" Type="http://schemas.openxmlformats.org/officeDocument/2006/relationships/customXml" Target="../ink/ink261.xml"/><Relationship Id="rId2" Type="http://schemas.openxmlformats.org/officeDocument/2006/relationships/customXml" Target="../ink/ink255.xml"/><Relationship Id="rId29" Type="http://schemas.openxmlformats.org/officeDocument/2006/relationships/image" Target="../media/image172.emf"/><Relationship Id="rId41" Type="http://schemas.openxmlformats.org/officeDocument/2006/relationships/image" Target="../media/image203.emf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258.xml"/><Relationship Id="rId37" Type="http://schemas.openxmlformats.org/officeDocument/2006/relationships/image" Target="../media/image201.emf"/><Relationship Id="rId40" Type="http://schemas.openxmlformats.org/officeDocument/2006/relationships/customXml" Target="../ink/ink262.xml"/><Relationship Id="rId36" Type="http://schemas.openxmlformats.org/officeDocument/2006/relationships/customXml" Target="../ink/ink260.xml"/><Relationship Id="rId31" Type="http://schemas.openxmlformats.org/officeDocument/2006/relationships/image" Target="../media/image173.emf"/><Relationship Id="rId30" Type="http://schemas.openxmlformats.org/officeDocument/2006/relationships/customXml" Target="../ink/ink257.xml"/><Relationship Id="rId35" Type="http://schemas.openxmlformats.org/officeDocument/2006/relationships/image" Target="../media/image200.emf"/><Relationship Id="rId43" Type="http://schemas.openxmlformats.org/officeDocument/2006/relationships/image" Target="../media/image20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7.xml"/><Relationship Id="rId13" Type="http://schemas.openxmlformats.org/officeDocument/2006/relationships/image" Target="../media/image208.emf"/><Relationship Id="rId3" Type="http://schemas.openxmlformats.org/officeDocument/2006/relationships/image" Target="../media/image2030.emf"/><Relationship Id="rId7" Type="http://schemas.openxmlformats.org/officeDocument/2006/relationships/image" Target="../media/image205.emf"/><Relationship Id="rId12" Type="http://schemas.openxmlformats.org/officeDocument/2006/relationships/customXml" Target="../ink/ink269.xml"/><Relationship Id="rId2" Type="http://schemas.openxmlformats.org/officeDocument/2006/relationships/customXml" Target="../ink/ink2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6.xml"/><Relationship Id="rId11" Type="http://schemas.openxmlformats.org/officeDocument/2006/relationships/image" Target="../media/image207.emf"/><Relationship Id="rId5" Type="http://schemas.openxmlformats.org/officeDocument/2006/relationships/image" Target="../media/image2040.emf"/><Relationship Id="rId10" Type="http://schemas.openxmlformats.org/officeDocument/2006/relationships/customXml" Target="../ink/ink268.xml"/><Relationship Id="rId4" Type="http://schemas.openxmlformats.org/officeDocument/2006/relationships/customXml" Target="../ink/ink265.xml"/><Relationship Id="rId9" Type="http://schemas.openxmlformats.org/officeDocument/2006/relationships/image" Target="../media/image206.emf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1.xml"/><Relationship Id="rId34" Type="http://schemas.openxmlformats.org/officeDocument/2006/relationships/customXml" Target="../ink/ink274.xml"/><Relationship Id="rId25" Type="http://schemas.openxmlformats.org/officeDocument/2006/relationships/image" Target="../media/image170.emf"/><Relationship Id="rId33" Type="http://schemas.openxmlformats.org/officeDocument/2006/relationships/image" Target="../media/image2060.emf"/><Relationship Id="rId2" Type="http://schemas.openxmlformats.org/officeDocument/2006/relationships/customXml" Target="../ink/ink270.xml"/><Relationship Id="rId29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273.xml"/><Relationship Id="rId31" Type="http://schemas.openxmlformats.org/officeDocument/2006/relationships/image" Target="../media/image173.emf"/><Relationship Id="rId30" Type="http://schemas.openxmlformats.org/officeDocument/2006/relationships/customXml" Target="../ink/ink272.xml"/><Relationship Id="rId35" Type="http://schemas.openxmlformats.org/officeDocument/2006/relationships/image" Target="../media/image209.emf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6.xml"/><Relationship Id="rId34" Type="http://schemas.openxmlformats.org/officeDocument/2006/relationships/customXml" Target="../ink/ink279.xml"/><Relationship Id="rId25" Type="http://schemas.openxmlformats.org/officeDocument/2006/relationships/image" Target="../media/image170.emf"/><Relationship Id="rId33" Type="http://schemas.openxmlformats.org/officeDocument/2006/relationships/image" Target="../media/image2070.emf"/><Relationship Id="rId2" Type="http://schemas.openxmlformats.org/officeDocument/2006/relationships/customXml" Target="../ink/ink275.xml"/><Relationship Id="rId29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278.xml"/><Relationship Id="rId31" Type="http://schemas.openxmlformats.org/officeDocument/2006/relationships/image" Target="../media/image173.emf"/><Relationship Id="rId30" Type="http://schemas.openxmlformats.org/officeDocument/2006/relationships/customXml" Target="../ink/ink277.xml"/><Relationship Id="rId35" Type="http://schemas.openxmlformats.org/officeDocument/2006/relationships/image" Target="../media/image210.emf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1.xml"/><Relationship Id="rId25" Type="http://schemas.openxmlformats.org/officeDocument/2006/relationships/image" Target="../media/image170.emf"/><Relationship Id="rId33" Type="http://schemas.openxmlformats.org/officeDocument/2006/relationships/image" Target="../media/image211.emf"/><Relationship Id="rId2" Type="http://schemas.openxmlformats.org/officeDocument/2006/relationships/customXml" Target="../ink/ink280.xml"/><Relationship Id="rId29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283.xml"/><Relationship Id="rId31" Type="http://schemas.openxmlformats.org/officeDocument/2006/relationships/image" Target="../media/image173.emf"/><Relationship Id="rId30" Type="http://schemas.openxmlformats.org/officeDocument/2006/relationships/customXml" Target="../ink/ink282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5.xml"/><Relationship Id="rId25" Type="http://schemas.openxmlformats.org/officeDocument/2006/relationships/image" Target="../media/image170.emf"/><Relationship Id="rId33" Type="http://schemas.openxmlformats.org/officeDocument/2006/relationships/image" Target="../media/image212.emf"/><Relationship Id="rId2" Type="http://schemas.openxmlformats.org/officeDocument/2006/relationships/customXml" Target="../ink/ink284.xml"/><Relationship Id="rId29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287.xml"/><Relationship Id="rId31" Type="http://schemas.openxmlformats.org/officeDocument/2006/relationships/image" Target="../media/image173.emf"/><Relationship Id="rId30" Type="http://schemas.openxmlformats.org/officeDocument/2006/relationships/customXml" Target="../ink/ink286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9.xml"/><Relationship Id="rId25" Type="http://schemas.openxmlformats.org/officeDocument/2006/relationships/image" Target="../media/image170.emf"/><Relationship Id="rId2" Type="http://schemas.openxmlformats.org/officeDocument/2006/relationships/customXml" Target="../ink/ink288.xml"/><Relationship Id="rId29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31" Type="http://schemas.openxmlformats.org/officeDocument/2006/relationships/image" Target="../media/image173.emf"/><Relationship Id="rId30" Type="http://schemas.openxmlformats.org/officeDocument/2006/relationships/customXml" Target="../ink/ink290.xml"/></Relationships>
</file>

<file path=ppt/slides/_rels/slide3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2.xml"/><Relationship Id="rId25" Type="http://schemas.openxmlformats.org/officeDocument/2006/relationships/image" Target="../media/image170.emf"/><Relationship Id="rId33" Type="http://schemas.openxmlformats.org/officeDocument/2006/relationships/image" Target="../media/image213.emf"/><Relationship Id="rId2" Type="http://schemas.openxmlformats.org/officeDocument/2006/relationships/customXml" Target="../ink/ink291.xml"/><Relationship Id="rId29" Type="http://schemas.openxmlformats.org/officeDocument/2006/relationships/image" Target="../media/image172.emf"/><Relationship Id="rId1" Type="http://schemas.openxmlformats.org/officeDocument/2006/relationships/slideLayout" Target="../slideLayouts/slideLayout2.xml"/><Relationship Id="rId32" Type="http://schemas.openxmlformats.org/officeDocument/2006/relationships/customXml" Target="../ink/ink294.xml"/><Relationship Id="rId31" Type="http://schemas.openxmlformats.org/officeDocument/2006/relationships/image" Target="../media/image173.emf"/><Relationship Id="rId30" Type="http://schemas.openxmlformats.org/officeDocument/2006/relationships/customXml" Target="../ink/ink293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customXml" Target="../ink/ink15.xml"/><Relationship Id="rId26" Type="http://schemas.openxmlformats.org/officeDocument/2006/relationships/customXml" Target="../ink/ink19.xml"/><Relationship Id="rId39" Type="http://schemas.openxmlformats.org/officeDocument/2006/relationships/image" Target="../media/image14.emf"/><Relationship Id="rId21" Type="http://schemas.openxmlformats.org/officeDocument/2006/relationships/image" Target="../media/image21.emf"/><Relationship Id="rId34" Type="http://schemas.openxmlformats.org/officeDocument/2006/relationships/customXml" Target="../ink/ink23.xml"/><Relationship Id="rId17" Type="http://schemas.openxmlformats.org/officeDocument/2006/relationships/image" Target="../media/image19.emf"/><Relationship Id="rId25" Type="http://schemas.openxmlformats.org/officeDocument/2006/relationships/image" Target="../media/image23.emf"/><Relationship Id="rId33" Type="http://schemas.openxmlformats.org/officeDocument/2006/relationships/image" Target="../media/image27.emf"/><Relationship Id="rId38" Type="http://schemas.openxmlformats.org/officeDocument/2006/relationships/customXml" Target="../ink/ink25.xml"/><Relationship Id="rId2" Type="http://schemas.openxmlformats.org/officeDocument/2006/relationships/customXml" Target="../ink/ink11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29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24" Type="http://schemas.openxmlformats.org/officeDocument/2006/relationships/customXml" Target="../ink/ink18.xml"/><Relationship Id="rId32" Type="http://schemas.openxmlformats.org/officeDocument/2006/relationships/customXml" Target="../ink/ink22.xml"/><Relationship Id="rId37" Type="http://schemas.openxmlformats.org/officeDocument/2006/relationships/image" Target="../media/image12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28" Type="http://schemas.openxmlformats.org/officeDocument/2006/relationships/customXml" Target="../ink/ink20.xml"/><Relationship Id="rId36" Type="http://schemas.openxmlformats.org/officeDocument/2006/relationships/customXml" Target="../ink/ink24.xml"/><Relationship Id="rId10" Type="http://schemas.openxmlformats.org/officeDocument/2006/relationships/customXml" Target="../ink/ink13.xml"/><Relationship Id="rId19" Type="http://schemas.openxmlformats.org/officeDocument/2006/relationships/image" Target="../media/image20.emf"/><Relationship Id="rId31" Type="http://schemas.openxmlformats.org/officeDocument/2006/relationships/image" Target="../media/image26.emf"/><Relationship Id="rId9" Type="http://schemas.openxmlformats.org/officeDocument/2006/relationships/image" Target="../media/image15.emf"/><Relationship Id="rId22" Type="http://schemas.openxmlformats.org/officeDocument/2006/relationships/customXml" Target="../ink/ink17.xml"/><Relationship Id="rId27" Type="http://schemas.openxmlformats.org/officeDocument/2006/relationships/image" Target="../media/image24.emf"/><Relationship Id="rId30" Type="http://schemas.openxmlformats.org/officeDocument/2006/relationships/customXml" Target="../ink/ink21.xml"/><Relationship Id="rId35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emf"/><Relationship Id="rId18" Type="http://schemas.openxmlformats.org/officeDocument/2006/relationships/customXml" Target="../ink/ink35.xml"/><Relationship Id="rId26" Type="http://schemas.openxmlformats.org/officeDocument/2006/relationships/customXml" Target="../ink/ink39.xml"/><Relationship Id="rId3" Type="http://schemas.openxmlformats.org/officeDocument/2006/relationships/image" Target="../media/image30.emf"/><Relationship Id="rId21" Type="http://schemas.openxmlformats.org/officeDocument/2006/relationships/image" Target="../media/image39.emf"/><Relationship Id="rId34" Type="http://schemas.openxmlformats.org/officeDocument/2006/relationships/customXml" Target="../ink/ink43.xml"/><Relationship Id="rId42" Type="http://schemas.openxmlformats.org/officeDocument/2006/relationships/customXml" Target="../ink/ink45.xml"/><Relationship Id="rId47" Type="http://schemas.openxmlformats.org/officeDocument/2006/relationships/image" Target="../media/image52.emf"/><Relationship Id="rId50" Type="http://schemas.openxmlformats.org/officeDocument/2006/relationships/customXml" Target="../ink/ink49.xml"/><Relationship Id="rId55" Type="http://schemas.openxmlformats.org/officeDocument/2006/relationships/image" Target="../media/image16.emf"/><Relationship Id="rId7" Type="http://schemas.openxmlformats.org/officeDocument/2006/relationships/image" Target="../media/image32.emf"/><Relationship Id="rId12" Type="http://schemas.openxmlformats.org/officeDocument/2006/relationships/customXml" Target="../ink/ink32.xml"/><Relationship Id="rId17" Type="http://schemas.openxmlformats.org/officeDocument/2006/relationships/image" Target="../media/image37.emf"/><Relationship Id="rId25" Type="http://schemas.openxmlformats.org/officeDocument/2006/relationships/image" Target="../media/image41.emf"/><Relationship Id="rId33" Type="http://schemas.openxmlformats.org/officeDocument/2006/relationships/image" Target="../media/image45.emf"/><Relationship Id="rId46" Type="http://schemas.openxmlformats.org/officeDocument/2006/relationships/customXml" Target="../ink/ink47.xml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29" Type="http://schemas.openxmlformats.org/officeDocument/2006/relationships/image" Target="../media/image43.emf"/><Relationship Id="rId41" Type="http://schemas.openxmlformats.org/officeDocument/2006/relationships/image" Target="../media/image49.emf"/><Relationship Id="rId54" Type="http://schemas.openxmlformats.org/officeDocument/2006/relationships/customXml" Target="../ink/ink5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34.emf"/><Relationship Id="rId24" Type="http://schemas.openxmlformats.org/officeDocument/2006/relationships/customXml" Target="../ink/ink38.xml"/><Relationship Id="rId32" Type="http://schemas.openxmlformats.org/officeDocument/2006/relationships/customXml" Target="../ink/ink42.xml"/><Relationship Id="rId45" Type="http://schemas.openxmlformats.org/officeDocument/2006/relationships/image" Target="../media/image51.emf"/><Relationship Id="rId53" Type="http://schemas.openxmlformats.org/officeDocument/2006/relationships/image" Target="../media/image55.emf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28" Type="http://schemas.openxmlformats.org/officeDocument/2006/relationships/customXml" Target="../ink/ink40.xml"/><Relationship Id="rId36" Type="http://schemas.openxmlformats.org/officeDocument/2006/relationships/customXml" Target="../ink/ink44.xml"/><Relationship Id="rId49" Type="http://schemas.openxmlformats.org/officeDocument/2006/relationships/image" Target="../media/image53.emf"/><Relationship Id="rId57" Type="http://schemas.openxmlformats.org/officeDocument/2006/relationships/image" Target="../media/image17.emf"/><Relationship Id="rId10" Type="http://schemas.openxmlformats.org/officeDocument/2006/relationships/customXml" Target="../ink/ink31.xml"/><Relationship Id="rId19" Type="http://schemas.openxmlformats.org/officeDocument/2006/relationships/image" Target="../media/image38.emf"/><Relationship Id="rId31" Type="http://schemas.openxmlformats.org/officeDocument/2006/relationships/image" Target="../media/image44.emf"/><Relationship Id="rId44" Type="http://schemas.openxmlformats.org/officeDocument/2006/relationships/customXml" Target="../ink/ink46.xml"/><Relationship Id="rId52" Type="http://schemas.openxmlformats.org/officeDocument/2006/relationships/customXml" Target="../ink/ink50.xml"/><Relationship Id="rId4" Type="http://schemas.openxmlformats.org/officeDocument/2006/relationships/customXml" Target="../ink/ink28.xml"/><Relationship Id="rId9" Type="http://schemas.openxmlformats.org/officeDocument/2006/relationships/image" Target="../media/image33.e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Relationship Id="rId27" Type="http://schemas.openxmlformats.org/officeDocument/2006/relationships/image" Target="../media/image42.emf"/><Relationship Id="rId30" Type="http://schemas.openxmlformats.org/officeDocument/2006/relationships/customXml" Target="../ink/ink41.xml"/><Relationship Id="rId35" Type="http://schemas.openxmlformats.org/officeDocument/2006/relationships/image" Target="../media/image46.emf"/><Relationship Id="rId43" Type="http://schemas.openxmlformats.org/officeDocument/2006/relationships/image" Target="../media/image50.emf"/><Relationship Id="rId48" Type="http://schemas.openxmlformats.org/officeDocument/2006/relationships/customXml" Target="../ink/ink48.xml"/><Relationship Id="rId56" Type="http://schemas.openxmlformats.org/officeDocument/2006/relationships/customXml" Target="../ink/ink52.xml"/><Relationship Id="rId8" Type="http://schemas.openxmlformats.org/officeDocument/2006/relationships/customXml" Target="../ink/ink30.xml"/><Relationship Id="rId51" Type="http://schemas.openxmlformats.org/officeDocument/2006/relationships/image" Target="../media/image54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emf"/><Relationship Id="rId18" Type="http://schemas.openxmlformats.org/officeDocument/2006/relationships/customXml" Target="../ink/ink61.xml"/><Relationship Id="rId26" Type="http://schemas.openxmlformats.org/officeDocument/2006/relationships/customXml" Target="../ink/ink65.xml"/><Relationship Id="rId39" Type="http://schemas.openxmlformats.org/officeDocument/2006/relationships/image" Target="../media/image74.emf"/><Relationship Id="rId21" Type="http://schemas.openxmlformats.org/officeDocument/2006/relationships/image" Target="../media/image65.emf"/><Relationship Id="rId34" Type="http://schemas.openxmlformats.org/officeDocument/2006/relationships/customXml" Target="../ink/ink69.xml"/><Relationship Id="rId42" Type="http://schemas.openxmlformats.org/officeDocument/2006/relationships/customXml" Target="../ink/ink73.xml"/><Relationship Id="rId47" Type="http://schemas.openxmlformats.org/officeDocument/2006/relationships/image" Target="../media/image78.emf"/><Relationship Id="rId50" Type="http://schemas.openxmlformats.org/officeDocument/2006/relationships/customXml" Target="../ink/ink77.xml"/><Relationship Id="rId63" Type="http://schemas.openxmlformats.org/officeDocument/2006/relationships/image" Target="../media/image86.emf"/><Relationship Id="rId68" Type="http://schemas.openxmlformats.org/officeDocument/2006/relationships/customXml" Target="../ink/ink84.xml"/><Relationship Id="rId76" Type="http://schemas.openxmlformats.org/officeDocument/2006/relationships/customXml" Target="../ink/ink88.xml"/><Relationship Id="rId7" Type="http://schemas.openxmlformats.org/officeDocument/2006/relationships/image" Target="../media/image58.emf"/><Relationship Id="rId71" Type="http://schemas.openxmlformats.org/officeDocument/2006/relationships/image" Target="../media/image90.emf"/><Relationship Id="rId2" Type="http://schemas.openxmlformats.org/officeDocument/2006/relationships/customXml" Target="../ink/ink53.xml"/><Relationship Id="rId16" Type="http://schemas.openxmlformats.org/officeDocument/2006/relationships/customXml" Target="../ink/ink60.xml"/><Relationship Id="rId29" Type="http://schemas.openxmlformats.org/officeDocument/2006/relationships/image" Target="../media/image69.emf"/><Relationship Id="rId11" Type="http://schemas.openxmlformats.org/officeDocument/2006/relationships/image" Target="../media/image60.emf"/><Relationship Id="rId24" Type="http://schemas.openxmlformats.org/officeDocument/2006/relationships/customXml" Target="../ink/ink64.xml"/><Relationship Id="rId32" Type="http://schemas.openxmlformats.org/officeDocument/2006/relationships/customXml" Target="../ink/ink68.xml"/><Relationship Id="rId37" Type="http://schemas.openxmlformats.org/officeDocument/2006/relationships/image" Target="../media/image73.emf"/><Relationship Id="rId40" Type="http://schemas.openxmlformats.org/officeDocument/2006/relationships/customXml" Target="../ink/ink72.xml"/><Relationship Id="rId45" Type="http://schemas.openxmlformats.org/officeDocument/2006/relationships/image" Target="../media/image77.emf"/><Relationship Id="rId58" Type="http://schemas.openxmlformats.org/officeDocument/2006/relationships/customXml" Target="../ink/ink79.xml"/><Relationship Id="rId66" Type="http://schemas.openxmlformats.org/officeDocument/2006/relationships/customXml" Target="../ink/ink83.xml"/><Relationship Id="rId74" Type="http://schemas.openxmlformats.org/officeDocument/2006/relationships/customXml" Target="../ink/ink87.xml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28" Type="http://schemas.openxmlformats.org/officeDocument/2006/relationships/customXml" Target="../ink/ink66.xml"/><Relationship Id="rId36" Type="http://schemas.openxmlformats.org/officeDocument/2006/relationships/customXml" Target="../ink/ink70.xml"/><Relationship Id="rId49" Type="http://schemas.openxmlformats.org/officeDocument/2006/relationships/image" Target="../media/image79.emf"/><Relationship Id="rId57" Type="http://schemas.openxmlformats.org/officeDocument/2006/relationships/image" Target="../media/image83.emf"/><Relationship Id="rId61" Type="http://schemas.openxmlformats.org/officeDocument/2006/relationships/image" Target="../media/image85.emf"/><Relationship Id="rId10" Type="http://schemas.openxmlformats.org/officeDocument/2006/relationships/customXml" Target="../ink/ink57.xml"/><Relationship Id="rId19" Type="http://schemas.openxmlformats.org/officeDocument/2006/relationships/image" Target="../media/image64.emf"/><Relationship Id="rId31" Type="http://schemas.openxmlformats.org/officeDocument/2006/relationships/image" Target="../media/image70.emf"/><Relationship Id="rId44" Type="http://schemas.openxmlformats.org/officeDocument/2006/relationships/customXml" Target="../ink/ink74.xml"/><Relationship Id="rId52" Type="http://schemas.openxmlformats.org/officeDocument/2006/relationships/customXml" Target="../ink/ink78.xml"/><Relationship Id="rId60" Type="http://schemas.openxmlformats.org/officeDocument/2006/relationships/customXml" Target="../ink/ink80.xml"/><Relationship Id="rId65" Type="http://schemas.openxmlformats.org/officeDocument/2006/relationships/image" Target="../media/image87.emf"/><Relationship Id="rId73" Type="http://schemas.openxmlformats.org/officeDocument/2006/relationships/image" Target="../media/image91.emf"/><Relationship Id="rId4" Type="http://schemas.openxmlformats.org/officeDocument/2006/relationships/customXml" Target="../ink/ink54.xml"/><Relationship Id="rId9" Type="http://schemas.openxmlformats.org/officeDocument/2006/relationships/image" Target="../media/image59.emf"/><Relationship Id="rId14" Type="http://schemas.openxmlformats.org/officeDocument/2006/relationships/customXml" Target="../ink/ink59.xml"/><Relationship Id="rId22" Type="http://schemas.openxmlformats.org/officeDocument/2006/relationships/customXml" Target="../ink/ink63.xml"/><Relationship Id="rId27" Type="http://schemas.openxmlformats.org/officeDocument/2006/relationships/image" Target="../media/image68.emf"/><Relationship Id="rId30" Type="http://schemas.openxmlformats.org/officeDocument/2006/relationships/customXml" Target="../ink/ink67.xml"/><Relationship Id="rId35" Type="http://schemas.openxmlformats.org/officeDocument/2006/relationships/image" Target="../media/image72.emf"/><Relationship Id="rId43" Type="http://schemas.openxmlformats.org/officeDocument/2006/relationships/image" Target="../media/image76.emf"/><Relationship Id="rId48" Type="http://schemas.openxmlformats.org/officeDocument/2006/relationships/customXml" Target="../ink/ink76.xml"/><Relationship Id="rId64" Type="http://schemas.openxmlformats.org/officeDocument/2006/relationships/customXml" Target="../ink/ink82.xml"/><Relationship Id="rId69" Type="http://schemas.openxmlformats.org/officeDocument/2006/relationships/image" Target="../media/image89.emf"/><Relationship Id="rId77" Type="http://schemas.openxmlformats.org/officeDocument/2006/relationships/image" Target="../media/image48.emf"/><Relationship Id="rId8" Type="http://schemas.openxmlformats.org/officeDocument/2006/relationships/customXml" Target="../ink/ink56.xml"/><Relationship Id="rId51" Type="http://schemas.openxmlformats.org/officeDocument/2006/relationships/image" Target="../media/image80.emf"/><Relationship Id="rId72" Type="http://schemas.openxmlformats.org/officeDocument/2006/relationships/customXml" Target="../ink/ink86.xml"/><Relationship Id="rId3" Type="http://schemas.openxmlformats.org/officeDocument/2006/relationships/image" Target="../media/image56.emf"/><Relationship Id="rId12" Type="http://schemas.openxmlformats.org/officeDocument/2006/relationships/customXml" Target="../ink/ink58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33" Type="http://schemas.openxmlformats.org/officeDocument/2006/relationships/image" Target="../media/image71.emf"/><Relationship Id="rId38" Type="http://schemas.openxmlformats.org/officeDocument/2006/relationships/customXml" Target="../ink/ink71.xml"/><Relationship Id="rId46" Type="http://schemas.openxmlformats.org/officeDocument/2006/relationships/customXml" Target="../ink/ink75.xml"/><Relationship Id="rId59" Type="http://schemas.openxmlformats.org/officeDocument/2006/relationships/image" Target="../media/image84.emf"/><Relationship Id="rId67" Type="http://schemas.openxmlformats.org/officeDocument/2006/relationships/image" Target="../media/image88.emf"/><Relationship Id="rId20" Type="http://schemas.openxmlformats.org/officeDocument/2006/relationships/customXml" Target="../ink/ink62.xml"/><Relationship Id="rId41" Type="http://schemas.openxmlformats.org/officeDocument/2006/relationships/image" Target="../media/image75.emf"/><Relationship Id="rId62" Type="http://schemas.openxmlformats.org/officeDocument/2006/relationships/customXml" Target="../ink/ink81.xml"/><Relationship Id="rId70" Type="http://schemas.openxmlformats.org/officeDocument/2006/relationships/customXml" Target="../ink/ink85.xml"/><Relationship Id="rId75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emf"/><Relationship Id="rId18" Type="http://schemas.openxmlformats.org/officeDocument/2006/relationships/customXml" Target="../ink/ink97.xml"/><Relationship Id="rId26" Type="http://schemas.openxmlformats.org/officeDocument/2006/relationships/customXml" Target="../ink/ink101.xml"/><Relationship Id="rId39" Type="http://schemas.openxmlformats.org/officeDocument/2006/relationships/image" Target="../media/image108.emf"/><Relationship Id="rId21" Type="http://schemas.openxmlformats.org/officeDocument/2006/relationships/image" Target="../media/image81.emf"/><Relationship Id="rId34" Type="http://schemas.openxmlformats.org/officeDocument/2006/relationships/customXml" Target="../ink/ink105.xml"/><Relationship Id="rId42" Type="http://schemas.openxmlformats.org/officeDocument/2006/relationships/customXml" Target="../ink/ink109.xml"/><Relationship Id="rId47" Type="http://schemas.openxmlformats.org/officeDocument/2006/relationships/image" Target="../media/image112.emf"/><Relationship Id="rId50" Type="http://schemas.openxmlformats.org/officeDocument/2006/relationships/customXml" Target="../ink/ink113.xml"/><Relationship Id="rId55" Type="http://schemas.openxmlformats.org/officeDocument/2006/relationships/image" Target="../media/image116.emf"/><Relationship Id="rId7" Type="http://schemas.openxmlformats.org/officeDocument/2006/relationships/image" Target="../media/image94.emf"/><Relationship Id="rId12" Type="http://schemas.openxmlformats.org/officeDocument/2006/relationships/customXml" Target="../ink/ink94.xml"/><Relationship Id="rId17" Type="http://schemas.openxmlformats.org/officeDocument/2006/relationships/image" Target="../media/image99.emf"/><Relationship Id="rId25" Type="http://schemas.openxmlformats.org/officeDocument/2006/relationships/image" Target="../media/image101.emf"/><Relationship Id="rId33" Type="http://schemas.openxmlformats.org/officeDocument/2006/relationships/image" Target="../media/image105.emf"/><Relationship Id="rId38" Type="http://schemas.openxmlformats.org/officeDocument/2006/relationships/customXml" Target="../ink/ink107.xml"/><Relationship Id="rId46" Type="http://schemas.openxmlformats.org/officeDocument/2006/relationships/customXml" Target="../ink/ink111.xml"/><Relationship Id="rId2" Type="http://schemas.openxmlformats.org/officeDocument/2006/relationships/customXml" Target="../ink/ink89.xml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29" Type="http://schemas.openxmlformats.org/officeDocument/2006/relationships/image" Target="../media/image103.emf"/><Relationship Id="rId41" Type="http://schemas.openxmlformats.org/officeDocument/2006/relationships/image" Target="../media/image109.emf"/><Relationship Id="rId54" Type="http://schemas.openxmlformats.org/officeDocument/2006/relationships/customXml" Target="../ink/ink1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11" Type="http://schemas.openxmlformats.org/officeDocument/2006/relationships/image" Target="../media/image96.emf"/><Relationship Id="rId24" Type="http://schemas.openxmlformats.org/officeDocument/2006/relationships/customXml" Target="../ink/ink100.xml"/><Relationship Id="rId32" Type="http://schemas.openxmlformats.org/officeDocument/2006/relationships/customXml" Target="../ink/ink104.xml"/><Relationship Id="rId37" Type="http://schemas.openxmlformats.org/officeDocument/2006/relationships/image" Target="../media/image107.emf"/><Relationship Id="rId40" Type="http://schemas.openxmlformats.org/officeDocument/2006/relationships/customXml" Target="../ink/ink108.xml"/><Relationship Id="rId45" Type="http://schemas.openxmlformats.org/officeDocument/2006/relationships/image" Target="../media/image111.emf"/><Relationship Id="rId53" Type="http://schemas.openxmlformats.org/officeDocument/2006/relationships/image" Target="../media/image115.emf"/><Relationship Id="rId5" Type="http://schemas.openxmlformats.org/officeDocument/2006/relationships/image" Target="../media/image93.emf"/><Relationship Id="rId15" Type="http://schemas.openxmlformats.org/officeDocument/2006/relationships/image" Target="../media/image98.emf"/><Relationship Id="rId23" Type="http://schemas.openxmlformats.org/officeDocument/2006/relationships/image" Target="../media/image82.emf"/><Relationship Id="rId28" Type="http://schemas.openxmlformats.org/officeDocument/2006/relationships/customXml" Target="../ink/ink102.xml"/><Relationship Id="rId36" Type="http://schemas.openxmlformats.org/officeDocument/2006/relationships/customXml" Target="../ink/ink106.xml"/><Relationship Id="rId49" Type="http://schemas.openxmlformats.org/officeDocument/2006/relationships/image" Target="../media/image113.emf"/><Relationship Id="rId10" Type="http://schemas.openxmlformats.org/officeDocument/2006/relationships/customXml" Target="../ink/ink93.xml"/><Relationship Id="rId19" Type="http://schemas.openxmlformats.org/officeDocument/2006/relationships/image" Target="../media/image100.emf"/><Relationship Id="rId31" Type="http://schemas.openxmlformats.org/officeDocument/2006/relationships/image" Target="../media/image104.emf"/><Relationship Id="rId44" Type="http://schemas.openxmlformats.org/officeDocument/2006/relationships/customXml" Target="../ink/ink110.xml"/><Relationship Id="rId52" Type="http://schemas.openxmlformats.org/officeDocument/2006/relationships/customXml" Target="../ink/ink114.xml"/><Relationship Id="rId4" Type="http://schemas.openxmlformats.org/officeDocument/2006/relationships/customXml" Target="../ink/ink90.xml"/><Relationship Id="rId9" Type="http://schemas.openxmlformats.org/officeDocument/2006/relationships/image" Target="../media/image95.emf"/><Relationship Id="rId14" Type="http://schemas.openxmlformats.org/officeDocument/2006/relationships/customXml" Target="../ink/ink95.xml"/><Relationship Id="rId22" Type="http://schemas.openxmlformats.org/officeDocument/2006/relationships/customXml" Target="../ink/ink99.xml"/><Relationship Id="rId27" Type="http://schemas.openxmlformats.org/officeDocument/2006/relationships/image" Target="../media/image102.emf"/><Relationship Id="rId30" Type="http://schemas.openxmlformats.org/officeDocument/2006/relationships/customXml" Target="../ink/ink103.xml"/><Relationship Id="rId35" Type="http://schemas.openxmlformats.org/officeDocument/2006/relationships/image" Target="../media/image106.emf"/><Relationship Id="rId43" Type="http://schemas.openxmlformats.org/officeDocument/2006/relationships/image" Target="../media/image110.emf"/><Relationship Id="rId48" Type="http://schemas.openxmlformats.org/officeDocument/2006/relationships/customXml" Target="../ink/ink112.xml"/><Relationship Id="rId8" Type="http://schemas.openxmlformats.org/officeDocument/2006/relationships/customXml" Target="../ink/ink92.xml"/><Relationship Id="rId51" Type="http://schemas.openxmlformats.org/officeDocument/2006/relationships/image" Target="../media/image114.emf"/><Relationship Id="rId3" Type="http://schemas.openxmlformats.org/officeDocument/2006/relationships/image" Target="../media/image9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9.xml"/><Relationship Id="rId18" Type="http://schemas.openxmlformats.org/officeDocument/2006/relationships/customXml" Target="../ink/ink122.xml"/><Relationship Id="rId26" Type="http://schemas.openxmlformats.org/officeDocument/2006/relationships/customXml" Target="../ink/ink125.xml"/><Relationship Id="rId39" Type="http://schemas.openxmlformats.org/officeDocument/2006/relationships/image" Target="../media/image119.emf"/><Relationship Id="rId3" Type="http://schemas.openxmlformats.org/officeDocument/2006/relationships/image" Target="../media/image1010.emf"/><Relationship Id="rId21" Type="http://schemas.openxmlformats.org/officeDocument/2006/relationships/image" Target="../media/image1100.emf"/><Relationship Id="rId7" Type="http://schemas.openxmlformats.org/officeDocument/2006/relationships/image" Target="../media/image1030.emf"/><Relationship Id="rId12" Type="http://schemas.openxmlformats.org/officeDocument/2006/relationships/customXml" Target="../ink/ink120.xml"/><Relationship Id="rId17" Type="http://schemas.openxmlformats.org/officeDocument/2006/relationships/image" Target="../media/image1080.emf"/><Relationship Id="rId25" Type="http://schemas.openxmlformats.org/officeDocument/2006/relationships/image" Target="../media/image1120.emf"/><Relationship Id="rId38" Type="http://schemas.openxmlformats.org/officeDocument/2006/relationships/customXml" Target="../ink/ink130.xml"/><Relationship Id="rId2" Type="http://schemas.openxmlformats.org/officeDocument/2006/relationships/customXml" Target="../ink/ink116.xml"/><Relationship Id="rId16" Type="http://schemas.openxmlformats.org/officeDocument/2006/relationships/customXml" Target="../ink/ink121.xml"/><Relationship Id="rId29" Type="http://schemas.openxmlformats.org/officeDocument/2006/relationships/image" Target="../media/image114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8.xml"/><Relationship Id="rId11" Type="http://schemas.openxmlformats.org/officeDocument/2006/relationships/image" Target="../media/image1050.emf"/><Relationship Id="rId24" Type="http://schemas.openxmlformats.org/officeDocument/2006/relationships/customXml" Target="../ink/ink124.xml"/><Relationship Id="rId32" Type="http://schemas.openxmlformats.org/officeDocument/2006/relationships/customXml" Target="../ink/ink128.xml"/><Relationship Id="rId37" Type="http://schemas.openxmlformats.org/officeDocument/2006/relationships/image" Target="../media/image118.emf"/><Relationship Id="rId5" Type="http://schemas.openxmlformats.org/officeDocument/2006/relationships/image" Target="../media/image1020.emf"/><Relationship Id="rId15" Type="http://schemas.openxmlformats.org/officeDocument/2006/relationships/image" Target="../media/image1070.emf"/><Relationship Id="rId23" Type="http://schemas.openxmlformats.org/officeDocument/2006/relationships/image" Target="../media/image1110.emf"/><Relationship Id="rId28" Type="http://schemas.openxmlformats.org/officeDocument/2006/relationships/customXml" Target="../ink/ink126.xml"/><Relationship Id="rId36" Type="http://schemas.openxmlformats.org/officeDocument/2006/relationships/customXml" Target="../ink/ink129.xml"/><Relationship Id="rId31" Type="http://schemas.openxmlformats.org/officeDocument/2006/relationships/image" Target="../media/image1150.emf"/><Relationship Id="rId4" Type="http://schemas.openxmlformats.org/officeDocument/2006/relationships/customXml" Target="../ink/ink117.xml"/><Relationship Id="rId22" Type="http://schemas.openxmlformats.org/officeDocument/2006/relationships/customXml" Target="../ink/ink123.xml"/><Relationship Id="rId27" Type="http://schemas.openxmlformats.org/officeDocument/2006/relationships/image" Target="../media/image1130.emf"/><Relationship Id="rId30" Type="http://schemas.openxmlformats.org/officeDocument/2006/relationships/customXml" Target="../ink/ink127.xml"/><Relationship Id="rId35" Type="http://schemas.openxmlformats.org/officeDocument/2006/relationships/image" Target="../media/image1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348880"/>
            <a:ext cx="4445248" cy="815216"/>
          </a:xfrm>
        </p:spPr>
        <p:txBody>
          <a:bodyPr>
            <a:no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คำยืมภาษาเขมรในภาษาไทย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581274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ผู้สอน   อ. มธุมิส   สมานทรัพย์ 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9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8229600" cy="1872208"/>
          </a:xfrm>
        </p:spPr>
        <p:txBody>
          <a:bodyPr>
            <a:noAutofit/>
          </a:bodyPr>
          <a:lstStyle/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๘. คำ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 พยางค์ 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ขึ้นต้นด้วย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  จำ  ชำ  ดำ  ตำ  ทำ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สามารถแผลงเป็นตัวอื่นได้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มัก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เป็นคำเขมร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คำรบ	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			กำเนิด    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เกิด)                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จำหน่าย  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			จำแนก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(แจก)                  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ชำนาญ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(ชาญ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		ดำเนิน    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เดิน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ดำริ     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ตริ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			ตำรวจ  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(ตรวจ) &gt;             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ทำนบ   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วิธีสังเกตคำเขมร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02160" y="2348640"/>
              <a:ext cx="1375560" cy="18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6320" y="2284920"/>
                <a:ext cx="14072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616480" y="2214720"/>
              <a:ext cx="1089720" cy="330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0640" y="2151000"/>
                <a:ext cx="112140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893400" y="2304000"/>
              <a:ext cx="3090240" cy="214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7560" y="2240280"/>
                <a:ext cx="31219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634720" y="2330640"/>
              <a:ext cx="402120" cy="178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8880" y="2267280"/>
                <a:ext cx="4338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339480" y="2821680"/>
              <a:ext cx="795240" cy="196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3640" y="2758320"/>
                <a:ext cx="8269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437840" y="3402360"/>
              <a:ext cx="357480" cy="169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2000" y="3338640"/>
                <a:ext cx="3891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455840" y="3875400"/>
              <a:ext cx="294840" cy="187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39640" y="3812040"/>
                <a:ext cx="3268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500480" y="4277160"/>
              <a:ext cx="232200" cy="384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4280" y="4213800"/>
                <a:ext cx="2646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1410840" y="4902480"/>
              <a:ext cx="321840" cy="223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95000" y="4838760"/>
                <a:ext cx="3538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473480" y="5411520"/>
              <a:ext cx="295200" cy="268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7640" y="5347800"/>
                <a:ext cx="3268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5143680" y="3357720"/>
              <a:ext cx="223560" cy="285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27840" y="3294000"/>
                <a:ext cx="2552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5045400" y="3857760"/>
              <a:ext cx="312840" cy="250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29560" y="3794040"/>
                <a:ext cx="3445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5072040" y="4339800"/>
              <a:ext cx="295200" cy="277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56200" y="4276440"/>
                <a:ext cx="32688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5063400" y="4732560"/>
              <a:ext cx="303840" cy="4291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47560" y="4669200"/>
                <a:ext cx="335520" cy="5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7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8229600" cy="1872208"/>
          </a:xfrm>
        </p:spPr>
        <p:txBody>
          <a:bodyPr>
            <a:noAutofit/>
          </a:bodyPr>
          <a:lstStyle/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๘. คำ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 พยางค์ 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ขึ้นต้นด้วย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  จำ  ชำ  ดำ  ตำ  ทำ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สามารถแผลงเป็นตัวอื่นได้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มัก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เป็นคำเขมร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</a:t>
            </a: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คำรบ	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ครบ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			กำเนิด    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เกิด)                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จำหน่าย  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			จำแนก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(แจก)                  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ชำนาญ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(ชาญ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		ดำเนิน    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เดิน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ดำริ     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ตริ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			ตำรวจ    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(ตรวจ) &gt;             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ทำนบ   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วิธีสังเกตคำเขมร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02160" y="2348640"/>
              <a:ext cx="1375560" cy="18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6320" y="2284920"/>
                <a:ext cx="14072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616480" y="2214720"/>
              <a:ext cx="1089720" cy="330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0640" y="2151000"/>
                <a:ext cx="112140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893400" y="2304000"/>
              <a:ext cx="3090240" cy="214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7560" y="2240280"/>
                <a:ext cx="31219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634720" y="2330640"/>
              <a:ext cx="402120" cy="178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8880" y="2267280"/>
                <a:ext cx="4338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339480" y="2821680"/>
              <a:ext cx="795240" cy="196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3640" y="2758320"/>
                <a:ext cx="8269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1437840" y="3402360"/>
              <a:ext cx="357480" cy="169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22000" y="3338640"/>
                <a:ext cx="3891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455840" y="3875400"/>
              <a:ext cx="294840" cy="187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39640" y="3812040"/>
                <a:ext cx="3268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500480" y="4277160"/>
              <a:ext cx="232200" cy="384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4280" y="4213800"/>
                <a:ext cx="2646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1410840" y="4902480"/>
              <a:ext cx="321840" cy="223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95000" y="4838760"/>
                <a:ext cx="35388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473480" y="5411520"/>
              <a:ext cx="295200" cy="2682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7640" y="5347800"/>
                <a:ext cx="3268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5143680" y="3357720"/>
              <a:ext cx="223560" cy="285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27840" y="3294000"/>
                <a:ext cx="2552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5045400" y="3857760"/>
              <a:ext cx="312840" cy="250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29560" y="3794040"/>
                <a:ext cx="3445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5072040" y="4339800"/>
              <a:ext cx="295200" cy="277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56200" y="4276440"/>
                <a:ext cx="32688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5063400" y="4732560"/>
              <a:ext cx="303840" cy="4291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47560" y="4669200"/>
                <a:ext cx="335520" cy="5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831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815216"/>
          </a:xfrm>
        </p:spPr>
        <p:txBody>
          <a:bodyPr>
            <a:no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คำยืมภาษาจีนในภาษาไทย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56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51" y="3284984"/>
            <a:ext cx="2688300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6" y="697834"/>
            <a:ext cx="2489426" cy="186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4" y="3184213"/>
            <a:ext cx="3040842" cy="2025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3" y="682564"/>
            <a:ext cx="2823510" cy="1882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79" y="3163788"/>
            <a:ext cx="2137420" cy="2137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697834"/>
            <a:ext cx="2619308" cy="19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ยืมคำภาษาจีนมาใช้ในภาษาไทยนั้น  มักยืมมาจากภาษาจีนแต้จิ๋วและภาษาจีนฮกเกี้ยนมากกว่าภาษาจีนสาขาอื่นเนื่องจากชาวจีนแต้จิ๋วและชาวจีนฮกเกี้ยนได้อพยพเข้ามาอยู่ในประเทศไทยก่อนชาวจีนกลุ่มอื่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ภาษาจีนที่ยืมมาใช้ในภาษาไทยมีคำที่เกี่ยวข้องกับภาษาและวรรณคดี  ความเชื่อ  ศาสนา  ประเพณี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 ฯลฯ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คำยืมจากภาษาจีน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36040" y="2634120"/>
              <a:ext cx="705600" cy="348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200" y="2570760"/>
                <a:ext cx="73728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250360" y="2589480"/>
              <a:ext cx="1179000" cy="384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4520" y="2526120"/>
                <a:ext cx="121068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53680" y="4768560"/>
              <a:ext cx="973800" cy="178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7840" y="4704840"/>
                <a:ext cx="100548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679040" y="4661280"/>
              <a:ext cx="1027080" cy="250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3200" y="4597920"/>
                <a:ext cx="105876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848680" y="4830840"/>
              <a:ext cx="795240" cy="98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2840" y="4767480"/>
                <a:ext cx="8269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3839760" y="4696920"/>
              <a:ext cx="982800" cy="393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23920" y="4633560"/>
                <a:ext cx="101448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4947120" y="4750560"/>
              <a:ext cx="1081080" cy="178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31280" y="4687200"/>
                <a:ext cx="111276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3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ไทย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นำคำภาษาจีนมาใช้ โดยมากไทยเลียนเสียงจีนได้ใกล้เคียงกว่าชาติอื่น ๆ เช่น เกาเหลา ตั้งฉ่าย เต้าทึง เต้าหู้ เต้าฮวย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พะโล้ แฮ่กึ๊น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บางคำที่นำมาตัดทอนและเปลี่ยนเสียง เช่น เตี้ยะหลิว ตะหลิว บ๊ะหมี่ บะหมี่ ปุ้งกี ปุ้งกี๋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วิธีนำคำยืมภาษาจีนมาใช้ในภาษาไทย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313240" y="2214720"/>
              <a:ext cx="1804320" cy="241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400" y="2151000"/>
                <a:ext cx="183600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742080" y="2205720"/>
              <a:ext cx="1554120" cy="196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6240" y="2142000"/>
                <a:ext cx="1585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91400" y="2652120"/>
              <a:ext cx="1571760" cy="39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560" y="2588760"/>
                <a:ext cx="160344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518280" y="3786120"/>
              <a:ext cx="786240" cy="169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02440" y="3722760"/>
                <a:ext cx="8179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4813200" y="3661200"/>
              <a:ext cx="1223640" cy="3664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7360" y="3597840"/>
                <a:ext cx="125532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6652800" y="3634560"/>
              <a:ext cx="2125440" cy="339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6960" y="3570840"/>
                <a:ext cx="215712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2045160" y="4179240"/>
              <a:ext cx="1080720" cy="357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29320" y="4115520"/>
                <a:ext cx="111240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/>
              <p14:cNvContentPartPr/>
              <p14:nvPr/>
            </p14:nvContentPartPr>
            <p14:xfrm>
              <a:off x="437760" y="4161240"/>
              <a:ext cx="1545120" cy="295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1920" y="4097880"/>
                <a:ext cx="15768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/>
              <p14:cNvContentPartPr/>
              <p14:nvPr/>
            </p14:nvContentPartPr>
            <p14:xfrm>
              <a:off x="2616480" y="2625480"/>
              <a:ext cx="5510160" cy="357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00640" y="2561760"/>
                <a:ext cx="5541840" cy="48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1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65" y="1700808"/>
            <a:ext cx="6300192" cy="4725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79208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แฮ่กึ๊น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 กุ้งม้วน หมายถึงอาหารที่ใช้เนื้อกุ้งผสมแป้งมัน โขลกจนเหนียว ห่อด้วยฟองเต้าหู้เป็นท่อน หั่นเป็นแว่นทอด รับประทานกับน้ำจิ้มข้นหวาน.</a:t>
            </a:r>
          </a:p>
        </p:txBody>
      </p:sp>
    </p:spTree>
    <p:extLst>
      <p:ext uri="{BB962C8B-B14F-4D97-AF65-F5344CB8AC3E}">
        <p14:creationId xmlns:p14="http://schemas.microsoft.com/office/powerpoint/2010/main" val="34297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ภาษาจีน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มีลักษณะคล้ายคลึงกับภาษาไทยมาก คือ เป็นภาษาคำโดด มีเสียงวรรณยุกต์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คำภาษาจีนมาใช้ในภาษาไทยซึ่งมีวรรณยุกต์และสระประสมใช้จึงทำให้สามารถออกเสียงวรรณยุกต์และสระตามภาษาจีนได้อย่างง่ายดาย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ภาษาจีนยังมีคำที่บอกเพศในตัวเช่นเดียวกับภาษาไทยอีกด้วย เช่น เฮีย (พี่ชาย) ซ้อ (พี่สะใภ้) เจ๊ (พี่สาว)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สะกดคำภาษาจีนในภาษาไทยยังใช้ตัวสะกดตรงตามมาตราตัวสะกดทั้ง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๘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และไม่มี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การใช้ทัณฑฆาต หรือตัวการันต์ด้วย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วิธีการสังเกตคำยืมจากภาษาจีน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849440" y="2223360"/>
              <a:ext cx="794880" cy="161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3600" y="2160000"/>
                <a:ext cx="8265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03840" y="2661120"/>
              <a:ext cx="2170080" cy="259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000" y="2597400"/>
                <a:ext cx="22017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831120" y="4187880"/>
              <a:ext cx="3509640" cy="268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4920" y="4124520"/>
                <a:ext cx="35416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688360" y="5188320"/>
              <a:ext cx="2384640" cy="196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72520" y="5124600"/>
                <a:ext cx="241632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1776960" y="5706000"/>
              <a:ext cx="911520" cy="125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61120" y="5642640"/>
                <a:ext cx="9432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3134520" y="5607720"/>
              <a:ext cx="2036160" cy="313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18680" y="5544360"/>
                <a:ext cx="20678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5661720" y="5572080"/>
              <a:ext cx="1018080" cy="464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45520" y="5508720"/>
                <a:ext cx="105012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036080" y="4661280"/>
              <a:ext cx="348480" cy="2952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0240" y="4597920"/>
                <a:ext cx="3801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2259360" y="4616640"/>
              <a:ext cx="330840" cy="2145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43520" y="4553280"/>
                <a:ext cx="3625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3589920" y="4634640"/>
              <a:ext cx="268200" cy="160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74080" y="4570920"/>
                <a:ext cx="299880" cy="2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9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นำมา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เป็นชื่ออาหารการกิน เช่น ก๋วยเตี๋ยว เต้าทึง แป๊ะซะ เฉาก๊วย จับฉ่าย เป็นต้น</a:t>
            </a: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คำที่เกี่ยวกับสิ่งของเครื่องใช้ที่เรารับมาจากชาวจีน เช่น ตะหลิว ตึก เก้าอี้ เก๋ง ฮวงซุ้ย</a:t>
            </a: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คำที่เกี่ยวกับการค้าและการจัดระบบทางการค้า เช่น เจ๋ง บ๋วย หุ้น ห้าง โสหุ้ย เป็นต้น</a:t>
            </a: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คำที่ใช้วรรณยุกต์ตรี จัตวา เป็นส่วนมาก เช่น ก๋วยจั๊บ กุ๊ย เก๊ เก๊ก ก๋ง ตุ๋น เป็นต้น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คำยืมจากภาษาจีน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188160" y="2259360"/>
              <a:ext cx="714600" cy="98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2320" y="2195640"/>
                <a:ext cx="746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696840" y="2973600"/>
              <a:ext cx="3920760" cy="366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1000" y="2910240"/>
                <a:ext cx="395244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714840" y="4080960"/>
              <a:ext cx="678960" cy="214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99000" y="4017240"/>
                <a:ext cx="7106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313240" y="4062960"/>
              <a:ext cx="2116800" cy="375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97400" y="3999600"/>
                <a:ext cx="214848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3107520" y="5018400"/>
              <a:ext cx="2018520" cy="32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91680" y="4955040"/>
                <a:ext cx="205020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063400" y="4973760"/>
              <a:ext cx="1625400" cy="268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7560" y="4910400"/>
                <a:ext cx="16570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5250960" y="2089440"/>
              <a:ext cx="2732760" cy="286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34760" y="2026080"/>
                <a:ext cx="276480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348480" y="2589480"/>
              <a:ext cx="1884600" cy="241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2640" y="2526120"/>
                <a:ext cx="191628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473400" y="3482640"/>
              <a:ext cx="3313440" cy="428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7560" y="3418920"/>
                <a:ext cx="334512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8010000" y="4027320"/>
              <a:ext cx="527400" cy="303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94160" y="3963960"/>
                <a:ext cx="5590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509040" y="4500720"/>
              <a:ext cx="2259720" cy="509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3200" y="4437000"/>
                <a:ext cx="229140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7206480" y="4920120"/>
              <a:ext cx="1223640" cy="42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0640" y="4856760"/>
                <a:ext cx="12553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232200" y="5456160"/>
              <a:ext cx="1857960" cy="366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6360" y="5392440"/>
                <a:ext cx="18896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7197480" y="4768560"/>
              <a:ext cx="884520" cy="437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81640" y="4704840"/>
                <a:ext cx="9162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947720" y="5125680"/>
              <a:ext cx="360" cy="12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31520" y="5062320"/>
                <a:ext cx="324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2571840" y="3518280"/>
              <a:ext cx="375480" cy="89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56000" y="3454920"/>
                <a:ext cx="40716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9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01008"/>
            <a:ext cx="3984296" cy="2985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3744415" cy="280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168" y="404664"/>
            <a:ext cx="165618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แป๊ะซะ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3356992"/>
            <a:ext cx="165618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ฮวงซุ้ย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016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29600" cy="4075176"/>
          </a:xfrm>
        </p:spPr>
        <p:txBody>
          <a:bodyPr>
            <a:no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ภาษาเขมรเป็นภาษาคำโดด จัดอยู่ในตระกูลมอญ-เขมร 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ไทย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กับเขมรมี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กันมาเป็นเวลาอันยาวนาน จึงทำให้มีการหยิบยืมถ้อยคำภาษา ของกันและกัน ไทยยืมคำภาษาเขมรมาใช้เป็นจำนวนมาก  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เขมรนอกจากจะใช้กันในประเทศกัมพูชาแล้ว  ยังใช้กันในบรรดาคนไทยเชื้อสายเขมรทางจังหวัดต่าง ๆ บางจังหวัดทางภาคตะวันออกเฉียงเหนือ และภาคตะวันออกของประเทศไทย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เขมรเข้าสู่ภาษาไทยโดยทางการเมือง  ทางวัฒนธรรมและทางภูมิศาสตร์  เรายืมคำเขมรมาใช้โดยการทับศัพท์ ทับศัพท์เสียงเปลี่ยนไป  และเปลี่ยนเสียงเปลี่ยนความหมาย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ยืมจากภาษาเขมร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161160" y="1919880"/>
              <a:ext cx="1152360" cy="339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5320" y="1856520"/>
                <a:ext cx="11840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53680" y="3795120"/>
              <a:ext cx="1875600" cy="259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840" y="3731760"/>
                <a:ext cx="190728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054480" y="3848760"/>
              <a:ext cx="2000520" cy="250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8640" y="3785040"/>
                <a:ext cx="20322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27040" y="4330800"/>
              <a:ext cx="1411200" cy="196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200" y="4267440"/>
                <a:ext cx="14428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4643640" y="4804200"/>
              <a:ext cx="3009600" cy="187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27800" y="4740840"/>
                <a:ext cx="30412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36040" y="5179320"/>
              <a:ext cx="1116360" cy="268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0200" y="5115600"/>
                <a:ext cx="11480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375200" y="5170320"/>
              <a:ext cx="214920" cy="250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59360" y="5106960"/>
                <a:ext cx="2466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455840" y="5241600"/>
              <a:ext cx="45000" cy="152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39640" y="5178240"/>
                <a:ext cx="77040" cy="2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57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564904"/>
            <a:ext cx="4176464" cy="815216"/>
          </a:xfrm>
        </p:spPr>
        <p:txBody>
          <a:bodyPr>
            <a:noAutofit/>
          </a:bodyPr>
          <a:lstStyle/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คำยืมภาษาชวา-มลายู</a:t>
            </a:r>
            <a:b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ในภาษาไทย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83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29600" cy="4075176"/>
          </a:xfrm>
        </p:spPr>
        <p:txBody>
          <a:bodyPr>
            <a:no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ประเทศไทยกับประเทศมาเลเซียมีอาณาเขตติดต่อกัน จังหวัดชายแดนไทยที่ติดต่อกับมาเลเซีย ได้แก่ จังหวัดสตูล สงขลา ยะลา และนราธิวาส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ยืมจาก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ภาษาชวา-มลายู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53680" y="3795120"/>
              <a:ext cx="1875600" cy="259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7840" y="3731760"/>
                <a:ext cx="190728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054480" y="3848760"/>
              <a:ext cx="2000520" cy="250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8640" y="3785040"/>
                <a:ext cx="20322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27040" y="4330800"/>
              <a:ext cx="1411200" cy="196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200" y="4267440"/>
                <a:ext cx="14428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4643640" y="4804200"/>
              <a:ext cx="3009600" cy="187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27800" y="4740840"/>
                <a:ext cx="30412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36040" y="5179320"/>
              <a:ext cx="1116360" cy="268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0200" y="5115600"/>
                <a:ext cx="11480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1375200" y="5170320"/>
              <a:ext cx="214920" cy="250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59360" y="5106960"/>
                <a:ext cx="2466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455840" y="5241600"/>
              <a:ext cx="45000" cy="152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39640" y="5178240"/>
                <a:ext cx="77040" cy="27900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12" y="2708920"/>
            <a:ext cx="3381375" cy="40005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067944" y="5313420"/>
            <a:ext cx="2194743" cy="1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" name="Ink 3"/>
              <p14:cNvContentPartPr/>
              <p14:nvPr/>
            </p14:nvContentPartPr>
            <p14:xfrm>
              <a:off x="4009680" y="2018160"/>
              <a:ext cx="839520" cy="134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93840" y="1954440"/>
                <a:ext cx="8712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/>
              <p14:cNvContentPartPr/>
              <p14:nvPr/>
            </p14:nvContentPartPr>
            <p14:xfrm>
              <a:off x="4089960" y="2393280"/>
              <a:ext cx="3152520" cy="259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74120" y="2329560"/>
                <a:ext cx="3184200" cy="3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0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29600" cy="4075176"/>
          </a:xfrm>
        </p:spPr>
        <p:txBody>
          <a:bodyPr>
            <a:no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ทั้งสองประเทศจึงมีความสัมพันธ์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กันทั้ง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ในด้านการค้าขาย ทางด้านภาษา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ศาสนา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และวัฒนธรรมอื่น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ๆ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ภาษา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มลายูในตระกูลภาษามลาโย – โพลินีเชียน หรือออสโตรนีเชียน 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คำยืมจากภาษาชวา – มลายูก็เช่นเดียวกับคำ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ยืมจาก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ภาษาอื่น ๆ คือเมื่อเข้ามาใช้ปะปนในภาษาไทยแล้ว บางคำอาจมีความหมายคงเดิม บางคำความหมายเปลี่ยนแปลงไป คือ ความหมายแคบเข้า ความหมายกว้างออก หรือ ความหมายย้าย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ที่</a:t>
            </a: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thaiDist"/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ยืมจาก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ภาษาชวา-มลายู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000840" y="2000160"/>
              <a:ext cx="2572200" cy="170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85000" y="1936800"/>
                <a:ext cx="26038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0680" y="2401920"/>
              <a:ext cx="2777400" cy="268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840" y="2338560"/>
                <a:ext cx="28090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313160" y="2937960"/>
              <a:ext cx="1982880" cy="196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7320" y="2874240"/>
                <a:ext cx="20145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6804720" y="2982600"/>
              <a:ext cx="1509480" cy="151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8520" y="2918880"/>
                <a:ext cx="15415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4920480" y="3893400"/>
              <a:ext cx="1777320" cy="143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04640" y="3829680"/>
                <a:ext cx="18090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36040" y="4304160"/>
              <a:ext cx="1464840" cy="134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0200" y="4240440"/>
                <a:ext cx="14965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3500640" y="4295160"/>
              <a:ext cx="750240" cy="196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84800" y="4231800"/>
                <a:ext cx="78192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5465160" y="4295160"/>
              <a:ext cx="875520" cy="178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49320" y="4231800"/>
                <a:ext cx="9072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8001000" y="4268520"/>
              <a:ext cx="598680" cy="178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85160" y="4204800"/>
                <a:ext cx="63036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29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29600" cy="4075176"/>
          </a:xfrm>
        </p:spPr>
        <p:txBody>
          <a:bodyPr>
            <a:no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พจนานุกรมฉบับราชบัณฑิตยสถาน พ.ศ. ๒๕๒๕ ได้กำหนด </a:t>
            </a:r>
          </a:p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“อักษรย่อในวงเล็บท้ายบทนิยาม” เพื่อบอกที่มาของคำต่าง ๆ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เช่น</a:t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ข.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- เขมร, จ. - จีน,  ช. - ชวา, ม. - มลายู เป็นต้น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พจนานุกรมได้แยกภาษาชวาและภาษามลายูเป็น ๒ ภาษา แต่มีมนุษยวิทยาหลายคนกล่าวว่า เดิมภาษาชวาและภาษามลายูเป็นภาษาเดียวกัน ชนสองชาตินี้ใช้ภาษามลายูร่วมกันมาก่อน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thaiDist"/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ยืมจาก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ภาษาชวา-มลายู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39680" y="3071880"/>
              <a:ext cx="2206080" cy="22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3840" y="3008160"/>
                <a:ext cx="22377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125600" y="4080960"/>
              <a:ext cx="4527720" cy="32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9760" y="4017240"/>
                <a:ext cx="455940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19760" y="4473720"/>
              <a:ext cx="6287040" cy="348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920" y="4410360"/>
                <a:ext cx="631872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1705680" y="4536360"/>
              <a:ext cx="4277520" cy="277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89840" y="4472640"/>
                <a:ext cx="43095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795720" y="4098600"/>
              <a:ext cx="1071720" cy="116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79880" y="4035240"/>
                <a:ext cx="11034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2919960" y="3170160"/>
              <a:ext cx="1661400" cy="80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04120" y="3106440"/>
                <a:ext cx="16930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437760" y="4563000"/>
              <a:ext cx="339480" cy="98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1920" y="4499640"/>
                <a:ext cx="3711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4116600" y="4152240"/>
              <a:ext cx="63000" cy="2325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00760" y="4088880"/>
                <a:ext cx="94680" cy="35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8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๑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) คำพื้นฐานของภาษาชวา – มลายูส่วนใหญ่เป็นคำ ๒ พยางค์ คำพยางค์เดียวมีน้อย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มาก</a:t>
            </a: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๒) ภาษาชวา – มลายู ไม่มีเสียงพยัญชนะควบกล้ำ </a:t>
            </a: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๓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ภาษา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ชวา – มลายูไม่ใช่ภาษาวรรณยุกต์ </a:t>
            </a:r>
          </a:p>
          <a:p>
            <a:pPr algn="l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คำยืมจากภาษาชวา-มลายู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7206480" y="4920120"/>
              <a:ext cx="1223640" cy="42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0640" y="4856760"/>
                <a:ext cx="12553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7197480" y="4768560"/>
              <a:ext cx="884520" cy="437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81640" y="4704840"/>
                <a:ext cx="9162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947720" y="5125680"/>
              <a:ext cx="360" cy="12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31520" y="5062320"/>
                <a:ext cx="324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" name="Ink 3"/>
              <p14:cNvContentPartPr/>
              <p14:nvPr/>
            </p14:nvContentPartPr>
            <p14:xfrm>
              <a:off x="6536520" y="2214720"/>
              <a:ext cx="1670400" cy="214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20680" y="2151000"/>
                <a:ext cx="170208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" name="Ink 4"/>
              <p14:cNvContentPartPr/>
              <p14:nvPr/>
            </p14:nvContentPartPr>
            <p14:xfrm>
              <a:off x="3884400" y="3161160"/>
              <a:ext cx="3045600" cy="339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68560" y="3097440"/>
                <a:ext cx="307728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" name="Ink 5"/>
              <p14:cNvContentPartPr/>
              <p14:nvPr/>
            </p14:nvContentPartPr>
            <p14:xfrm>
              <a:off x="4447080" y="3857760"/>
              <a:ext cx="1152360" cy="160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431240" y="3794040"/>
                <a:ext cx="11840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/>
              <p14:cNvContentPartPr/>
              <p14:nvPr/>
            </p14:nvContentPartPr>
            <p14:xfrm>
              <a:off x="5304240" y="3786120"/>
              <a:ext cx="2464920" cy="20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88400" y="3722760"/>
                <a:ext cx="249696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/>
              <p14:cNvContentPartPr/>
              <p14:nvPr/>
            </p14:nvContentPartPr>
            <p14:xfrm>
              <a:off x="464400" y="4313160"/>
              <a:ext cx="3465000" cy="250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8560" y="4249440"/>
                <a:ext cx="34970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" name="Ink 9"/>
              <p14:cNvContentPartPr/>
              <p14:nvPr/>
            </p14:nvContentPartPr>
            <p14:xfrm>
              <a:off x="4429080" y="3259440"/>
              <a:ext cx="3384720" cy="9201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13240" y="3195720"/>
                <a:ext cx="3416760" cy="10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2" name="Ink 11"/>
              <p14:cNvContentPartPr/>
              <p14:nvPr/>
            </p14:nvContentPartPr>
            <p14:xfrm>
              <a:off x="4331160" y="3813120"/>
              <a:ext cx="2134440" cy="31284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15320" y="3749400"/>
                <a:ext cx="216612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" name="Ink 12"/>
              <p14:cNvContentPartPr/>
              <p14:nvPr/>
            </p14:nvContentPartPr>
            <p14:xfrm>
              <a:off x="5259600" y="3304080"/>
              <a:ext cx="1688040" cy="2502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43760" y="3240360"/>
                <a:ext cx="17197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4" name="Ink 13"/>
              <p14:cNvContentPartPr/>
              <p14:nvPr/>
            </p14:nvContentPartPr>
            <p14:xfrm>
              <a:off x="5384880" y="2170080"/>
              <a:ext cx="1625400" cy="3038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68680" y="2106360"/>
                <a:ext cx="1657440" cy="4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8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คำยืมจากภาษาชวา-มลายู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107520" y="5018400"/>
              <a:ext cx="2018520" cy="32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91680" y="4955040"/>
                <a:ext cx="205020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063400" y="4973760"/>
              <a:ext cx="1625400" cy="268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7560" y="4910400"/>
                <a:ext cx="16570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7206480" y="4920120"/>
              <a:ext cx="1223640" cy="42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0640" y="4856760"/>
                <a:ext cx="12553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232200" y="5456160"/>
              <a:ext cx="1857960" cy="366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6360" y="5392440"/>
                <a:ext cx="18896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7197480" y="4768560"/>
              <a:ext cx="884520" cy="437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81640" y="4704840"/>
                <a:ext cx="9162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947720" y="5125680"/>
              <a:ext cx="360" cy="12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31520" y="5062320"/>
                <a:ext cx="32400" cy="25236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4" b="4760"/>
          <a:stretch/>
        </p:blipFill>
        <p:spPr bwMode="auto">
          <a:xfrm>
            <a:off x="1100288" y="2210392"/>
            <a:ext cx="6981712" cy="361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คำยืมจากภาษาชวา-มลายู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107520" y="5018400"/>
              <a:ext cx="2018520" cy="32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91680" y="4955040"/>
                <a:ext cx="205020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5063400" y="4973760"/>
              <a:ext cx="1625400" cy="268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7560" y="4910400"/>
                <a:ext cx="16570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7206480" y="4920120"/>
              <a:ext cx="1223640" cy="42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0640" y="4856760"/>
                <a:ext cx="12553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232200" y="5456160"/>
              <a:ext cx="1857960" cy="366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6360" y="5392440"/>
                <a:ext cx="18896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7197480" y="4768560"/>
              <a:ext cx="884520" cy="437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81640" y="4704840"/>
                <a:ext cx="9162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947720" y="5125680"/>
              <a:ext cx="360" cy="12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31520" y="5062320"/>
                <a:ext cx="32400" cy="25236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" b="2831"/>
          <a:stretch/>
        </p:blipFill>
        <p:spPr bwMode="auto">
          <a:xfrm>
            <a:off x="1096099" y="2044475"/>
            <a:ext cx="7473186" cy="375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คำยืมจากภาษาชวา-มลายู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7206480" y="4920120"/>
              <a:ext cx="1223640" cy="42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0640" y="4856760"/>
                <a:ext cx="12553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232200" y="5456160"/>
              <a:ext cx="1857960" cy="3664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6360" y="5392440"/>
                <a:ext cx="18896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7197480" y="4768560"/>
              <a:ext cx="884520" cy="437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81640" y="4704840"/>
                <a:ext cx="9162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947720" y="5125680"/>
              <a:ext cx="360" cy="12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31520" y="5062320"/>
                <a:ext cx="32400" cy="25236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3" b="18060"/>
          <a:stretch/>
        </p:blipFill>
        <p:spPr bwMode="auto">
          <a:xfrm>
            <a:off x="899592" y="1988840"/>
            <a:ext cx="7431038" cy="248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0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1" b="13660"/>
          <a:stretch/>
        </p:blipFill>
        <p:spPr bwMode="auto">
          <a:xfrm>
            <a:off x="538127" y="1988840"/>
            <a:ext cx="82546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คำยืมจากภาษาชวา-มลายู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0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" b="7220"/>
          <a:stretch/>
        </p:blipFill>
        <p:spPr bwMode="auto">
          <a:xfrm>
            <a:off x="840904" y="2060848"/>
            <a:ext cx="7416904" cy="36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คำยืมจากภาษาชวา-มลายู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22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๑.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คำเขมรที่เป็นคำโดดเหมือนคำไทยก็มี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เป็นคำที่เป็นคำศัพท์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ความหมายเข้าใจยาก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แปล 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	</a:t>
            </a: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อวย =	ให้		แข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= พระจันทร์</a:t>
            </a: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ได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=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มือ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   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เลิก  =  ยก</a:t>
            </a: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แสะ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=   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ม้า		มาน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   =    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	</a:t>
            </a: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ทูล  =  บอก		บาย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=    ข้าว</a:t>
            </a:r>
          </a:p>
          <a:p>
            <a:pPr algn="l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วิธีสังเกตคำเขมร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59240" y="2687760"/>
              <a:ext cx="3268440" cy="241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400" y="2624400"/>
                <a:ext cx="33001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438680" y="436644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22840" y="430308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49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คำยืมภาษาชวา –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มลายูส่วน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หนึ่งมาจากวรรณคดีไทยเรื่องดาหลัง </a:t>
            </a: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ในสมัยรัชกาลที่ ๑ และอิเหนาในรัชกาลที่ ๒ โดยเฉพาะอิเหนานั้นได้รับการยกย่อง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ว่าเป็น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ยอดของกลอนบทละคร ความไพเราะงดงามของบทละครเรื่อง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อิเหนายัง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เป็นที่ทราบกันดีมาจนถึงปัจจุบัน </a:t>
            </a:r>
          </a:p>
          <a:p>
            <a:pPr algn="l"/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คำยืมจากภาษาชวา-มลายู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7206480" y="4920120"/>
              <a:ext cx="1223640" cy="42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0640" y="4856760"/>
                <a:ext cx="12553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7197480" y="4768560"/>
              <a:ext cx="884520" cy="437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81640" y="4704840"/>
                <a:ext cx="9162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947720" y="5125680"/>
              <a:ext cx="360" cy="12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31520" y="5062320"/>
                <a:ext cx="324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" name="Ink 3"/>
              <p14:cNvContentPartPr/>
              <p14:nvPr/>
            </p14:nvContentPartPr>
            <p14:xfrm>
              <a:off x="7643880" y="2241360"/>
              <a:ext cx="804240" cy="160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28040" y="2178000"/>
                <a:ext cx="8359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" name="Ink 4"/>
              <p14:cNvContentPartPr/>
              <p14:nvPr/>
            </p14:nvContentPartPr>
            <p14:xfrm>
              <a:off x="3080880" y="2777040"/>
              <a:ext cx="634320" cy="187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65040" y="2713680"/>
                <a:ext cx="6660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" name="Ink 5"/>
              <p14:cNvContentPartPr/>
              <p14:nvPr/>
            </p14:nvContentPartPr>
            <p14:xfrm>
              <a:off x="2036160" y="3348720"/>
              <a:ext cx="2464920" cy="98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20320" y="3285000"/>
                <a:ext cx="2496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Ink 6"/>
              <p14:cNvContentPartPr/>
              <p14:nvPr/>
            </p14:nvContentPartPr>
            <p14:xfrm>
              <a:off x="3036240" y="2723400"/>
              <a:ext cx="482400" cy="375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20400" y="2660040"/>
                <a:ext cx="51408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" name="Ink 7"/>
              <p14:cNvContentPartPr/>
              <p14:nvPr/>
            </p14:nvContentPartPr>
            <p14:xfrm>
              <a:off x="7777800" y="2232360"/>
              <a:ext cx="634320" cy="143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61960" y="2169000"/>
                <a:ext cx="6660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" name="Ink 8"/>
              <p14:cNvContentPartPr/>
              <p14:nvPr/>
            </p14:nvContentPartPr>
            <p14:xfrm>
              <a:off x="2018160" y="3259440"/>
              <a:ext cx="2000520" cy="285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02320" y="3195720"/>
                <a:ext cx="2032560" cy="4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08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คำยืมจากภาษาชวา-มลายู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2" b="15782"/>
          <a:stretch/>
        </p:blipFill>
        <p:spPr bwMode="auto">
          <a:xfrm>
            <a:off x="323528" y="2348880"/>
            <a:ext cx="8497800" cy="33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7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36912"/>
            <a:ext cx="4176464" cy="815216"/>
          </a:xfrm>
        </p:spPr>
        <p:txBody>
          <a:bodyPr>
            <a:noAutofit/>
          </a:bodyPr>
          <a:lstStyle/>
          <a:p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คำยืมภาษาอังกฤษ</a:t>
            </a:r>
            <a:b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ในภาษาไทย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22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8229600" cy="4075176"/>
          </a:xfrm>
        </p:spPr>
        <p:txBody>
          <a:bodyPr>
            <a:noAutofit/>
          </a:bodyPr>
          <a:lstStyle/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ความเจริญก้าวหน้าทางด้านเทคโนโลยีและการศึกษาในยุคโลกาภิวัตน์ที่ไร้พรมแดน มีส่วนสำคัญทำให้คนไทยเรียนรู้ภาษาอังกฤษมากขึ้น จึงพยายามปรับปรุงวิธีการยืมคำภาษาอังกฤษเข้ามาไว้ในภาษาไทย เพื่อให้เหมาะสมกลมกลืนกับเสียงของภาษาไทย 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อังกฤษและไทยมี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ความสัมพันธ์กันทั้งในด้านการค้าขาย ทางด้านภาษา ศาสนา และวัฒนธรรมอื่น ๆ</a:t>
            </a:r>
          </a:p>
          <a:p>
            <a:pPr algn="thaiDist"/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thaiDist"/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thaiDist"/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836712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ยืมจาก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ภาษาอังกฤษ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009680" y="1991160"/>
              <a:ext cx="1321920" cy="161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3840" y="1927800"/>
                <a:ext cx="13536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027840" y="3813120"/>
              <a:ext cx="2536200" cy="178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1640" y="3749400"/>
                <a:ext cx="25682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64400" y="4205880"/>
              <a:ext cx="2759760" cy="223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560" y="4142520"/>
                <a:ext cx="2791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795640" y="2009160"/>
              <a:ext cx="911160" cy="169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79440" y="1945800"/>
                <a:ext cx="9432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411600" y="3795120"/>
              <a:ext cx="295200" cy="98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95760" y="3731760"/>
                <a:ext cx="326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6000840" y="3768480"/>
              <a:ext cx="1482840" cy="3394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85000" y="3704760"/>
                <a:ext cx="1514520" cy="4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93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th-TH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r>
              <a:rPr lang="th-TH" sz="11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</a:t>
            </a:r>
            <a:r>
              <a:rPr lang="th-TH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๑.  การ</a:t>
            </a:r>
            <a:r>
              <a:rPr lang="th-TH" sz="11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เปลี่ยนแปลงเสียงและคำ การยืมคำภาษาอังกฤษมาใช้ อาจมีการเปลี่ยนแปลงเสียงเพื่อความสะดวก และอีกประการหนึ่ง เนื่องจากเสียงบางเสียงไม่มีใช้ในภาษาไทย เช่น </a:t>
            </a:r>
            <a:r>
              <a:rPr lang="en-US" sz="11200" dirty="0" err="1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sh</a:t>
            </a:r>
            <a:r>
              <a:rPr lang="en-US" sz="11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</a:t>
            </a:r>
            <a:r>
              <a:rPr lang="en-US" sz="11200" dirty="0" err="1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ch</a:t>
            </a:r>
            <a:r>
              <a:rPr lang="en-US" sz="11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v z </a:t>
            </a:r>
            <a:r>
              <a:rPr lang="th-TH" sz="11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ฯลฯ เวลายืมเสียงจำพวกนี้ จึงต้องมีการปรับปรุงให้ผิดไปจากเสียงเดิม เช่น</a:t>
            </a:r>
          </a:p>
          <a:p>
            <a:pPr algn="l"/>
            <a:r>
              <a:rPr lang="en-US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	sign</a:t>
            </a:r>
            <a:r>
              <a:rPr lang="th-TH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	ออก</a:t>
            </a:r>
            <a:r>
              <a:rPr lang="th-TH" sz="11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เสียง</a:t>
            </a:r>
            <a:r>
              <a:rPr lang="th-TH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เป็น	เซ็น</a:t>
            </a:r>
            <a:endParaRPr lang="en-US" sz="11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r>
              <a:rPr lang="en-US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	pipe</a:t>
            </a:r>
            <a:r>
              <a:rPr lang="th-TH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	ออก</a:t>
            </a:r>
            <a:r>
              <a:rPr lang="th-TH" sz="11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เสียง</a:t>
            </a:r>
            <a:r>
              <a:rPr lang="th-TH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เป็น	แป๊บ</a:t>
            </a:r>
            <a:endParaRPr lang="th-TH" sz="11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r>
              <a:rPr lang="en-US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	goal</a:t>
            </a:r>
            <a:r>
              <a:rPr lang="th-TH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	ออก</a:t>
            </a:r>
            <a:r>
              <a:rPr lang="th-TH" sz="11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เสียง</a:t>
            </a:r>
            <a:r>
              <a:rPr lang="th-TH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เป็น	โก</a:t>
            </a:r>
            <a:endParaRPr lang="th-TH" sz="11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r>
              <a:rPr lang="en-US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	England</a:t>
            </a:r>
            <a:r>
              <a:rPr lang="th-TH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	ออก</a:t>
            </a:r>
            <a:r>
              <a:rPr lang="th-TH" sz="11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เสียง</a:t>
            </a:r>
            <a:r>
              <a:rPr lang="th-TH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เป็น	อังกฤษ</a:t>
            </a:r>
            <a:endParaRPr lang="th-TH" sz="11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r>
              <a:rPr lang="en-US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	statistic</a:t>
            </a:r>
            <a:r>
              <a:rPr lang="th-TH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	ออก</a:t>
            </a:r>
            <a:r>
              <a:rPr lang="th-TH" sz="11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เสียง</a:t>
            </a:r>
            <a:r>
              <a:rPr lang="th-TH" sz="11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เป็น	สถิติ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</a:t>
            </a:r>
          </a:p>
          <a:p>
            <a:pPr algn="l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</a:t>
            </a:r>
          </a:p>
          <a:p>
            <a:pPr algn="l"/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จากภาษาอังกฤษ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7206480" y="4920120"/>
              <a:ext cx="1223640" cy="42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0640" y="4856760"/>
                <a:ext cx="12553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7197480" y="4768560"/>
              <a:ext cx="884520" cy="437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81640" y="4704840"/>
                <a:ext cx="9162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947720" y="5125680"/>
              <a:ext cx="360" cy="12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31520" y="5062320"/>
                <a:ext cx="324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1937880" y="2080440"/>
              <a:ext cx="2643480" cy="196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22040" y="2017080"/>
                <a:ext cx="26751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" name="Ink 6"/>
              <p14:cNvContentPartPr/>
              <p14:nvPr/>
            </p14:nvContentPartPr>
            <p14:xfrm>
              <a:off x="2205720" y="2437920"/>
              <a:ext cx="1563120" cy="232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89880" y="2374200"/>
                <a:ext cx="1594800" cy="3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95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๒. การลากเข้าความ เป็นวิธีการเปลี่ยนแปลงเสียงของคำภาษาอังกฤษ เพื่อลากเข้าหาคำไทยที่คุ้นหูหรือแปลความหมายได้ด้วย ซึ่งวิธีการนี้ ศ.ดร.บรรจบ พันธุเมธา ได้ให้เหตุผลข้างต้น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เช่น</a:t>
            </a: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 </a:t>
            </a:r>
          </a:p>
          <a:p>
            <a:pPr algn="l"/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จากภาษาอังกฤษ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7206480" y="4920120"/>
              <a:ext cx="1223640" cy="42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0640" y="4856760"/>
                <a:ext cx="12553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7197480" y="4768560"/>
              <a:ext cx="884520" cy="437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81640" y="4704840"/>
                <a:ext cx="9162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947720" y="5125680"/>
              <a:ext cx="360" cy="12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31520" y="5062320"/>
                <a:ext cx="32400" cy="2523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16684"/>
              </p:ext>
            </p:extLst>
          </p:nvPr>
        </p:nvGraphicFramePr>
        <p:xfrm>
          <a:off x="1043608" y="3670327"/>
          <a:ext cx="6904112" cy="2196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9134"/>
                <a:gridCol w="3254679"/>
                <a:gridCol w="1340299"/>
              </a:tblGrid>
              <a:tr h="219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court shoes</a:t>
                      </a:r>
                      <a:b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8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bradlay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coffee</a:t>
                      </a:r>
                      <a:b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uniform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เสียงในภาษาไทยเป็น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เสียงในภาษาไทยเป็น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เสียงในภาษาไทยเป็น</a:t>
                      </a:r>
                      <a: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เสียงในภาษาไทยเป็น</a:t>
                      </a:r>
                      <a:endParaRPr lang="en-US" sz="28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คัทชู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บลัดเล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กาแฟ</a:t>
                      </a:r>
                      <a: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อยู่ในฟอร์ม</a:t>
                      </a:r>
                      <a:endParaRPr lang="en-US" sz="28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89225" y="2979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H SarabunPSK" pitchFamily="34" charset="-34"/>
              </a:rPr>
              <a:t> </a:t>
            </a:r>
            <a:endParaRPr kumimoji="0" lang="en-US" altLang="th-TH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884160" y="2178720"/>
              <a:ext cx="1866600" cy="161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68320" y="2115360"/>
                <a:ext cx="18982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" name="Ink 7"/>
              <p14:cNvContentPartPr/>
              <p14:nvPr/>
            </p14:nvContentPartPr>
            <p14:xfrm>
              <a:off x="902160" y="2259360"/>
              <a:ext cx="1268280" cy="134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86320" y="2195640"/>
                <a:ext cx="129996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9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 algn="l">
              <a:buAutoNum type="thaiNumPeriod" startAt="3"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ทับศัพท์ เป็นการยืมคำภาษาอังกฤษมาใช้โดยตรง ไม่มีการเปลี่ยนรูปคำหรือเสียง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เช่น</a:t>
            </a: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จากภาษาอังกฤษ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7206480" y="4920120"/>
              <a:ext cx="1223640" cy="42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0640" y="4856760"/>
                <a:ext cx="12553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7197480" y="4768560"/>
              <a:ext cx="884520" cy="437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81640" y="4704840"/>
                <a:ext cx="9162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947720" y="5125680"/>
              <a:ext cx="360" cy="12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31520" y="5062320"/>
                <a:ext cx="32400" cy="2523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89225" y="2979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H SarabunPSK" pitchFamily="34" charset="-34"/>
              </a:rPr>
              <a:t> </a:t>
            </a:r>
            <a:endParaRPr kumimoji="0" lang="en-US" altLang="th-TH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49650" y="2806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การทับศัพท์ เป็นการยืมคำภาษาอังกฤษมาใช้โดยตรง ไม่มีการเปลี่ยนรูปคำหรือเสียง เช่น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83413"/>
              </p:ext>
            </p:extLst>
          </p:nvPr>
        </p:nvGraphicFramePr>
        <p:xfrm>
          <a:off x="971601" y="3471409"/>
          <a:ext cx="7110399" cy="2542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9643"/>
                <a:gridCol w="2648194"/>
                <a:gridCol w="1862562"/>
              </a:tblGrid>
              <a:tr h="2227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กีวี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สูท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เทอม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ทีม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แฟชั่น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โบนัส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มาจาก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มาจาก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มาจาก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มาจาก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</a:t>
                      </a: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มาจาก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kiwi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suit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term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team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fashion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 smtClean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bonus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" name="Ink 3"/>
              <p14:cNvContentPartPr/>
              <p14:nvPr/>
            </p14:nvContentPartPr>
            <p14:xfrm>
              <a:off x="1044720" y="2232360"/>
              <a:ext cx="1304280" cy="187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8880" y="2169000"/>
                <a:ext cx="1335960" cy="3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57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๔. การบัญญัติศัพท์ เป็นวิธีการยืมคำภาษาอังกฤษมาใช้โดยกำหนดคำให้มีความหมายตรงกับคำภาษาอังกฤษ ซึ่งส่วนมากเป็นคำศัพท์เฉพาะ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Technical Term)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เช่น</a:t>
            </a: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คำยืมจากภาษาชวา-มลายู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7206480" y="4920120"/>
              <a:ext cx="1223640" cy="42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0640" y="4856760"/>
                <a:ext cx="12553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7197480" y="4768560"/>
              <a:ext cx="884520" cy="437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81640" y="4704840"/>
                <a:ext cx="9162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947720" y="5125680"/>
              <a:ext cx="360" cy="12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31520" y="5062320"/>
                <a:ext cx="32400" cy="2523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89225" y="2979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H SarabunPSK" pitchFamily="34" charset="-34"/>
              </a:rPr>
              <a:t> </a:t>
            </a:r>
            <a:endParaRPr kumimoji="0" lang="en-US" altLang="th-TH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49650" y="2806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การทับศัพท์ เป็นการยืมคำภาษาอังกฤษมาใช้โดยตรง ไม่มีการเปลี่ยนรูปคำหรือเสียง เช่น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910800" y="2161080"/>
              <a:ext cx="1679400" cy="375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94960" y="2097360"/>
                <a:ext cx="1711080" cy="5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5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คำยืมจากภาษาชวา-มลายู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7206480" y="4920120"/>
              <a:ext cx="1223640" cy="42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0640" y="4856760"/>
                <a:ext cx="12553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7197480" y="4768560"/>
              <a:ext cx="884520" cy="437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81640" y="4704840"/>
                <a:ext cx="9162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947720" y="5125680"/>
              <a:ext cx="360" cy="12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31520" y="5062320"/>
                <a:ext cx="32400" cy="2523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49650" y="2806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การทับศัพท์ เป็นการยืมคำภาษาอังกฤษมาใช้โดยตรง ไม่มีการเปลี่ยนรูปคำหรือเสียง เช่น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450414"/>
              </p:ext>
            </p:extLst>
          </p:nvPr>
        </p:nvGraphicFramePr>
        <p:xfrm>
          <a:off x="611561" y="1916832"/>
          <a:ext cx="7818559" cy="4645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0219"/>
                <a:gridCol w="2389612"/>
                <a:gridCol w="2998728"/>
              </a:tblGrid>
              <a:tr h="1532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องค์การ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ภูมิหลัง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เครื่องพิมพ์ดีด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วีดิทัศน์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วัฒนธรรม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พัฒนาการ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ตู้เย็น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วารสาร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ศีลธรรม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มหาวิทยาลัย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หลักสูตร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=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organization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background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typewriter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video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culture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development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refrigerator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journal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morals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University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curriculum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1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๕. การตัดคำ เมื่อยืมคำภาษาอังกฤษมาใช้แล้ว ตัดคำให้พยางค์สั้นลง เพื่อ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สะดวกใน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การอกเสียง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เช่น</a:t>
            </a:r>
          </a:p>
          <a:p>
            <a:pPr algn="l"/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  <a:sym typeface="Wingdings"/>
            </a:endParaRP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คำยืม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จากภาษาอังกฤษ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7206480" y="4920120"/>
              <a:ext cx="1223640" cy="420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90640" y="4856760"/>
                <a:ext cx="125532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7197480" y="4768560"/>
              <a:ext cx="884520" cy="437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81640" y="4704840"/>
                <a:ext cx="91620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7947720" y="5125680"/>
              <a:ext cx="360" cy="125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31520" y="5062320"/>
                <a:ext cx="32400" cy="2523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89225" y="29797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H SarabunPSK" pitchFamily="34" charset="-34"/>
              </a:rPr>
              <a:t> </a:t>
            </a:r>
            <a:endParaRPr kumimoji="0" lang="en-US" altLang="th-TH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49650" y="2806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การทับศัพท์ เป็นการยืมคำภาษาอังกฤษมาใช้โดยตรง ไม่มีการเปลี่ยนรูปคำหรือเสียง เช่น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777379"/>
              </p:ext>
            </p:extLst>
          </p:nvPr>
        </p:nvGraphicFramePr>
        <p:xfrm>
          <a:off x="1460338" y="3436938"/>
          <a:ext cx="6357962" cy="2963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393"/>
                <a:gridCol w="1606843"/>
                <a:gridCol w="3169726"/>
              </a:tblGrid>
              <a:tr h="1350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กิโล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เบอร์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บอล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เบิ้ล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ติว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เอ็น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แชมป์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มาจาก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มาจาก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มาจาก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มาจาก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มาจาก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มาจาก</a:t>
                      </a: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มาจาก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kilometre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kilogramme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/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number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foot ball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double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tutor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entrance</a:t>
                      </a:r>
                      <a:b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champion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" name="Ink 7"/>
              <p14:cNvContentPartPr/>
              <p14:nvPr/>
            </p14:nvContentPartPr>
            <p14:xfrm>
              <a:off x="928800" y="2170080"/>
              <a:ext cx="982800" cy="2768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2960" y="2106360"/>
                <a:ext cx="1014480" cy="40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79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๒. คำเขมรมักสะกดด้วยตัว   จ  ญ  ร  ล  ส   เช่น  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เสด็จ  		</a:t>
            </a: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  		</a:t>
            </a: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เดิร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(ไทยใช้เดิน)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เถ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มิร (ไทยใช้  เถมิน = ผู้เดิน)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จรัล 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จรัส  จัส (ไทยใช้  จัด = มาก, แรง, เข้ม, แก่)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วิธีสังเกตคำเขมร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85880" y="625968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0040" y="61963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3705840" y="2268000"/>
              <a:ext cx="134280" cy="214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0000" y="2204640"/>
                <a:ext cx="1659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1866600" y="3384360"/>
              <a:ext cx="178920" cy="196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50400" y="3321000"/>
                <a:ext cx="2109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1741320" y="3938040"/>
              <a:ext cx="72000" cy="241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25480" y="3874320"/>
                <a:ext cx="1036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1902240" y="4491720"/>
              <a:ext cx="54000" cy="259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86400" y="4428000"/>
                <a:ext cx="8568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866600" y="4509360"/>
              <a:ext cx="45000" cy="4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50400" y="4446000"/>
                <a:ext cx="770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1750320" y="5098680"/>
              <a:ext cx="134280" cy="143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734480" y="5035320"/>
                <a:ext cx="16596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2393280" y="5125680"/>
              <a:ext cx="134280" cy="1342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77440" y="5062320"/>
                <a:ext cx="165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2893320" y="5116680"/>
              <a:ext cx="107640" cy="161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877480" y="5053320"/>
                <a:ext cx="1393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2393280" y="5205960"/>
              <a:ext cx="45000" cy="1252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77440" y="5142600"/>
                <a:ext cx="766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2875320" y="5143320"/>
              <a:ext cx="45000" cy="2059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59480" y="5079960"/>
                <a:ext cx="7704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1893240" y="2857320"/>
              <a:ext cx="169920" cy="179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77400" y="2793960"/>
                <a:ext cx="2016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1893240" y="2857320"/>
              <a:ext cx="18360" cy="1166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77400" y="2793960"/>
                <a:ext cx="500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/>
              <p14:cNvContentPartPr/>
              <p14:nvPr/>
            </p14:nvContentPartPr>
            <p14:xfrm>
              <a:off x="4018320" y="2321640"/>
              <a:ext cx="902520" cy="1612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02480" y="2258280"/>
                <a:ext cx="9342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/>
              <p14:cNvContentPartPr/>
              <p14:nvPr/>
            </p14:nvContentPartPr>
            <p14:xfrm>
              <a:off x="5054400" y="2295000"/>
              <a:ext cx="232560" cy="143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38560" y="2231280"/>
                <a:ext cx="26424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27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๓. คำเขมร  มักเป็นคำราชาศัพท์ในภาษาไทย   เช่น  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บรรทม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นอน  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เสด็จ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ไป  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เขนย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หมอน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วิธีสังเกตคำเขมร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62880" y="2178720"/>
              <a:ext cx="2420280" cy="259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7040" y="2115360"/>
                <a:ext cx="2452320" cy="3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14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๔. คำเขมรมักเป็นคำแผลง   เช่น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แผลงเป็น กระ เช่น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ขดาน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กระดาน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		ขจอก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กระจอก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แผลงเป็น ประ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	ผสม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ประสม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	ผจญ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ประจญ </a:t>
            </a: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แผลงเป็น บรร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	ประทม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บรรทม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	ประจุ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บรรจุ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				ประจง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บรรจง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วิธีสังเกตคำเขมร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77360" y="2821680"/>
              <a:ext cx="134280" cy="116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1160" y="2758320"/>
                <a:ext cx="166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661120" y="2214720"/>
              <a:ext cx="875520" cy="214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5280" y="2151000"/>
                <a:ext cx="90720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125440" y="2839680"/>
              <a:ext cx="277200" cy="232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9600" y="2776320"/>
                <a:ext cx="3088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554280" y="2839680"/>
              <a:ext cx="554040" cy="178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8440" y="2776320"/>
                <a:ext cx="5857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5036400" y="2812680"/>
              <a:ext cx="187920" cy="687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20560" y="2749320"/>
                <a:ext cx="21960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6295680" y="2839680"/>
              <a:ext cx="473400" cy="705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79840" y="2776320"/>
                <a:ext cx="50508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6384960" y="3321720"/>
              <a:ext cx="384120" cy="2059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69120" y="3258360"/>
                <a:ext cx="4158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2196720" y="3902400"/>
              <a:ext cx="205920" cy="1252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80880" y="3838680"/>
                <a:ext cx="2376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3518280" y="3750480"/>
              <a:ext cx="554040" cy="375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02440" y="3687120"/>
                <a:ext cx="58572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5081040" y="3902400"/>
              <a:ext cx="170280" cy="705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65200" y="3838680"/>
                <a:ext cx="201960" cy="83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5831280" y="3884400"/>
              <a:ext cx="446760" cy="196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15440" y="3821040"/>
                <a:ext cx="4784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5920560" y="4330800"/>
              <a:ext cx="437760" cy="3398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04720" y="4267440"/>
                <a:ext cx="4694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2187720" y="2830680"/>
              <a:ext cx="205920" cy="134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171880" y="2767320"/>
                <a:ext cx="2376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3589920" y="2857320"/>
              <a:ext cx="446760" cy="214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74080" y="2793960"/>
                <a:ext cx="47844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5090040" y="2821680"/>
              <a:ext cx="152280" cy="661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74200" y="2758320"/>
                <a:ext cx="18396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6340320" y="2830680"/>
              <a:ext cx="419760" cy="196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24480" y="2767320"/>
                <a:ext cx="4518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6259680" y="3286080"/>
              <a:ext cx="518400" cy="268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43840" y="3222720"/>
                <a:ext cx="55008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/>
              <p14:cNvContentPartPr/>
              <p14:nvPr/>
            </p14:nvContentPartPr>
            <p14:xfrm>
              <a:off x="3884400" y="5027400"/>
              <a:ext cx="447120" cy="1699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68560" y="4964040"/>
                <a:ext cx="4788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/>
              <p14:cNvContentPartPr/>
              <p14:nvPr/>
            </p14:nvContentPartPr>
            <p14:xfrm>
              <a:off x="5108040" y="4982760"/>
              <a:ext cx="411120" cy="1609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92200" y="4919400"/>
                <a:ext cx="442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/>
              <p14:cNvContentPartPr/>
              <p14:nvPr/>
            </p14:nvContentPartPr>
            <p14:xfrm>
              <a:off x="5072040" y="5545440"/>
              <a:ext cx="455760" cy="1789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56200" y="5481720"/>
                <a:ext cx="4878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/>
              <p14:cNvContentPartPr/>
              <p14:nvPr/>
            </p14:nvContentPartPr>
            <p14:xfrm>
              <a:off x="5072040" y="6000840"/>
              <a:ext cx="455760" cy="187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56200" y="5937120"/>
                <a:ext cx="4878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/>
              <p14:cNvContentPartPr/>
              <p14:nvPr/>
            </p14:nvContentPartPr>
            <p14:xfrm>
              <a:off x="6000840" y="5599080"/>
              <a:ext cx="411120" cy="1162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985000" y="5535360"/>
                <a:ext cx="4428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/>
              <p14:cNvContentPartPr/>
              <p14:nvPr/>
            </p14:nvContentPartPr>
            <p14:xfrm>
              <a:off x="6554520" y="5027400"/>
              <a:ext cx="384480" cy="1432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38680" y="4964040"/>
                <a:ext cx="4161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/>
              <p14:cNvContentPartPr/>
              <p14:nvPr/>
            </p14:nvContentPartPr>
            <p14:xfrm>
              <a:off x="6108120" y="6063120"/>
              <a:ext cx="428760" cy="1166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92280" y="5999760"/>
                <a:ext cx="460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/>
              <p14:cNvContentPartPr/>
              <p14:nvPr/>
            </p14:nvContentPartPr>
            <p14:xfrm>
              <a:off x="2196720" y="4982760"/>
              <a:ext cx="527400" cy="1522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80880" y="4919400"/>
                <a:ext cx="5590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/>
              <p14:cNvContentPartPr/>
              <p14:nvPr/>
            </p14:nvContentPartPr>
            <p14:xfrm>
              <a:off x="2214720" y="5000760"/>
              <a:ext cx="482400" cy="1789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98880" y="4937040"/>
                <a:ext cx="51408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52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229600" cy="4075176"/>
          </a:xfrm>
        </p:spPr>
        <p:txBody>
          <a:bodyPr>
            <a:noAutofit/>
          </a:bodyPr>
          <a:lstStyle/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๕. 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สร้างคำโดยการเติมหน่วยคำเข้าข้างหน้าคำเดิม ทำให้คำเดิมพยางค์เดียวเป็นคำ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 ๒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พยางค์เรียกว่าการลงอุปสรรค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 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บัง,บัน,บำ) เช่น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เพ็ญ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บำเพ็ญ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เกิด – บังเกิด		โดย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-บันโดย</a:t>
            </a: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บํ อยู่หน้าวรรคกะ หรือ เศษวรรคจะอ่านว่า "บัง" เช่น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บังคม		บังเกิด		บังอาจ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บํ อยู่หน้าวรรคตะ อ่านว่า "บัน" เช่น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บันดาล		บันโดย		บันเดิน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บํ อยู่หน้าวรรคปะ อ่านว่า "บำ" เช่น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บำบัด		บำเพ็ญ		บำบวง</a:t>
            </a:r>
            <a:endParaRPr lang="th-TH" sz="3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วิธีสังเกตคำเขมร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05760" y="1741320"/>
              <a:ext cx="2973960" cy="232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89920" y="1677960"/>
                <a:ext cx="30056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7099200" y="1750320"/>
              <a:ext cx="1625760" cy="205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3360" y="1686600"/>
                <a:ext cx="16574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53680" y="2214720"/>
              <a:ext cx="2813400" cy="205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7840" y="2151000"/>
                <a:ext cx="28450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4625640" y="2286000"/>
              <a:ext cx="1206000" cy="295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9800" y="2222640"/>
                <a:ext cx="12376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5902560" y="2232360"/>
              <a:ext cx="1518480" cy="330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86720" y="2169000"/>
                <a:ext cx="15501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2330640" y="3348720"/>
              <a:ext cx="196920" cy="250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4800" y="3285000"/>
                <a:ext cx="2286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3991680" y="3447000"/>
              <a:ext cx="339840" cy="107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75840" y="3383280"/>
                <a:ext cx="371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4938120" y="3464640"/>
              <a:ext cx="947160" cy="116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2280" y="3401280"/>
                <a:ext cx="9788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7045560" y="3375360"/>
              <a:ext cx="438120" cy="1879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29720" y="3312000"/>
                <a:ext cx="46980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1473480" y="3938040"/>
              <a:ext cx="286200" cy="169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57640" y="3874320"/>
                <a:ext cx="3178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3259440" y="3929040"/>
              <a:ext cx="312840" cy="178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43600" y="3865680"/>
                <a:ext cx="3445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5072040" y="3911040"/>
              <a:ext cx="321840" cy="1792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56200" y="3847680"/>
                <a:ext cx="3535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4000680" y="3438000"/>
              <a:ext cx="9360" cy="2502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84840" y="3374280"/>
                <a:ext cx="4104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1803960" y="3991680"/>
              <a:ext cx="116280" cy="1699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88120" y="3927960"/>
                <a:ext cx="1479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3670200" y="4045320"/>
              <a:ext cx="161280" cy="716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54360" y="3981600"/>
                <a:ext cx="1929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5447160" y="3991680"/>
              <a:ext cx="134280" cy="1519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31320" y="3927960"/>
                <a:ext cx="1659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2313000" y="4482720"/>
              <a:ext cx="214560" cy="223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97160" y="4419360"/>
                <a:ext cx="24624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/>
              <p14:cNvContentPartPr/>
              <p14:nvPr/>
            </p14:nvContentPartPr>
            <p14:xfrm>
              <a:off x="3947040" y="4590000"/>
              <a:ext cx="303840" cy="2145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31200" y="4526280"/>
                <a:ext cx="3355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/>
              <p14:cNvContentPartPr/>
              <p14:nvPr/>
            </p14:nvContentPartPr>
            <p14:xfrm>
              <a:off x="5197320" y="4464720"/>
              <a:ext cx="464760" cy="2235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81480" y="4401360"/>
                <a:ext cx="4964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/>
              <p14:cNvContentPartPr/>
              <p14:nvPr/>
            </p14:nvContentPartPr>
            <p14:xfrm>
              <a:off x="1473480" y="5054040"/>
              <a:ext cx="330840" cy="2149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57640" y="4990680"/>
                <a:ext cx="3625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/>
              <p14:cNvContentPartPr/>
              <p14:nvPr/>
            </p14:nvContentPartPr>
            <p14:xfrm>
              <a:off x="3214800" y="5045400"/>
              <a:ext cx="429120" cy="2502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98960" y="4981680"/>
                <a:ext cx="46080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/>
              <p14:cNvContentPartPr/>
              <p14:nvPr/>
            </p14:nvContentPartPr>
            <p14:xfrm>
              <a:off x="5081040" y="5018400"/>
              <a:ext cx="366480" cy="2952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65200" y="4955040"/>
                <a:ext cx="3981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/>
              <p14:cNvContentPartPr/>
              <p14:nvPr/>
            </p14:nvContentPartPr>
            <p14:xfrm>
              <a:off x="1839600" y="5161320"/>
              <a:ext cx="134280" cy="806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23760" y="5097960"/>
                <a:ext cx="1659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/>
              <p14:cNvContentPartPr/>
              <p14:nvPr/>
            </p14:nvContentPartPr>
            <p14:xfrm>
              <a:off x="3759480" y="5125680"/>
              <a:ext cx="143280" cy="1342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43640" y="5062320"/>
                <a:ext cx="174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/>
              <p14:cNvContentPartPr/>
              <p14:nvPr/>
            </p14:nvContentPartPr>
            <p14:xfrm>
              <a:off x="5554440" y="5170320"/>
              <a:ext cx="134280" cy="1342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538600" y="5106960"/>
                <a:ext cx="1659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/>
              <p14:cNvContentPartPr/>
              <p14:nvPr/>
            </p14:nvContentPartPr>
            <p14:xfrm>
              <a:off x="3982680" y="5616720"/>
              <a:ext cx="277200" cy="1879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66840" y="5553360"/>
                <a:ext cx="308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/>
              <p14:cNvContentPartPr/>
              <p14:nvPr/>
            </p14:nvContentPartPr>
            <p14:xfrm>
              <a:off x="5241960" y="5607720"/>
              <a:ext cx="339480" cy="2595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26120" y="5544360"/>
                <a:ext cx="37116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/>
              <p14:cNvContentPartPr/>
              <p14:nvPr/>
            </p14:nvContentPartPr>
            <p14:xfrm>
              <a:off x="1455840" y="6152400"/>
              <a:ext cx="321480" cy="2325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439640" y="6089040"/>
                <a:ext cx="3538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/>
              <p14:cNvContentPartPr/>
              <p14:nvPr/>
            </p14:nvContentPartPr>
            <p14:xfrm>
              <a:off x="3259440" y="6125760"/>
              <a:ext cx="303840" cy="2862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43600" y="6062400"/>
                <a:ext cx="33588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/>
              <p14:cNvContentPartPr/>
              <p14:nvPr/>
            </p14:nvContentPartPr>
            <p14:xfrm>
              <a:off x="5108040" y="6170400"/>
              <a:ext cx="294840" cy="2059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092200" y="6107040"/>
                <a:ext cx="3265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Ink 35"/>
              <p14:cNvContentPartPr/>
              <p14:nvPr/>
            </p14:nvContentPartPr>
            <p14:xfrm>
              <a:off x="1785960" y="6295320"/>
              <a:ext cx="152280" cy="896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70120" y="6231960"/>
                <a:ext cx="183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Ink 36"/>
              <p14:cNvContentPartPr/>
              <p14:nvPr/>
            </p14:nvContentPartPr>
            <p14:xfrm>
              <a:off x="3696840" y="6286320"/>
              <a:ext cx="196920" cy="10764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681000" y="6222960"/>
                <a:ext cx="2286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8" name="Ink 37"/>
              <p14:cNvContentPartPr/>
              <p14:nvPr/>
            </p14:nvContentPartPr>
            <p14:xfrm>
              <a:off x="3795120" y="6295320"/>
              <a:ext cx="45000" cy="1166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79280" y="6231960"/>
                <a:ext cx="766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9" name="Ink 38"/>
              <p14:cNvContentPartPr/>
              <p14:nvPr/>
            </p14:nvContentPartPr>
            <p14:xfrm>
              <a:off x="5465160" y="6197040"/>
              <a:ext cx="116280" cy="3042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49320" y="6133680"/>
                <a:ext cx="14796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/>
              <p14:cNvContentPartPr/>
              <p14:nvPr/>
            </p14:nvContentPartPr>
            <p14:xfrm>
              <a:off x="2330640" y="5581080"/>
              <a:ext cx="214920" cy="2502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14800" y="5517720"/>
                <a:ext cx="24660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Ink 40"/>
              <p14:cNvContentPartPr/>
              <p14:nvPr/>
            </p14:nvContentPartPr>
            <p14:xfrm>
              <a:off x="5205960" y="5625720"/>
              <a:ext cx="518400" cy="896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90120" y="5562360"/>
                <a:ext cx="550080" cy="2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39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9512" y="1556792"/>
            <a:ext cx="8640960" cy="4075176"/>
          </a:xfrm>
        </p:spPr>
        <p:txBody>
          <a:bodyPr>
            <a:noAutofit/>
          </a:bodyPr>
          <a:lstStyle/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๖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การสร้างคำโดยการเติมหน่วยคำเข้ากลาง คำหลัก ทำให้คำเดิมพยางค์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เดียวเป็น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คำใหม่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พยางค์เรียกการลงอาคม</a:t>
            </a: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 อำ น เช่น จง- จำนง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ทาย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-ทำ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นาย, อวย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-อำนวย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เติม อำ เช่น กราบ-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กำราบ, ตรวจ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ตำรวจ, เปรอ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-บำเรอ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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 ข เป็น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 เปลี่ยน ฉ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จ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ฉัน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-จังหัน,แข็ง-กำแหง</a:t>
            </a:r>
            <a:b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วิธีสังเกตคำเขมร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48680" y="1705680"/>
              <a:ext cx="2232720" cy="259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2840" y="1641960"/>
                <a:ext cx="22644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205960" y="1750320"/>
              <a:ext cx="786240" cy="32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0120" y="1686600"/>
                <a:ext cx="8179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125520" y="2330640"/>
              <a:ext cx="1303920" cy="152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09680" y="2267280"/>
                <a:ext cx="13359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2375280" y="2786040"/>
              <a:ext cx="527400" cy="2059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9440" y="2722680"/>
                <a:ext cx="5590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2491560" y="3321720"/>
              <a:ext cx="259200" cy="170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75720" y="3258360"/>
                <a:ext cx="2908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2813040" y="3848760"/>
              <a:ext cx="125280" cy="125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97200" y="3785040"/>
                <a:ext cx="1569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/>
              <p14:cNvContentPartPr/>
              <p14:nvPr/>
            </p14:nvContentPartPr>
            <p14:xfrm>
              <a:off x="3607560" y="3848760"/>
              <a:ext cx="125640" cy="134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91720" y="3785040"/>
                <a:ext cx="1573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4705920" y="3866400"/>
              <a:ext cx="134280" cy="223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90080" y="3803040"/>
                <a:ext cx="1663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/>
              <p14:cNvContentPartPr/>
              <p14:nvPr/>
            </p14:nvContentPartPr>
            <p14:xfrm>
              <a:off x="5429520" y="3875400"/>
              <a:ext cx="160920" cy="545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13680" y="3812040"/>
                <a:ext cx="192600" cy="67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/>
              <p14:cNvContentPartPr/>
              <p14:nvPr/>
            </p14:nvContentPartPr>
            <p14:xfrm>
              <a:off x="7465320" y="3893400"/>
              <a:ext cx="116640" cy="80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49480" y="3829680"/>
                <a:ext cx="1483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7849440" y="3893400"/>
              <a:ext cx="116280" cy="1162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33600" y="3829680"/>
                <a:ext cx="1479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7813440" y="3804120"/>
              <a:ext cx="27360" cy="27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797600" y="3740400"/>
                <a:ext cx="590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6197400" y="3911040"/>
              <a:ext cx="134280" cy="161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81560" y="3847680"/>
                <a:ext cx="165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6215040" y="3902400"/>
              <a:ext cx="81000" cy="360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99200" y="3838680"/>
                <a:ext cx="112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6634800" y="3902400"/>
              <a:ext cx="98640" cy="143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18960" y="3838680"/>
                <a:ext cx="1303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/>
              <p14:cNvContentPartPr/>
              <p14:nvPr/>
            </p14:nvContentPartPr>
            <p14:xfrm>
              <a:off x="6206400" y="3893400"/>
              <a:ext cx="98280" cy="18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90560" y="3829680"/>
                <a:ext cx="1303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/>
              <p14:cNvContentPartPr/>
              <p14:nvPr/>
            </p14:nvContentPartPr>
            <p14:xfrm>
              <a:off x="6625800" y="3920040"/>
              <a:ext cx="7200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09960" y="3856680"/>
                <a:ext cx="103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/>
              <p14:cNvContentPartPr/>
              <p14:nvPr/>
            </p14:nvContentPartPr>
            <p14:xfrm>
              <a:off x="6652800" y="3902400"/>
              <a:ext cx="62640" cy="9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636960" y="3838680"/>
                <a:ext cx="946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/>
              <p14:cNvContentPartPr/>
              <p14:nvPr/>
            </p14:nvContentPartPr>
            <p14:xfrm>
              <a:off x="4143600" y="3232440"/>
              <a:ext cx="169920" cy="277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27760" y="3169080"/>
                <a:ext cx="2016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/>
              <p14:cNvContentPartPr/>
              <p14:nvPr/>
            </p14:nvContentPartPr>
            <p14:xfrm>
              <a:off x="5670360" y="3250440"/>
              <a:ext cx="187920" cy="3128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54520" y="3187080"/>
                <a:ext cx="21960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/>
              <p14:cNvContentPartPr/>
              <p14:nvPr/>
            </p14:nvContentPartPr>
            <p14:xfrm>
              <a:off x="5786640" y="3313080"/>
              <a:ext cx="54000" cy="1609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70800" y="3249360"/>
                <a:ext cx="856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/>
              <p14:cNvContentPartPr/>
              <p14:nvPr/>
            </p14:nvContentPartPr>
            <p14:xfrm>
              <a:off x="7224120" y="3259440"/>
              <a:ext cx="178920" cy="2948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08280" y="3195720"/>
                <a:ext cx="21096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/>
              <p14:cNvContentPartPr/>
              <p14:nvPr/>
            </p14:nvContentPartPr>
            <p14:xfrm>
              <a:off x="7358040" y="3339720"/>
              <a:ext cx="360" cy="1432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42200" y="3276360"/>
                <a:ext cx="3240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/>
              <p14:cNvContentPartPr/>
              <p14:nvPr/>
            </p14:nvContentPartPr>
            <p14:xfrm>
              <a:off x="4036320" y="2759400"/>
              <a:ext cx="348480" cy="30384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20480" y="2695680"/>
                <a:ext cx="38052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/>
              <p14:cNvContentPartPr/>
              <p14:nvPr/>
            </p14:nvContentPartPr>
            <p14:xfrm>
              <a:off x="4125600" y="2759400"/>
              <a:ext cx="18360" cy="2948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09760" y="2695680"/>
                <a:ext cx="500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/>
              <p14:cNvContentPartPr/>
              <p14:nvPr/>
            </p14:nvContentPartPr>
            <p14:xfrm>
              <a:off x="5411520" y="2759400"/>
              <a:ext cx="375480" cy="2412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95680" y="2695680"/>
                <a:ext cx="40716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/>
              <p14:cNvContentPartPr/>
              <p14:nvPr/>
            </p14:nvContentPartPr>
            <p14:xfrm>
              <a:off x="6876000" y="2759400"/>
              <a:ext cx="366480" cy="2682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60160" y="2695680"/>
                <a:ext cx="398160" cy="3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02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8229600" cy="1872208"/>
          </a:xfrm>
        </p:spPr>
        <p:txBody>
          <a:bodyPr>
            <a:noAutofit/>
          </a:bodyPr>
          <a:lstStyle/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๗. คำ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๒ พยางค์ มี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ลักษณะเหมือนอักษรนำและอักษรควบของไทย 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   </a:t>
            </a:r>
          </a:p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แขนง  		จมูก  		ฉนำ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(ปี) 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ไพร  		กระบือ  	ฉลอง  </a:t>
            </a:r>
          </a:p>
          <a:p>
            <a:pPr algn="l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ขลัง  		เสวย  		ขลาด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114800" cy="797456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วิธีสังเกตคำเขมร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98400" y="2312640"/>
              <a:ext cx="1125720" cy="339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2560" y="2249280"/>
                <a:ext cx="115740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777480" y="2330640"/>
              <a:ext cx="1634400" cy="241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1640" y="2267280"/>
                <a:ext cx="166608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947200" y="2295000"/>
              <a:ext cx="1063080" cy="223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1360" y="2231280"/>
                <a:ext cx="109476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1589760" y="3527280"/>
              <a:ext cx="321840" cy="125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73560" y="3463560"/>
                <a:ext cx="3538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1464480" y="4107600"/>
              <a:ext cx="295200" cy="89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48640" y="4044240"/>
                <a:ext cx="3268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/>
              <p14:cNvContentPartPr/>
              <p14:nvPr/>
            </p14:nvContentPartPr>
            <p14:xfrm>
              <a:off x="3304080" y="2964600"/>
              <a:ext cx="277200" cy="116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88240" y="2901240"/>
                <a:ext cx="3088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/>
              <p14:cNvContentPartPr/>
              <p14:nvPr/>
            </p14:nvContentPartPr>
            <p14:xfrm>
              <a:off x="5090040" y="3009240"/>
              <a:ext cx="330840" cy="89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74200" y="2945880"/>
                <a:ext cx="3625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/>
              <p14:cNvContentPartPr/>
              <p14:nvPr/>
            </p14:nvContentPartPr>
            <p14:xfrm>
              <a:off x="5000760" y="3500280"/>
              <a:ext cx="420120" cy="1879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84920" y="3436920"/>
                <a:ext cx="4518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/>
              <p14:cNvContentPartPr/>
              <p14:nvPr/>
            </p14:nvContentPartPr>
            <p14:xfrm>
              <a:off x="3268440" y="3544920"/>
              <a:ext cx="294840" cy="1702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52600" y="3481560"/>
                <a:ext cx="3268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/>
              <p14:cNvContentPartPr/>
              <p14:nvPr/>
            </p14:nvContentPartPr>
            <p14:xfrm>
              <a:off x="5116680" y="4116600"/>
              <a:ext cx="277200" cy="152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00840" y="4053240"/>
                <a:ext cx="3088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Ink 16"/>
              <p14:cNvContentPartPr/>
              <p14:nvPr/>
            </p14:nvContentPartPr>
            <p14:xfrm>
              <a:off x="3402360" y="4098600"/>
              <a:ext cx="277200" cy="107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86520" y="4035240"/>
                <a:ext cx="3088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/>
              <p14:cNvContentPartPr/>
              <p14:nvPr/>
            </p14:nvContentPartPr>
            <p14:xfrm>
              <a:off x="3277440" y="2973600"/>
              <a:ext cx="312840" cy="986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61600" y="2910240"/>
                <a:ext cx="3445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" name="Ink 19"/>
              <p14:cNvContentPartPr/>
              <p14:nvPr/>
            </p14:nvContentPartPr>
            <p14:xfrm>
              <a:off x="5081040" y="3000240"/>
              <a:ext cx="357480" cy="81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65200" y="2936880"/>
                <a:ext cx="3895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Ink 20"/>
              <p14:cNvContentPartPr/>
              <p14:nvPr/>
            </p14:nvContentPartPr>
            <p14:xfrm>
              <a:off x="5036400" y="3527280"/>
              <a:ext cx="366480" cy="12528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20560" y="3463560"/>
                <a:ext cx="3981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/>
              <p14:cNvContentPartPr/>
              <p14:nvPr/>
            </p14:nvContentPartPr>
            <p14:xfrm>
              <a:off x="1643040" y="2946960"/>
              <a:ext cx="286200" cy="1965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27200" y="2883240"/>
                <a:ext cx="317880" cy="32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7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192</TotalTime>
  <Words>614</Words>
  <Application>Microsoft Office PowerPoint</Application>
  <PresentationFormat>On-screen Show (4:3)</PresentationFormat>
  <Paragraphs>160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Angsana New</vt:lpstr>
      <vt:lpstr>Calibri</vt:lpstr>
      <vt:lpstr>TH SarabunPSK</vt:lpstr>
      <vt:lpstr>Garamond</vt:lpstr>
      <vt:lpstr>Tunga</vt:lpstr>
      <vt:lpstr>Times New Roman</vt:lpstr>
      <vt:lpstr>Wingdings</vt:lpstr>
      <vt:lpstr>Tahoma</vt:lpstr>
      <vt:lpstr>BlackTie</vt:lpstr>
      <vt:lpstr>คำยืมภาษาเขมรในภาษาไทย</vt:lpstr>
      <vt:lpstr>คำยืมจากภาษาเขมร</vt:lpstr>
      <vt:lpstr>วิธีสังเกตคำเขมร</vt:lpstr>
      <vt:lpstr>วิธีสังเกตคำเขมร</vt:lpstr>
      <vt:lpstr>วิธีสังเกตคำเขมร</vt:lpstr>
      <vt:lpstr>วิธีสังเกตคำเขมร</vt:lpstr>
      <vt:lpstr>วิธีสังเกตคำเขมร</vt:lpstr>
      <vt:lpstr>วิธีสังเกตคำเขมร</vt:lpstr>
      <vt:lpstr>วิธีสังเกตคำเขมร</vt:lpstr>
      <vt:lpstr>วิธีสังเกตคำเขมร</vt:lpstr>
      <vt:lpstr>วิธีสังเกตคำเขมร</vt:lpstr>
      <vt:lpstr>คำยืมภาษาจีนในภาษาไทย</vt:lpstr>
      <vt:lpstr>PowerPoint Presentation</vt:lpstr>
      <vt:lpstr>คำยืมจากภาษาจีน</vt:lpstr>
      <vt:lpstr>วิธีนำคำยืมภาษาจีนมาใช้ในภาษาไทย </vt:lpstr>
      <vt:lpstr>PowerPoint Presentation</vt:lpstr>
      <vt:lpstr>วิธีการสังเกตคำยืมจากภาษาจีน</vt:lpstr>
      <vt:lpstr>วิธีสังเกตคำยืมจากภาษาจีน</vt:lpstr>
      <vt:lpstr>PowerPoint Presentation</vt:lpstr>
      <vt:lpstr>คำยืมภาษาชวา-มลายู ในภาษาไทย</vt:lpstr>
      <vt:lpstr>คำยืมจากภาษาชวา-มลายู</vt:lpstr>
      <vt:lpstr>คำยืมจากภาษาชวา-มลายู</vt:lpstr>
      <vt:lpstr>คำยืมจากภาษาชวา-มลายู</vt:lpstr>
      <vt:lpstr>วิธีสังเกตคำยืมจากภาษาชวา-มลายู</vt:lpstr>
      <vt:lpstr>วิธีสังเกตคำยืมจากภาษาชวา-มลายู</vt:lpstr>
      <vt:lpstr>วิธีสังเกตคำยืมจากภาษาชวา-มลายู</vt:lpstr>
      <vt:lpstr>วิธีสังเกตคำยืมจากภาษาชวา-มลายู</vt:lpstr>
      <vt:lpstr>วิธีสังเกตคำยืมจากภาษาชวา-มลายู</vt:lpstr>
      <vt:lpstr>วิธีสังเกตคำยืมจากภาษาชวา-มลายู</vt:lpstr>
      <vt:lpstr>วิธีสังเกตคำยืมจากภาษาชวา-มลายู</vt:lpstr>
      <vt:lpstr>วิธีสังเกตคำยืมจากภาษาชวา-มลายู</vt:lpstr>
      <vt:lpstr>คำยืมภาษาอังกฤษ ในภาษาไทย</vt:lpstr>
      <vt:lpstr>คำยืมจากภาษาอังกฤษ</vt:lpstr>
      <vt:lpstr>วิธีสังเกตคำยืมจากภาษาอังกฤษ</vt:lpstr>
      <vt:lpstr>วิธีสังเกตคำยืมจากภาษาอังกฤษ</vt:lpstr>
      <vt:lpstr>วิธีสังเกตคำยืมจากภาษาอังกฤษ</vt:lpstr>
      <vt:lpstr>วิธีสังเกตคำยืมจากภาษาชวา-มลายู</vt:lpstr>
      <vt:lpstr>วิธีสังเกตคำยืมจากภาษาชวา-มลายู</vt:lpstr>
      <vt:lpstr>วิธีสังเกตคำยืมจากภาษาอังกฤษ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ภาษาเขมรในภาษาไทย</dc:title>
  <dc:creator>SD-SSRU</dc:creator>
  <cp:lastModifiedBy>SD-SSRU</cp:lastModifiedBy>
  <cp:revision>22</cp:revision>
  <dcterms:created xsi:type="dcterms:W3CDTF">2016-07-07T02:36:51Z</dcterms:created>
  <dcterms:modified xsi:type="dcterms:W3CDTF">2016-07-27T04:41:18Z</dcterms:modified>
</cp:coreProperties>
</file>