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media/image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38" r:id="rId2"/>
  </p:sldMasterIdLst>
  <p:sldIdLst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939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10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736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245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902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6450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00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9030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76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46124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126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0145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362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0335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99821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515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109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5478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7932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74130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2877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037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1113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9183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82342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44263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0059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34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4657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8932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08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6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6706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198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4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C8B6DE-0177-4578-AD4C-48CDF04107B9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81CB73-8E89-4308-8D94-5105F7188B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49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365166" y="425005"/>
            <a:ext cx="247274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การให้เหตุผล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365166" y="1493532"/>
            <a:ext cx="8255360" cy="403187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ข้อความทางคณิตศาสตร์ส่วนใหญ่อยู่ในรูปประโยคเงื่อนไข ในการพิสูจน์ว่าประโยคเงื่อนไขเป็นจริงหรือไม่ จะต้องใช้เหตุผลเพื่อแสดงว่าเมื่อเหตุเป็นจริงแล้ว เหตุนั้นทำให้เกิดผลที่เป็นจริงเสมอหรือไม่โดยใช้ความรู้ต่าง ๆ เช่น บทนิยาม สมบัติเกี่ยวกับจำนวน และสมบัติทางเรขาคณิตมาประกอบ ถ้าเหตุทำให้เกิดผลที่เป็นจริงเสมอ ก็จะเป็นการพิสูจน์ได้ว่า ประโยคเงื่อนไขนั้นเป็นจริง แต่ถ้าเหตุไม่ได้ทำให้เกิดผลที่เป็นจริงเสมอ ก็จะเป็นการพิสูจน์ได้ว่าประโยคเงื่อนไขนั้นไม่เป็นจริง </a:t>
            </a:r>
          </a:p>
          <a:p>
            <a:pPr algn="thaiDist"/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7302051" y="5525405"/>
            <a:ext cx="1735427" cy="1254975"/>
            <a:chOff x="7237924" y="5603025"/>
            <a:chExt cx="1735427" cy="1254975"/>
          </a:xfrm>
        </p:grpSpPr>
        <p:pic>
          <p:nvPicPr>
            <p:cNvPr id="5" name="รูปภาพ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7924" y="5603025"/>
              <a:ext cx="1735427" cy="1254975"/>
            </a:xfrm>
            <a:prstGeom prst="rect">
              <a:avLst/>
            </a:prstGeom>
          </p:spPr>
        </p:pic>
        <p:sp>
          <p:nvSpPr>
            <p:cNvPr id="6" name="กล่องข้อความ 5"/>
            <p:cNvSpPr txBox="1"/>
            <p:nvPr/>
          </p:nvSpPr>
          <p:spPr>
            <a:xfrm>
              <a:off x="7551847" y="6002208"/>
              <a:ext cx="11075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หน้าที่ 18</a:t>
              </a:r>
              <a:endParaRPr lang="th-TH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8253">
            <a:off x="6761069" y="332212"/>
            <a:ext cx="2276475" cy="1247775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66" y="5203609"/>
            <a:ext cx="2705100" cy="161925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396" y="5203609"/>
            <a:ext cx="2705100" cy="161925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266" y="5199608"/>
            <a:ext cx="2705100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25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468199" y="329964"/>
            <a:ext cx="8323514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1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จงพิสูจน์ว่า รูปสามเหลี่ยมด้านเท่าเป็นรูปสามเหลี่ยมหน้าจั่ว</a:t>
            </a:r>
          </a:p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ประโยคเงื่อนไข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ถ้ารูปสามเหลี่ยมใดเป็นรูปสามเหลี่ยมด้านเท่า แล้วรูป  สามเหลี่ยมนั้นเป็นรูปสามเหลี่ยมหน้าจั่ว</a:t>
            </a: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กำหนดให้  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∆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ABC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เป็นสามเหลี่ยมด้านเท่า</a:t>
            </a:r>
          </a:p>
          <a:p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ต้องการพิสูจน์ว่า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∆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ABC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เป็นสามเหลี่ยมหน้าจั่ว</a:t>
            </a: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พิสูจน์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 ∆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ABC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เป็นสามเหลี่ยมด้านเท่า	(กำหนดให้)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ดังนั้น 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 = BC = CA			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บทนิยามของ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		รูปสามเหลี่ยมด้านเท่า)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เนื่องจาก 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BC = CA</a:t>
            </a: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ดังนั้น ∆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ABC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เป็นสามเหลี่ยมหน้าจั่ว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(บทนิยามของ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		รูปสามเหลี่ยมหน้าจั่ว)</a:t>
            </a:r>
          </a:p>
        </p:txBody>
      </p:sp>
      <p:grpSp>
        <p:nvGrpSpPr>
          <p:cNvPr id="8" name="กลุ่ม 7"/>
          <p:cNvGrpSpPr/>
          <p:nvPr/>
        </p:nvGrpSpPr>
        <p:grpSpPr>
          <a:xfrm>
            <a:off x="6542469" y="1552227"/>
            <a:ext cx="1830861" cy="1660728"/>
            <a:chOff x="6452315" y="1217376"/>
            <a:chExt cx="1830861" cy="1660728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6800045" y="1558343"/>
              <a:ext cx="1135401" cy="978794"/>
            </a:xfrm>
            <a:prstGeom prst="triangl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กล่องข้อความ 4"/>
            <p:cNvSpPr txBox="1"/>
            <p:nvPr/>
          </p:nvSpPr>
          <p:spPr>
            <a:xfrm>
              <a:off x="6452315" y="2404801"/>
              <a:ext cx="489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A</a:t>
              </a:r>
              <a:endParaRPr lang="th-TH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" name="กล่องข้อความ 5"/>
            <p:cNvSpPr txBox="1"/>
            <p:nvPr/>
          </p:nvSpPr>
          <p:spPr>
            <a:xfrm>
              <a:off x="7123046" y="1217376"/>
              <a:ext cx="489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B</a:t>
              </a:r>
              <a:endParaRPr lang="th-TH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" name="กล่องข้อความ 6"/>
            <p:cNvSpPr txBox="1"/>
            <p:nvPr/>
          </p:nvSpPr>
          <p:spPr>
            <a:xfrm>
              <a:off x="7793779" y="2416439"/>
              <a:ext cx="489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C</a:t>
              </a:r>
              <a:endParaRPr lang="th-TH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91025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262136" y="407237"/>
            <a:ext cx="8559892" cy="575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2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จงพิสูจน์ว่า ผลคูณของ 5 กับจำนวนคู่ เป็นจำนวนคู่</a:t>
            </a:r>
          </a:p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กำหนดให้     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2n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เป็นจำนวนคู่ เมื่อ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n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แทนจำนวนเต็มใด ๆ 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ต้องการพิสูจน์ว่า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× 2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เป็นจำนวนคู่</a:t>
            </a:r>
          </a:p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พิสูจน์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 5 × 2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   =  5 × (2 × n)	</a:t>
            </a:r>
          </a:p>
          <a:p>
            <a:r>
              <a:rPr lang="en-GB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   =  (5 × 2) × n	(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สมบัติการเปลี่ยนหมู่)</a:t>
            </a:r>
            <a:endParaRPr lang="en-GB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   =  (2 × 5) × n	(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สมบัติการสลับที่การคูณ)</a:t>
            </a:r>
            <a:endParaRPr lang="en-GB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   =  2 × (5 × n)	(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สมบัติการเปลี่ยนหมู่)</a:t>
            </a:r>
            <a:endParaRPr lang="en-GB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   =  2 × 5n</a:t>
            </a:r>
          </a:p>
          <a:p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  5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เป็นจำนวนเต็ม		(สมบัติของจำนวนเต็ม)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2 × 5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เป็นจำนวนคู่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นั่นคือ  5 × 2</a:t>
            </a:r>
            <a:r>
              <a:rPr lang="en-GB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เป็นจำนวนคู่</a:t>
            </a:r>
            <a:endParaRPr lang="en-GB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397" y="5306096"/>
            <a:ext cx="1281448" cy="1281448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238" y="5306096"/>
            <a:ext cx="1440159" cy="128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1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หยดน้ำ">
  <a:themeElements>
    <a:clrScheme name="หยดน้ำ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หยดน้ำ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หยดน้ำ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เหลื่อมซ้อน">
  <a:themeElements>
    <a:clrScheme name="เหลื่อมซ้อน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เหลื่อมซ้อน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ื่อมซ้อ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110</Words>
  <Application>Microsoft Office PowerPoint</Application>
  <PresentationFormat>นำเสนอทางหน้าจอ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Corbel</vt:lpstr>
      <vt:lpstr>Cordia New</vt:lpstr>
      <vt:lpstr>DilleniaUPC</vt:lpstr>
      <vt:lpstr>TH SarabunPSK</vt:lpstr>
      <vt:lpstr>Tw Cen MT</vt:lpstr>
      <vt:lpstr>หยดน้ำ</vt:lpstr>
      <vt:lpstr>เหลื่อมซ้อน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20</cp:revision>
  <dcterms:created xsi:type="dcterms:W3CDTF">2017-11-13T02:00:37Z</dcterms:created>
  <dcterms:modified xsi:type="dcterms:W3CDTF">2017-11-17T03:53:14Z</dcterms:modified>
</cp:coreProperties>
</file>