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  <p:sldMasterId id="2147483730" r:id="rId3"/>
    <p:sldMasterId id="2147483742" r:id="rId4"/>
    <p:sldMasterId id="2147483766" r:id="rId5"/>
    <p:sldMasterId id="2147483824" r:id="rId6"/>
    <p:sldMasterId id="2147483848" r:id="rId7"/>
    <p:sldMasterId id="2147483883" r:id="rId8"/>
  </p:sld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4" r:id="rId17"/>
    <p:sldId id="265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99FF"/>
    <a:srgbClr val="CC66F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31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4994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9234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933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9311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8966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56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38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2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38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85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74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059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09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90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80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22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9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4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867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55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23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2688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7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1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9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9293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45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153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086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032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6875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163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93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46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670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3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485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039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18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978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6567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04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62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132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4978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637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23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8263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8825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909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479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036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24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827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875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986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923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797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522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736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499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937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706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429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660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5597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955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5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321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360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780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67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7318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17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2142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789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9257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0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105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6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648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356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77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8497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08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83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369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88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94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002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179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042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5384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9671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6217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655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919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29139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794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18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0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7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15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08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4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ABA7-85BD-4B86-9FE9-9BDB0B128B87}" type="datetimeFigureOut">
              <a:rPr lang="th-TH" smtClean="0"/>
              <a:t>06/11/60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B1E9A3-868B-4961-B115-A76E164ECB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7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21971" y="1102932"/>
            <a:ext cx="8525815" cy="2165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09092" y="257579"/>
            <a:ext cx="247274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ประโยคเงื่อนไข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34472" y="1205963"/>
            <a:ext cx="8100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ข้อความที่ประกอบด้วย 2 ข้อความที่เชื่อมต่อกันด้วย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ถ้า... แล้ว...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เรียกข้อความในลักษณะเช่นนี้ว่า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เรียกข้อความที่ตามหลัง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ว่า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เรียกข้อความที่ตามหลัง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ว่า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221" y="3821857"/>
            <a:ext cx="831331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ประโยคเงื่อนไขที่ 1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แดงอยู่จังหวัดเชียงใหม่ แล้วแดงอยู่ที่ภาคเหนือของประเทศ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แดงอยู่จังหวัดเชียงใหม่</a:t>
            </a:r>
            <a:endParaRPr lang="en-GB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แดงอยู่ที่ภาคเหนือของประเทศไทย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09" y="4666101"/>
            <a:ext cx="22574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3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95461" y="695461"/>
            <a:ext cx="7701564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จงแยกประโยค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&gt; b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ก็ต่อเมื่อ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b + c  (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a, b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เป็นจำนวนนับ)  ออกเป็นสองประโยคที่อยู่ในรูป “ถ้า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 และบทกลับ “ถ้า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&gt; b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b + c  (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a, b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เป็นจำนวนนับ)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บทกลับ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b + c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&gt; b (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a, b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เป็นจำนวนนับ)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78" y="3782633"/>
            <a:ext cx="4953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15342" y="177136"/>
            <a:ext cx="8313313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ประโยคเงื่อนไขที่ 2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ถ้าสมชายขาดเรียนเกิน 20 เปอร์เซ็นต์ แล้วสมชายจะไม่ได้เข้าสอบ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สมชายขาดเรียนเกิน 20 เปอร์เซ็นต์ </a:t>
            </a:r>
          </a:p>
          <a:p>
            <a:pPr algn="thaiDist"/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สมชายจะไม่ได้เข้าสอบ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5342" y="2415554"/>
            <a:ext cx="8313313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ประโยคเงื่อนไขที่ 3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 แล้ว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   มุม ๆ หนึ่งเป็นมุมฉาก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 ๆ หนึ่งเป็นมุมฉาก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5342" y="4653972"/>
            <a:ext cx="8313313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ประโยคเงื่อนไขที่ 4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ถ้าจำนวนเต็มใดหารด้วย 2 ลงตัว  แล้วจำนวนนั้นเป็นจำนวนคู่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จำนวนเต็มใดหารด้วย 2 ลงตัว </a:t>
            </a:r>
          </a:p>
          <a:p>
            <a:pPr algn="thaiDist"/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จำนวนนั้นเป็นจำนวนคู่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7237924" y="5603025"/>
            <a:ext cx="1735427" cy="1254975"/>
            <a:chOff x="7237924" y="5603025"/>
            <a:chExt cx="1735427" cy="125497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924" y="5603025"/>
              <a:ext cx="1735427" cy="1254975"/>
            </a:xfrm>
            <a:prstGeom prst="rect">
              <a:avLst/>
            </a:prstGeom>
          </p:spPr>
        </p:pic>
        <p:sp>
          <p:nvSpPr>
            <p:cNvPr id="9" name="กล่องข้อความ 8"/>
            <p:cNvSpPr txBox="1"/>
            <p:nvPr/>
          </p:nvSpPr>
          <p:spPr>
            <a:xfrm>
              <a:off x="7551847" y="6002208"/>
              <a:ext cx="1107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หน้าที่ 10</a:t>
              </a:r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44507" y="515155"/>
            <a:ext cx="8364829" cy="2178013"/>
          </a:xfrm>
          <a:prstGeom prst="roundRect">
            <a:avLst/>
          </a:prstGeom>
          <a:solidFill>
            <a:srgbClr val="FFCCCC"/>
          </a:solidFill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05494" y="573109"/>
            <a:ext cx="8203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เมื่อเหตุเป็นจริง แล้ว</a:t>
            </a:r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ทำให้เกิดผลที่เป็นจริงเสมอ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เรียกประโยคเงื่อนไขในลักษณะนี้ว่า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ประโยคเงื่อนไขเป็นจริง</a:t>
            </a:r>
          </a:p>
          <a:p>
            <a:pPr marL="457200" indent="-457200">
              <a:buBlip>
                <a:blip r:embed="rId2"/>
              </a:buBlip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เมื่อเหตุเป็นจริง แล้ว</a:t>
            </a:r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ไม่ทำให้เกิดผลที่เป็นจริงเสมอ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เรียกประโยคเงื่อนไขในลักษณะนี้ว่า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ประโยคเงื่อนไขไม่เป็นจริง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44507" y="3046516"/>
            <a:ext cx="85644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ประโยคเงื่อนไขต่อไปนี้เป็นจริงหรือไม่เป็นจริง เพราะเหตุใด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4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2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ประโยคเงื่อนไขไม่เป็นจริง เพราะว่า มี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-2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ที่ทำให้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4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ถ้า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เป็นรูปสามเหลี่ยมด้านเท่า  แล้ว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เป็นรูปสามเหลี่ยมหน้าจั่ว</a:t>
            </a:r>
          </a:p>
          <a:p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ประโยคเงื่อนไขเป็นจริง เพราะว่า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มีด้านยาวเท่ากันสามด้าน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76" y="6035548"/>
            <a:ext cx="3619500" cy="60960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7134626" y="2751122"/>
            <a:ext cx="1735427" cy="1254975"/>
            <a:chOff x="7237924" y="5603025"/>
            <a:chExt cx="1735427" cy="1254975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924" y="5603025"/>
              <a:ext cx="1735427" cy="1254975"/>
            </a:xfrm>
            <a:prstGeom prst="rect">
              <a:avLst/>
            </a:prstGeom>
          </p:spPr>
        </p:pic>
        <p:sp>
          <p:nvSpPr>
            <p:cNvPr id="12" name="กล่องข้อความ 11"/>
            <p:cNvSpPr txBox="1"/>
            <p:nvPr/>
          </p:nvSpPr>
          <p:spPr>
            <a:xfrm>
              <a:off x="7551847" y="6002208"/>
              <a:ext cx="1107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หน้าที่ 13</a:t>
              </a:r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925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2806" y="294924"/>
            <a:ext cx="86095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สามเหลี่ยมหน้าจั่ว  แล้ว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สามเหลี่ยมด้านเท่า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ประโยค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เงื่อนไขไม่เป็น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 เพราะว่า 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ด้านยาว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เท่ากันเพียงสองด้าน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4) ถ้าสี่เหลี่ยม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เป็นรูปสี่เหลี่ยมมุมฉาก  แล้วสี่เหลี่ยม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เป็นรูปสี่เหลี่ยมผืนผ้า</a:t>
            </a:r>
          </a:p>
          <a:p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ประโยคเงื่อนไขไม่เป็นจริง เพราะสี่เหลี่ยม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อาจเป็นรูปสี่เหลี่ยมจัตุรัสก็ได้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5) ถ้า 1 เป็น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ห.ร.ม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ของ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แล้วทั้ง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ต้องเป็นจำนวนเฉพาะ</a:t>
            </a:r>
          </a:p>
          <a:p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ประโยคเงื่อนไขไม่เป็นจริง เพราะมีตัวอย่างค้าน เช่น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= 4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= 9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ซึ่งทั้งสองจำนวนไม่เป็นจำนวนเฉพาะ แต่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ห.ร.ม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คือ 1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6" y="6386720"/>
            <a:ext cx="3438525" cy="29527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71" y="6386719"/>
            <a:ext cx="3438525" cy="29527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96" y="6386719"/>
            <a:ext cx="34385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9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850006" y="1159099"/>
            <a:ext cx="7765961" cy="35803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47728" y="296215"/>
            <a:ext cx="40053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บทกลับของประโยคเงื่อนไข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07583" y="1343185"/>
            <a:ext cx="7508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ประโยคเงื่อนไขที่มี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เป็นเหตุ และมี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 จะเขียนว่า 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ในทางกลับกัน ถ้าสลับที่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ในประโยคนี้จะได้ 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“ถ้า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**เรียกประโยค “ถ้า 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 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ว่า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บทกลับของประโยคเงื่อนไข </a:t>
            </a:r>
          </a:p>
          <a:p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 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59854" y="4955978"/>
            <a:ext cx="8216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 ถ้า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แดงอยู่จังหวัดเชียงใหม่ แล้วแดงอยู่ที่ภาคเหนือของประเทศ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บทกลับของประโยคเงื่อนไข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ถ้าแดงอยู่ที่ภาคเหนือของประเทศไทย แล้วแดงอยู่จังหวัดเชียงใหม่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919" y="199797"/>
            <a:ext cx="1744625" cy="14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63641" y="257578"/>
            <a:ext cx="82167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ถ้าประโยคเงื่อนไขใดเป็นจริง แล้วบทกลับของประโยคเงื่อนไขนั้นอาจเป็นจริงหรือไม่เป็นจริงก็ได้ ดังตัวอย่างต่อไปนี้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3639" y="1458598"/>
            <a:ext cx="8216721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1  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ประโยค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ถ้าแดงอยู่จังหวัดเชียงใหม่ แล้วแดงอยู่ที่ภาคเหนือของประเทศไทย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บทกลับ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ถ้าแดงอยู่ที่ภาคเหนือของประเทศไทย แล้วแดงอยู่จังหวัดเชียงใหม่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3639" y="4136945"/>
            <a:ext cx="8216721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2  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ประโยค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  แล้ว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 ๆ หนึ่งเป็นมุมฉาก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บทกลับ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 ๆ หนึ่งเป็นมุมฉาก  แล้ว ∆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 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841678" y="2443482"/>
            <a:ext cx="123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(เป็นจริง)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187261" y="5121829"/>
            <a:ext cx="123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(เป็นจริง)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466044" y="3428366"/>
            <a:ext cx="144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(ไม่เป็นจริง)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365419" y="6106713"/>
            <a:ext cx="138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(เป็นจริง)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72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30687" y="663005"/>
            <a:ext cx="751482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เมื่อ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ประโยคเงื่อนไขเป็นจริงและมีบทกลับเป็นจริง อาจนำมาเขียนรวมกันเป็นประโยคเดียวโดยใช้คำว่า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ก็ต่อเมื่อ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เชื่อมประโยคทั้งสองนั้น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30687" y="4583162"/>
            <a:ext cx="751482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จากตัวอย่างข้างต้น เขียนได้เป็น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“∆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ก็ต่อเมื่อ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∆</a:t>
            </a:r>
            <a:r>
              <a:rPr lang="en-GB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มีมุม ๆ หนึ่งเป็นมุมฉาก”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36935" y="2521059"/>
            <a:ext cx="74085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เป็นรูปสามเหลี่ยมมุมฉาก  แล้ว 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 ๆ หนึ่งเป็นมุม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ฉาก </a:t>
            </a:r>
            <a:r>
              <a:rPr lang="th-TH" sz="32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(เป็นจริง)</a:t>
            </a:r>
            <a:endParaRPr lang="th-TH" sz="32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 ๆ หนึ่งเป็นมุมฉาก  แล้ว ∆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เป็นรูปสามเหลี่ยมมุม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ฉาก </a:t>
            </a:r>
            <a:r>
              <a:rPr lang="th-TH" sz="32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(เป็นจริง) 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1389081"/>
            <a:ext cx="8332630" cy="5053395"/>
          </a:xfrm>
          <a:prstGeom prst="rect">
            <a:avLst/>
          </a:prstGeom>
          <a:solidFill>
            <a:srgbClr val="CCFF66"/>
          </a:solidFill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2" y="0"/>
            <a:ext cx="3781425" cy="2886075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2382592" y="976201"/>
            <a:ext cx="450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การบ้าน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54929" y="3036763"/>
            <a:ext cx="726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บทกลับ  (หน้าที่ 17) 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2 – 3  ในหนังสือเรียนคณิตศาสตร์เพิ่มเติม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8" y="3801345"/>
            <a:ext cx="2056830" cy="28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86367" y="367974"/>
            <a:ext cx="8448540" cy="1077218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ประโยคเงื่อนไขต่อไปนี้เป็นจริง และมีบทกลับเป็นจริง ให้นักเรียนเขียนบทกลับ และเชื่อมประโยคเหล่านั้นด้วย ...ก็ต่อเมื่อ...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6367" y="1723592"/>
            <a:ext cx="8448540" cy="2062103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ประโยคเงื่อนไข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ถ้าสี่เหลี่ยม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เป็นรูปสี่เหลี่ยมมุมฉาก  แล้วสี่เหลี่ยม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มีมุมทุกมุมเป็นมุมฉาก</a:t>
            </a:r>
          </a:p>
          <a:p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สี่เหลี่ยม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เป็นรูปสี่เหลี่ยมมุมฉาก 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ก็ต่อเมื่อ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สี่เหลี่ยม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ABCD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มีมุมทุกมุมเป็นมุมฉาก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6367" y="4064095"/>
            <a:ext cx="8448540" cy="1569660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ประโยคเงื่อนไข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× b = 0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อย่างน้อยหนึ่งจำนวนต้องเท่ากับ 0</a:t>
            </a:r>
          </a:p>
          <a:p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 × b = 0  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ก็ต่อเมื่อ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อย่างน้อยหนึ่งจำนวนต้องเท่ากับ 0</a:t>
            </a:r>
          </a:p>
        </p:txBody>
      </p:sp>
    </p:spTree>
    <p:extLst>
      <p:ext uri="{BB962C8B-B14F-4D97-AF65-F5344CB8AC3E}">
        <p14:creationId xmlns:p14="http://schemas.microsoft.com/office/powerpoint/2010/main" val="911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ธีมของ Office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พื้นฐาน">
  <a:themeElements>
    <a:clrScheme name="พื้นฐาน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พื้นฐาน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พื้นฐาน">
  <a:themeElements>
    <a:clrScheme name="พื้นฐาน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พื้นฐาน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6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ตัวอักษรวิ่ง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795</Words>
  <Application>Microsoft Office PowerPoint</Application>
  <PresentationFormat>นำเสนอทางหน้าจอ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8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Corbel</vt:lpstr>
      <vt:lpstr>Cordia New</vt:lpstr>
      <vt:lpstr>DilleniaUPC</vt:lpstr>
      <vt:lpstr>Garamond</vt:lpstr>
      <vt:lpstr>Gill Sans MT</vt:lpstr>
      <vt:lpstr>Impact</vt:lpstr>
      <vt:lpstr>IrisUPC</vt:lpstr>
      <vt:lpstr>TH SarabunPSK</vt:lpstr>
      <vt:lpstr>Trebuchet MS</vt:lpstr>
      <vt:lpstr>Wingdings 3</vt:lpstr>
      <vt:lpstr>เหลี่ยมเพชร</vt:lpstr>
      <vt:lpstr>ธีมของ Office</vt:lpstr>
      <vt:lpstr>พื้นฐาน</vt:lpstr>
      <vt:lpstr>1_พื้นฐาน</vt:lpstr>
      <vt:lpstr>Badge</vt:lpstr>
      <vt:lpstr>1_ธีมของ Office</vt:lpstr>
      <vt:lpstr>ชีวภาพ</vt:lpstr>
      <vt:lpstr>1_เหลี่ยมเพชร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109</cp:revision>
  <dcterms:created xsi:type="dcterms:W3CDTF">2017-11-06T01:40:47Z</dcterms:created>
  <dcterms:modified xsi:type="dcterms:W3CDTF">2017-11-06T06:16:38Z</dcterms:modified>
</cp:coreProperties>
</file>