
<file path=[Content_Types].xml><?xml version="1.0" encoding="utf-8"?>
<Types xmlns="http://schemas.openxmlformats.org/package/2006/content-types">
  <Default Extension="bmp" ContentType="image/bmp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4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5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6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7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media/image25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0" r:id="rId2"/>
    <p:sldMasterId id="2147483707" r:id="rId3"/>
    <p:sldMasterId id="2147483760" r:id="rId4"/>
    <p:sldMasterId id="2147483790" r:id="rId5"/>
    <p:sldMasterId id="2147483814" r:id="rId6"/>
    <p:sldMasterId id="2147483844" r:id="rId7"/>
  </p:sldMasterIdLst>
  <p:sldIdLst>
    <p:sldId id="256" r:id="rId8"/>
    <p:sldId id="257" r:id="rId9"/>
    <p:sldId id="258" r:id="rId10"/>
    <p:sldId id="259" r:id="rId11"/>
    <p:sldId id="261" r:id="rId12"/>
    <p:sldId id="266" r:id="rId13"/>
    <p:sldId id="262" r:id="rId14"/>
    <p:sldId id="263" r:id="rId15"/>
    <p:sldId id="268" r:id="rId16"/>
    <p:sldId id="267" r:id="rId17"/>
    <p:sldId id="264" r:id="rId18"/>
    <p:sldId id="265" r:id="rId19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bmp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bmp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57DC9-37C9-420F-B148-4FC7F683C6E2}" type="datetimeFigureOut">
              <a:rPr lang="th-TH" smtClean="0"/>
              <a:t>22/11/60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DB387-AC1F-4853-B407-D8299CDDAA9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36286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57DC9-37C9-420F-B148-4FC7F683C6E2}" type="datetimeFigureOut">
              <a:rPr lang="th-TH" smtClean="0"/>
              <a:t>22/11/60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DB387-AC1F-4853-B407-D8299CDDAA9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58278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57DC9-37C9-420F-B148-4FC7F683C6E2}" type="datetimeFigureOut">
              <a:rPr lang="th-TH" smtClean="0"/>
              <a:t>22/11/60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DB387-AC1F-4853-B407-D8299CDDAA9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758930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57DC9-37C9-420F-B148-4FC7F683C6E2}" type="datetimeFigureOut">
              <a:rPr lang="th-TH" smtClean="0"/>
              <a:t>22/11/60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887DB387-AC1F-4853-B407-D8299CDDAA9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387818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57DC9-37C9-420F-B148-4FC7F683C6E2}" type="datetimeFigureOut">
              <a:rPr lang="th-TH" smtClean="0"/>
              <a:t>22/11/60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DB387-AC1F-4853-B407-D8299CDDAA9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819066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57DC9-37C9-420F-B148-4FC7F683C6E2}" type="datetimeFigureOut">
              <a:rPr lang="th-TH" smtClean="0"/>
              <a:t>22/11/60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887DB387-AC1F-4853-B407-D8299CDDAA9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816489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57DC9-37C9-420F-B148-4FC7F683C6E2}" type="datetimeFigureOut">
              <a:rPr lang="th-TH" smtClean="0"/>
              <a:t>22/11/60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887DB387-AC1F-4853-B407-D8299CDDAA9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695130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57DC9-37C9-420F-B148-4FC7F683C6E2}" type="datetimeFigureOut">
              <a:rPr lang="th-TH" smtClean="0"/>
              <a:t>22/11/60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887DB387-AC1F-4853-B407-D8299CDDAA9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666097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57DC9-37C9-420F-B148-4FC7F683C6E2}" type="datetimeFigureOut">
              <a:rPr lang="th-TH" smtClean="0"/>
              <a:t>22/11/60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DB387-AC1F-4853-B407-D8299CDDAA9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106429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57DC9-37C9-420F-B148-4FC7F683C6E2}" type="datetimeFigureOut">
              <a:rPr lang="th-TH" smtClean="0"/>
              <a:t>22/11/60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DB387-AC1F-4853-B407-D8299CDDAA9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398462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57DC9-37C9-420F-B148-4FC7F683C6E2}" type="datetimeFigureOut">
              <a:rPr lang="th-TH" smtClean="0"/>
              <a:t>22/11/60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DB387-AC1F-4853-B407-D8299CDDAA9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12994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57DC9-37C9-420F-B148-4FC7F683C6E2}" type="datetimeFigureOut">
              <a:rPr lang="th-TH" smtClean="0"/>
              <a:t>22/11/60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DB387-AC1F-4853-B407-D8299CDDAA9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567729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57DC9-37C9-420F-B148-4FC7F683C6E2}" type="datetimeFigureOut">
              <a:rPr lang="th-TH" smtClean="0"/>
              <a:t>22/11/60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887DB387-AC1F-4853-B407-D8299CDDAA9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047200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ชื่อและ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57DC9-37C9-420F-B148-4FC7F683C6E2}" type="datetimeFigureOut">
              <a:rPr lang="th-TH" smtClean="0"/>
              <a:t>22/11/60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887DB387-AC1F-4853-B407-D8299CDDAA9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874615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ำอ้างอิงพร้อม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57DC9-37C9-420F-B148-4FC7F683C6E2}" type="datetimeFigureOut">
              <a:rPr lang="th-TH" smtClean="0"/>
              <a:t>22/11/60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887DB387-AC1F-4853-B407-D8299CDDAA90}" type="slidenum">
              <a:rPr lang="th-TH" smtClean="0"/>
              <a:t>‹#›</a:t>
            </a:fld>
            <a:endParaRPr lang="th-TH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844846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57DC9-37C9-420F-B148-4FC7F683C6E2}" type="datetimeFigureOut">
              <a:rPr lang="th-TH" smtClean="0"/>
              <a:t>22/11/60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887DB387-AC1F-4853-B407-D8299CDDAA9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476399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อ้างอิ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57DC9-37C9-420F-B148-4FC7F683C6E2}" type="datetimeFigureOut">
              <a:rPr lang="th-TH" smtClean="0"/>
              <a:t>22/11/60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887DB387-AC1F-4853-B407-D8299CDDAA90}" type="slidenum">
              <a:rPr lang="th-TH" smtClean="0"/>
              <a:t>‹#›</a:t>
            </a:fld>
            <a:endParaRPr lang="th-TH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619282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จริง หรือ เท็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57DC9-37C9-420F-B148-4FC7F683C6E2}" type="datetimeFigureOut">
              <a:rPr lang="th-TH" smtClean="0"/>
              <a:t>22/11/60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887DB387-AC1F-4853-B407-D8299CDDAA9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02820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57DC9-37C9-420F-B148-4FC7F683C6E2}" type="datetimeFigureOut">
              <a:rPr lang="th-TH" smtClean="0"/>
              <a:t>22/11/60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DB387-AC1F-4853-B407-D8299CDDAA9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1134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57DC9-37C9-420F-B148-4FC7F683C6E2}" type="datetimeFigureOut">
              <a:rPr lang="th-TH" smtClean="0"/>
              <a:t>22/11/60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DB387-AC1F-4853-B407-D8299CDDAA9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307846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57DC9-37C9-420F-B148-4FC7F683C6E2}" type="datetimeFigureOut">
              <a:rPr lang="th-TH" smtClean="0"/>
              <a:t>22/11/60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DB387-AC1F-4853-B407-D8299CDDAA9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868056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57DC9-37C9-420F-B148-4FC7F683C6E2}" type="datetimeFigureOut">
              <a:rPr lang="th-TH" smtClean="0"/>
              <a:t>22/11/60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DB387-AC1F-4853-B407-D8299CDDAA9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19449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57DC9-37C9-420F-B148-4FC7F683C6E2}" type="datetimeFigureOut">
              <a:rPr lang="th-TH" smtClean="0"/>
              <a:t>22/11/60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DB387-AC1F-4853-B407-D8299CDDAA9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60655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57DC9-37C9-420F-B148-4FC7F683C6E2}" type="datetimeFigureOut">
              <a:rPr lang="th-TH" smtClean="0"/>
              <a:t>22/11/60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DB387-AC1F-4853-B407-D8299CDDAA9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120676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57DC9-37C9-420F-B148-4FC7F683C6E2}" type="datetimeFigureOut">
              <a:rPr lang="th-TH" smtClean="0"/>
              <a:t>22/11/60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DB387-AC1F-4853-B407-D8299CDDAA9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389653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57DC9-37C9-420F-B148-4FC7F683C6E2}" type="datetimeFigureOut">
              <a:rPr lang="th-TH" smtClean="0"/>
              <a:t>22/11/60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DB387-AC1F-4853-B407-D8299CDDAA9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424644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57DC9-37C9-420F-B148-4FC7F683C6E2}" type="datetimeFigureOut">
              <a:rPr lang="th-TH" smtClean="0"/>
              <a:t>22/11/60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DB387-AC1F-4853-B407-D8299CDDAA9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255846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57DC9-37C9-420F-B148-4FC7F683C6E2}" type="datetimeFigureOut">
              <a:rPr lang="th-TH" smtClean="0"/>
              <a:t>22/11/60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DB387-AC1F-4853-B407-D8299CDDAA9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163255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57DC9-37C9-420F-B148-4FC7F683C6E2}" type="datetimeFigureOut">
              <a:rPr lang="th-TH" smtClean="0"/>
              <a:t>22/11/60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DB387-AC1F-4853-B407-D8299CDDAA9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072064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57DC9-37C9-420F-B148-4FC7F683C6E2}" type="datetimeFigureOut">
              <a:rPr lang="th-TH" smtClean="0"/>
              <a:t>22/11/60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DB387-AC1F-4853-B407-D8299CDDAA9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820788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ชื่อและ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57DC9-37C9-420F-B148-4FC7F683C6E2}" type="datetimeFigureOut">
              <a:rPr lang="th-TH" smtClean="0"/>
              <a:t>22/11/60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DB387-AC1F-4853-B407-D8299CDDAA9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347802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ำอ้างอิงพร้อม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57DC9-37C9-420F-B148-4FC7F683C6E2}" type="datetimeFigureOut">
              <a:rPr lang="th-TH" smtClean="0"/>
              <a:t>22/11/60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DB387-AC1F-4853-B407-D8299CDDAA90}" type="slidenum">
              <a:rPr lang="th-TH" smtClean="0"/>
              <a:t>‹#›</a:t>
            </a:fld>
            <a:endParaRPr lang="th-TH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07671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57DC9-37C9-420F-B148-4FC7F683C6E2}" type="datetimeFigureOut">
              <a:rPr lang="th-TH" smtClean="0"/>
              <a:t>22/11/60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DB387-AC1F-4853-B407-D8299CDDAA9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36508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57DC9-37C9-420F-B148-4FC7F683C6E2}" type="datetimeFigureOut">
              <a:rPr lang="th-TH" smtClean="0"/>
              <a:t>22/11/60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DB387-AC1F-4853-B407-D8299CDDAA9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6938631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อ้างอิ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57DC9-37C9-420F-B148-4FC7F683C6E2}" type="datetimeFigureOut">
              <a:rPr lang="th-TH" smtClean="0"/>
              <a:t>22/11/60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DB387-AC1F-4853-B407-D8299CDDAA90}" type="slidenum">
              <a:rPr lang="th-TH" smtClean="0"/>
              <a:t>‹#›</a:t>
            </a:fld>
            <a:endParaRPr lang="th-TH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987203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จริง หรือ เท็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57DC9-37C9-420F-B148-4FC7F683C6E2}" type="datetimeFigureOut">
              <a:rPr lang="th-TH" smtClean="0"/>
              <a:t>22/11/60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DB387-AC1F-4853-B407-D8299CDDAA9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747757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57DC9-37C9-420F-B148-4FC7F683C6E2}" type="datetimeFigureOut">
              <a:rPr lang="th-TH" smtClean="0"/>
              <a:t>22/11/60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DB387-AC1F-4853-B407-D8299CDDAA9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2656901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57DC9-37C9-420F-B148-4FC7F683C6E2}" type="datetimeFigureOut">
              <a:rPr lang="th-TH" smtClean="0"/>
              <a:t>22/11/60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DB387-AC1F-4853-B407-D8299CDDAA9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7786149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5D157DC9-37C9-420F-B148-4FC7F683C6E2}" type="datetimeFigureOut">
              <a:rPr lang="th-TH" smtClean="0"/>
              <a:t>22/11/60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887DB387-AC1F-4853-B407-D8299CDDAA90}" type="slidenum">
              <a:rPr lang="th-TH" smtClean="0"/>
              <a:t>‹#›</a:t>
            </a:fld>
            <a:endParaRPr lang="th-TH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240108816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5D157DC9-37C9-420F-B148-4FC7F683C6E2}" type="datetimeFigureOut">
              <a:rPr lang="th-TH" smtClean="0"/>
              <a:t>22/11/60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887DB387-AC1F-4853-B407-D8299CDDAA9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2842663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57DC9-37C9-420F-B148-4FC7F683C6E2}" type="datetimeFigureOut">
              <a:rPr lang="th-TH" smtClean="0"/>
              <a:t>22/11/60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887DB387-AC1F-4853-B407-D8299CDDAA9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3033614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57DC9-37C9-420F-B148-4FC7F683C6E2}" type="datetimeFigureOut">
              <a:rPr lang="th-TH" smtClean="0"/>
              <a:t>22/11/60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DB387-AC1F-4853-B407-D8299CDDAA9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2259209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57DC9-37C9-420F-B148-4FC7F683C6E2}" type="datetimeFigureOut">
              <a:rPr lang="th-TH" smtClean="0"/>
              <a:t>22/11/60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DB387-AC1F-4853-B407-D8299CDDAA9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0197771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57DC9-37C9-420F-B148-4FC7F683C6E2}" type="datetimeFigureOut">
              <a:rPr lang="th-TH" smtClean="0"/>
              <a:t>22/11/60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DB387-AC1F-4853-B407-D8299CDDAA9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99356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57DC9-37C9-420F-B148-4FC7F683C6E2}" type="datetimeFigureOut">
              <a:rPr lang="th-TH" smtClean="0"/>
              <a:t>22/11/60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DB387-AC1F-4853-B407-D8299CDDAA9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620974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57DC9-37C9-420F-B148-4FC7F683C6E2}" type="datetimeFigureOut">
              <a:rPr lang="th-TH" smtClean="0"/>
              <a:t>22/11/60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DB387-AC1F-4853-B407-D8299CDDAA9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8685388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57DC9-37C9-420F-B148-4FC7F683C6E2}" type="datetimeFigureOut">
              <a:rPr lang="th-TH" smtClean="0"/>
              <a:t>22/11/60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DB387-AC1F-4853-B407-D8299CDDAA9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2883307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57DC9-37C9-420F-B148-4FC7F683C6E2}" type="datetimeFigureOut">
              <a:rPr lang="th-TH" smtClean="0"/>
              <a:t>22/11/60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DB387-AC1F-4853-B407-D8299CDDAA9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2560961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รูปภาพพาโนราม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57DC9-37C9-420F-B148-4FC7F683C6E2}" type="datetimeFigureOut">
              <a:rPr lang="th-TH" smtClean="0"/>
              <a:t>22/11/60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DB387-AC1F-4853-B407-D8299CDDAA9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6998018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ชื่อและ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57DC9-37C9-420F-B148-4FC7F683C6E2}" type="datetimeFigureOut">
              <a:rPr lang="th-TH" smtClean="0"/>
              <a:t>22/11/60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DB387-AC1F-4853-B407-D8299CDDAA9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965986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ำอ้างอิงพร้อม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57DC9-37C9-420F-B148-4FC7F683C6E2}" type="datetimeFigureOut">
              <a:rPr lang="th-TH" smtClean="0"/>
              <a:t>22/11/60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DB387-AC1F-4853-B407-D8299CDDAA9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2148611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57DC9-37C9-420F-B148-4FC7F683C6E2}" type="datetimeFigureOut">
              <a:rPr lang="th-TH" smtClean="0"/>
              <a:t>22/11/60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DB387-AC1F-4853-B407-D8299CDDAA9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1191659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อ้างอิ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57DC9-37C9-420F-B148-4FC7F683C6E2}" type="datetimeFigureOut">
              <a:rPr lang="th-TH" smtClean="0"/>
              <a:t>22/11/60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DB387-AC1F-4853-B407-D8299CDDAA9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8061168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จริง หรือ เท็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57DC9-37C9-420F-B148-4FC7F683C6E2}" type="datetimeFigureOut">
              <a:rPr lang="th-TH" smtClean="0"/>
              <a:t>22/11/60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DB387-AC1F-4853-B407-D8299CDDAA9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9781350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57DC9-37C9-420F-B148-4FC7F683C6E2}" type="datetimeFigureOut">
              <a:rPr lang="th-TH" smtClean="0"/>
              <a:t>22/11/60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DB387-AC1F-4853-B407-D8299CDDAA9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36454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57DC9-37C9-420F-B148-4FC7F683C6E2}" type="datetimeFigureOut">
              <a:rPr lang="th-TH" smtClean="0"/>
              <a:t>22/11/60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DB387-AC1F-4853-B407-D8299CDDAA9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1541762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57DC9-37C9-420F-B148-4FC7F683C6E2}" type="datetimeFigureOut">
              <a:rPr lang="th-TH" smtClean="0"/>
              <a:t>22/11/60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DB387-AC1F-4853-B407-D8299CDDAA9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3597857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3794760" y="1274764"/>
            <a:ext cx="1554480" cy="64008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635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3886200" y="1274765"/>
            <a:ext cx="1371600" cy="548640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kumimoji="0" lang="en-US" sz="6200" b="0" i="0" u="none" strike="noStrike" kern="1200" cap="all" spc="-100" normalizeH="0" baseline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spc="8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3931920" y="1334222"/>
            <a:ext cx="1280160" cy="457200"/>
          </a:xfrm>
        </p:spPr>
        <p:txBody>
          <a:bodyPr/>
          <a:lstStyle>
            <a:lvl1pPr algn="ctr">
              <a:defRPr sz="11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5D157DC9-37C9-420F-B148-4FC7F683C6E2}" type="datetimeFigureOut">
              <a:rPr lang="th-TH" smtClean="0"/>
              <a:t>22/11/60</a:t>
            </a:fld>
            <a:endParaRPr lang="th-TH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104936" y="5211060"/>
            <a:ext cx="4429125" cy="228600"/>
          </a:xfrm>
        </p:spPr>
        <p:txBody>
          <a:bodyPr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th-TH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5190" y="5212080"/>
            <a:ext cx="1583911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87DB387-AC1F-4853-B407-D8299CDDAA9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5143790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57DC9-37C9-420F-B148-4FC7F683C6E2}" type="datetimeFigureOut">
              <a:rPr lang="th-TH" smtClean="0"/>
              <a:t>22/11/60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DB387-AC1F-4853-B407-D8299CDDAA9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7935758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3794760" y="1274764"/>
            <a:ext cx="1554480" cy="64008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635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3886200" y="1274765"/>
            <a:ext cx="1371600" cy="548640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kumimoji="0" lang="en-US" sz="6200" b="0" i="0" u="none" strike="noStrike" kern="1200" cap="all" spc="-100" normalizeH="0" baseline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</a:defRPr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50292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31920" y="1332914"/>
            <a:ext cx="1280160" cy="457200"/>
          </a:xfrm>
        </p:spPr>
        <p:txBody>
          <a:bodyPr/>
          <a:lstStyle>
            <a:lvl1pPr algn="ctr">
              <a:defRPr lang="en-US" sz="11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5D157DC9-37C9-420F-B148-4FC7F683C6E2}" type="datetimeFigureOut">
              <a:rPr lang="th-TH" smtClean="0"/>
              <a:t>22/11/60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4679" y="5211060"/>
            <a:ext cx="4430268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378" y="5211060"/>
            <a:ext cx="1584198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87DB387-AC1F-4853-B407-D8299CDDAA9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1905116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57DC9-37C9-420F-B148-4FC7F683C6E2}" type="datetimeFigureOut">
              <a:rPr lang="th-TH" smtClean="0"/>
              <a:t>22/11/60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DB387-AC1F-4853-B407-D8299CDDAA9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1635451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755898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756581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57DC9-37C9-420F-B148-4FC7F683C6E2}" type="datetimeFigureOut">
              <a:rPr lang="th-TH" smtClean="0"/>
              <a:t>22/11/60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DB387-AC1F-4853-B407-D8299CDDAA9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7876131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57DC9-37C9-420F-B148-4FC7F683C6E2}" type="datetimeFigureOut">
              <a:rPr lang="th-TH" smtClean="0"/>
              <a:t>22/11/60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DB387-AC1F-4853-B407-D8299CDDAA9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0330602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57DC9-37C9-420F-B148-4FC7F683C6E2}" type="datetimeFigureOut">
              <a:rPr lang="th-TH" smtClean="0"/>
              <a:t>22/11/60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DB387-AC1F-4853-B407-D8299CDDAA9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2208132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307336" y="292608"/>
            <a:ext cx="6163056" cy="6272784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84147" y="173736"/>
            <a:ext cx="6398514" cy="6510528"/>
          </a:xfrm>
          <a:prstGeom prst="rect">
            <a:avLst/>
          </a:prstGeom>
          <a:noFill/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6" y="907143"/>
            <a:ext cx="5428856" cy="504371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57DC9-37C9-420F-B148-4FC7F683C6E2}" type="datetimeFigureOut">
              <a:rPr lang="th-TH" smtClean="0"/>
              <a:t>22/11/60</a:t>
            </a:fld>
            <a:endParaRPr lang="th-TH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505454" y="6265818"/>
            <a:ext cx="3950208" cy="274320"/>
          </a:xfrm>
        </p:spPr>
        <p:txBody>
          <a:bodyPr/>
          <a:lstStyle>
            <a:lvl1pPr algn="r">
              <a:defRPr/>
            </a:lvl1pPr>
          </a:lstStyle>
          <a:p>
            <a:endParaRPr lang="th-TH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5258" y="6310086"/>
            <a:ext cx="1097280" cy="27432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87DB387-AC1F-4853-B407-D8299CDDAA90}" type="slidenum">
              <a:rPr lang="th-TH" smtClean="0"/>
              <a:t>‹#›</a:t>
            </a:fld>
            <a:endParaRPr lang="th-TH"/>
          </a:p>
        </p:txBody>
      </p:sp>
      <p:sp>
        <p:nvSpPr>
          <p:cNvPr id="12" name="Rectangle 11"/>
          <p:cNvSpPr/>
          <p:nvPr/>
        </p:nvSpPr>
        <p:spPr>
          <a:xfrm>
            <a:off x="6884162" y="292608"/>
            <a:ext cx="1956816" cy="6272784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0750004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tx1"/>
          </a:solidFill>
          <a:ln w="6350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6884162" y="292608"/>
            <a:ext cx="1956816" cy="6272784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173736"/>
            <a:ext cx="6398514" cy="6510528"/>
          </a:xfrm>
          <a:solidFill>
            <a:schemeClr val="bg1">
              <a:lumMod val="50000"/>
              <a:lumOff val="5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5D157DC9-37C9-420F-B148-4FC7F683C6E2}" type="datetimeFigureOut">
              <a:rPr lang="th-TH" smtClean="0"/>
              <a:t>22/11/60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9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546" y="6309360"/>
            <a:ext cx="1097280" cy="27432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87DB387-AC1F-4853-B407-D8299CDDAA9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88861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57DC9-37C9-420F-B148-4FC7F683C6E2}" type="datetimeFigureOut">
              <a:rPr lang="th-TH" smtClean="0"/>
              <a:t>22/11/60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DB387-AC1F-4853-B407-D8299CDDAA9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075415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57DC9-37C9-420F-B148-4FC7F683C6E2}" type="datetimeFigureOut">
              <a:rPr lang="th-TH" smtClean="0"/>
              <a:t>22/11/60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DB387-AC1F-4853-B407-D8299CDDAA9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6186627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57DC9-37C9-420F-B148-4FC7F683C6E2}" type="datetimeFigureOut">
              <a:rPr lang="th-TH" smtClean="0"/>
              <a:t>22/11/60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DB387-AC1F-4853-B407-D8299CDDAA9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4970804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5D157DC9-37C9-420F-B148-4FC7F683C6E2}" type="datetimeFigureOut">
              <a:rPr lang="th-TH" smtClean="0"/>
              <a:t>22/11/60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887DB387-AC1F-4853-B407-D8299CDDAA90}" type="slidenum">
              <a:rPr lang="th-TH" smtClean="0"/>
              <a:t>‹#›</a:t>
            </a:fld>
            <a:endParaRPr lang="th-TH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313877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57DC9-37C9-420F-B148-4FC7F683C6E2}" type="datetimeFigureOut">
              <a:rPr lang="th-TH" smtClean="0"/>
              <a:t>22/11/60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DB387-AC1F-4853-B407-D8299CDDAA9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427933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57DC9-37C9-420F-B148-4FC7F683C6E2}" type="datetimeFigureOut">
              <a:rPr lang="th-TH" smtClean="0"/>
              <a:t>22/11/60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DB387-AC1F-4853-B407-D8299CDDAA90}" type="slidenum">
              <a:rPr lang="th-TH" smtClean="0"/>
              <a:t>‹#›</a:t>
            </a:fld>
            <a:endParaRPr lang="th-TH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259131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57DC9-37C9-420F-B148-4FC7F683C6E2}" type="datetimeFigureOut">
              <a:rPr lang="th-TH" smtClean="0"/>
              <a:t>22/11/60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DB387-AC1F-4853-B407-D8299CDDAA9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697533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57DC9-37C9-420F-B148-4FC7F683C6E2}" type="datetimeFigureOut">
              <a:rPr lang="th-TH" smtClean="0"/>
              <a:t>22/11/60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DB387-AC1F-4853-B407-D8299CDDAA90}" type="slidenum">
              <a:rPr lang="th-TH" smtClean="0"/>
              <a:t>‹#›</a:t>
            </a:fld>
            <a:endParaRPr lang="th-TH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88643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57DC9-37C9-420F-B148-4FC7F683C6E2}" type="datetimeFigureOut">
              <a:rPr lang="th-TH" smtClean="0"/>
              <a:t>22/11/60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DB387-AC1F-4853-B407-D8299CDDAA90}" type="slidenum">
              <a:rPr lang="th-TH" smtClean="0"/>
              <a:t>‹#›</a:t>
            </a:fld>
            <a:endParaRPr lang="th-TH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855007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57DC9-37C9-420F-B148-4FC7F683C6E2}" type="datetimeFigureOut">
              <a:rPr lang="th-TH" smtClean="0"/>
              <a:t>22/11/60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DB387-AC1F-4853-B407-D8299CDDAA9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7526014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57DC9-37C9-420F-B148-4FC7F683C6E2}" type="datetimeFigureOut">
              <a:rPr lang="th-TH" smtClean="0"/>
              <a:t>22/11/60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DB387-AC1F-4853-B407-D8299CDDAA90}" type="slidenum">
              <a:rPr lang="th-TH" smtClean="0"/>
              <a:t>‹#›</a:t>
            </a:fld>
            <a:endParaRPr lang="th-TH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30009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57DC9-37C9-420F-B148-4FC7F683C6E2}" type="datetimeFigureOut">
              <a:rPr lang="th-TH" smtClean="0"/>
              <a:t>22/11/60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DB387-AC1F-4853-B407-D8299CDDAA9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3208784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57DC9-37C9-420F-B148-4FC7F683C6E2}" type="datetimeFigureOut">
              <a:rPr lang="th-TH" smtClean="0"/>
              <a:t>22/11/60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DB387-AC1F-4853-B407-D8299CDDAA9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9177433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รูปภาพพาโนราม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57DC9-37C9-420F-B148-4FC7F683C6E2}" type="datetimeFigureOut">
              <a:rPr lang="th-TH" smtClean="0"/>
              <a:t>22/11/60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DB387-AC1F-4853-B407-D8299CDDAA9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7399038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ชื่อและ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57DC9-37C9-420F-B148-4FC7F683C6E2}" type="datetimeFigureOut">
              <a:rPr lang="th-TH" smtClean="0"/>
              <a:t>22/11/60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DB387-AC1F-4853-B407-D8299CDDAA90}" type="slidenum">
              <a:rPr lang="th-TH" smtClean="0"/>
              <a:t>‹#›</a:t>
            </a:fld>
            <a:endParaRPr lang="th-TH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171390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ำอ้างอิงพร้อม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57DC9-37C9-420F-B148-4FC7F683C6E2}" type="datetimeFigureOut">
              <a:rPr lang="th-TH" smtClean="0"/>
              <a:t>22/11/60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DB387-AC1F-4853-B407-D8299CDDAA90}" type="slidenum">
              <a:rPr lang="th-TH" smtClean="0"/>
              <a:t>‹#›</a:t>
            </a:fld>
            <a:endParaRPr lang="th-TH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000893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57DC9-37C9-420F-B148-4FC7F683C6E2}" type="datetimeFigureOut">
              <a:rPr lang="th-TH" smtClean="0"/>
              <a:t>22/11/60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DB387-AC1F-4853-B407-D8299CDDAA9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5399072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อ้างอิ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57DC9-37C9-420F-B148-4FC7F683C6E2}" type="datetimeFigureOut">
              <a:rPr lang="th-TH" smtClean="0"/>
              <a:t>22/11/60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DB387-AC1F-4853-B407-D8299CDDAA90}" type="slidenum">
              <a:rPr lang="th-TH" smtClean="0"/>
              <a:t>‹#›</a:t>
            </a:fld>
            <a:endParaRPr lang="th-TH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874604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จริง หรือ เท็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57DC9-37C9-420F-B148-4FC7F683C6E2}" type="datetimeFigureOut">
              <a:rPr lang="th-TH" smtClean="0"/>
              <a:t>22/11/60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DB387-AC1F-4853-B407-D8299CDDAA90}" type="slidenum">
              <a:rPr lang="th-TH" smtClean="0"/>
              <a:t>‹#›</a:t>
            </a:fld>
            <a:endParaRPr lang="th-TH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503648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57DC9-37C9-420F-B148-4FC7F683C6E2}" type="datetimeFigureOut">
              <a:rPr lang="th-TH" smtClean="0"/>
              <a:t>22/11/60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DB387-AC1F-4853-B407-D8299CDDAA90}" type="slidenum">
              <a:rPr lang="th-TH" smtClean="0"/>
              <a:t>‹#›</a:t>
            </a:fld>
            <a:endParaRPr lang="th-TH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068386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57DC9-37C9-420F-B148-4FC7F683C6E2}" type="datetimeFigureOut">
              <a:rPr lang="th-TH" smtClean="0"/>
              <a:t>22/11/60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DB387-AC1F-4853-B407-D8299CDDAA90}" type="slidenum">
              <a:rPr lang="th-TH" smtClean="0"/>
              <a:t>‹#›</a:t>
            </a:fld>
            <a:endParaRPr lang="th-TH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941631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สไลด์ชื่อเรื่อง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2063115" y="630937"/>
            <a:ext cx="5230368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92" y="1098388"/>
            <a:ext cx="7738814" cy="4394988"/>
          </a:xfrm>
        </p:spPr>
        <p:txBody>
          <a:bodyPr anchor="ctr">
            <a:noAutofit/>
          </a:bodyPr>
          <a:lstStyle>
            <a:lvl1pPr algn="ctr">
              <a:defRPr sz="7500" spc="600" baseline="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1284" y="5979197"/>
            <a:ext cx="6034030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500" b="1" i="0" cap="all" spc="3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8892" y="6375679"/>
            <a:ext cx="174729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D157DC9-37C9-420F-B148-4FC7F683C6E2}" type="datetimeFigureOut">
              <a:rPr lang="th-TH" smtClean="0"/>
              <a:t>22/11/60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5249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00414" y="6375679"/>
            <a:ext cx="1747292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87DB387-AC1F-4853-B407-D8299CDDAA90}" type="slidenum">
              <a:rPr lang="th-TH" smtClean="0"/>
              <a:t>‹#›</a:t>
            </a:fld>
            <a:endParaRPr lang="th-TH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12845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57DC9-37C9-420F-B148-4FC7F683C6E2}" type="datetimeFigureOut">
              <a:rPr lang="th-TH" smtClean="0"/>
              <a:t>22/11/60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DB387-AC1F-4853-B407-D8299CDDAA9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5542760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57DC9-37C9-420F-B148-4FC7F683C6E2}" type="datetimeFigureOut">
              <a:rPr lang="th-TH" smtClean="0"/>
              <a:t>22/11/60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DB387-AC1F-4853-B407-D8299CDDAA9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2466347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2110979" cy="6858000"/>
          </a:xfrm>
          <a:custGeom>
            <a:avLst/>
            <a:gdLst/>
            <a:ahLst/>
            <a:cxnLst/>
            <a:rect l="0" t="0" r="r" b="b"/>
            <a:pathLst>
              <a:path w="1773" h="4320">
                <a:moveTo>
                  <a:pt x="0" y="0"/>
                </a:moveTo>
                <a:lnTo>
                  <a:pt x="891" y="0"/>
                </a:lnTo>
                <a:lnTo>
                  <a:pt x="906" y="56"/>
                </a:lnTo>
                <a:lnTo>
                  <a:pt x="921" y="111"/>
                </a:lnTo>
                <a:lnTo>
                  <a:pt x="938" y="165"/>
                </a:lnTo>
                <a:lnTo>
                  <a:pt x="957" y="217"/>
                </a:lnTo>
                <a:lnTo>
                  <a:pt x="980" y="266"/>
                </a:lnTo>
                <a:lnTo>
                  <a:pt x="1007" y="312"/>
                </a:lnTo>
                <a:lnTo>
                  <a:pt x="1036" y="351"/>
                </a:lnTo>
                <a:lnTo>
                  <a:pt x="1069" y="387"/>
                </a:lnTo>
                <a:lnTo>
                  <a:pt x="1105" y="422"/>
                </a:lnTo>
                <a:lnTo>
                  <a:pt x="1145" y="456"/>
                </a:lnTo>
                <a:lnTo>
                  <a:pt x="1185" y="487"/>
                </a:lnTo>
                <a:lnTo>
                  <a:pt x="1227" y="520"/>
                </a:lnTo>
                <a:lnTo>
                  <a:pt x="1270" y="551"/>
                </a:lnTo>
                <a:lnTo>
                  <a:pt x="1311" y="584"/>
                </a:lnTo>
                <a:lnTo>
                  <a:pt x="1352" y="617"/>
                </a:lnTo>
                <a:lnTo>
                  <a:pt x="1390" y="651"/>
                </a:lnTo>
                <a:lnTo>
                  <a:pt x="1425" y="687"/>
                </a:lnTo>
                <a:lnTo>
                  <a:pt x="1456" y="725"/>
                </a:lnTo>
                <a:lnTo>
                  <a:pt x="1484" y="765"/>
                </a:lnTo>
                <a:lnTo>
                  <a:pt x="1505" y="808"/>
                </a:lnTo>
                <a:lnTo>
                  <a:pt x="1521" y="856"/>
                </a:lnTo>
                <a:lnTo>
                  <a:pt x="1530" y="907"/>
                </a:lnTo>
                <a:lnTo>
                  <a:pt x="1534" y="960"/>
                </a:lnTo>
                <a:lnTo>
                  <a:pt x="1534" y="1013"/>
                </a:lnTo>
                <a:lnTo>
                  <a:pt x="1530" y="1068"/>
                </a:lnTo>
                <a:lnTo>
                  <a:pt x="1523" y="1125"/>
                </a:lnTo>
                <a:lnTo>
                  <a:pt x="1515" y="1181"/>
                </a:lnTo>
                <a:lnTo>
                  <a:pt x="1508" y="1237"/>
                </a:lnTo>
                <a:lnTo>
                  <a:pt x="1501" y="1293"/>
                </a:lnTo>
                <a:lnTo>
                  <a:pt x="1496" y="1350"/>
                </a:lnTo>
                <a:lnTo>
                  <a:pt x="1494" y="1405"/>
                </a:lnTo>
                <a:lnTo>
                  <a:pt x="1497" y="1458"/>
                </a:lnTo>
                <a:lnTo>
                  <a:pt x="1504" y="1511"/>
                </a:lnTo>
                <a:lnTo>
                  <a:pt x="1517" y="1560"/>
                </a:lnTo>
                <a:lnTo>
                  <a:pt x="1535" y="1610"/>
                </a:lnTo>
                <a:lnTo>
                  <a:pt x="1557" y="1659"/>
                </a:lnTo>
                <a:lnTo>
                  <a:pt x="1583" y="1708"/>
                </a:lnTo>
                <a:lnTo>
                  <a:pt x="1611" y="1757"/>
                </a:lnTo>
                <a:lnTo>
                  <a:pt x="1640" y="1807"/>
                </a:lnTo>
                <a:lnTo>
                  <a:pt x="1669" y="1855"/>
                </a:lnTo>
                <a:lnTo>
                  <a:pt x="1696" y="1905"/>
                </a:lnTo>
                <a:lnTo>
                  <a:pt x="1721" y="1954"/>
                </a:lnTo>
                <a:lnTo>
                  <a:pt x="1742" y="2006"/>
                </a:lnTo>
                <a:lnTo>
                  <a:pt x="1759" y="2057"/>
                </a:lnTo>
                <a:lnTo>
                  <a:pt x="1769" y="2108"/>
                </a:lnTo>
                <a:lnTo>
                  <a:pt x="1773" y="2160"/>
                </a:lnTo>
                <a:lnTo>
                  <a:pt x="1769" y="2212"/>
                </a:lnTo>
                <a:lnTo>
                  <a:pt x="1759" y="2263"/>
                </a:lnTo>
                <a:lnTo>
                  <a:pt x="1742" y="2314"/>
                </a:lnTo>
                <a:lnTo>
                  <a:pt x="1721" y="2366"/>
                </a:lnTo>
                <a:lnTo>
                  <a:pt x="1696" y="2415"/>
                </a:lnTo>
                <a:lnTo>
                  <a:pt x="1669" y="2465"/>
                </a:lnTo>
                <a:lnTo>
                  <a:pt x="1640" y="2513"/>
                </a:lnTo>
                <a:lnTo>
                  <a:pt x="1611" y="2563"/>
                </a:lnTo>
                <a:lnTo>
                  <a:pt x="1583" y="2612"/>
                </a:lnTo>
                <a:lnTo>
                  <a:pt x="1557" y="2661"/>
                </a:lnTo>
                <a:lnTo>
                  <a:pt x="1535" y="2710"/>
                </a:lnTo>
                <a:lnTo>
                  <a:pt x="1517" y="2760"/>
                </a:lnTo>
                <a:lnTo>
                  <a:pt x="1504" y="2809"/>
                </a:lnTo>
                <a:lnTo>
                  <a:pt x="1497" y="2862"/>
                </a:lnTo>
                <a:lnTo>
                  <a:pt x="1494" y="2915"/>
                </a:lnTo>
                <a:lnTo>
                  <a:pt x="1496" y="2970"/>
                </a:lnTo>
                <a:lnTo>
                  <a:pt x="1501" y="3027"/>
                </a:lnTo>
                <a:lnTo>
                  <a:pt x="1508" y="3083"/>
                </a:lnTo>
                <a:lnTo>
                  <a:pt x="1515" y="3139"/>
                </a:lnTo>
                <a:lnTo>
                  <a:pt x="1523" y="3195"/>
                </a:lnTo>
                <a:lnTo>
                  <a:pt x="1530" y="3252"/>
                </a:lnTo>
                <a:lnTo>
                  <a:pt x="1534" y="3307"/>
                </a:lnTo>
                <a:lnTo>
                  <a:pt x="1534" y="3360"/>
                </a:lnTo>
                <a:lnTo>
                  <a:pt x="1530" y="3413"/>
                </a:lnTo>
                <a:lnTo>
                  <a:pt x="1521" y="3464"/>
                </a:lnTo>
                <a:lnTo>
                  <a:pt x="1505" y="3512"/>
                </a:lnTo>
                <a:lnTo>
                  <a:pt x="1484" y="3555"/>
                </a:lnTo>
                <a:lnTo>
                  <a:pt x="1456" y="3595"/>
                </a:lnTo>
                <a:lnTo>
                  <a:pt x="1425" y="3633"/>
                </a:lnTo>
                <a:lnTo>
                  <a:pt x="1390" y="3669"/>
                </a:lnTo>
                <a:lnTo>
                  <a:pt x="1352" y="3703"/>
                </a:lnTo>
                <a:lnTo>
                  <a:pt x="1311" y="3736"/>
                </a:lnTo>
                <a:lnTo>
                  <a:pt x="1270" y="3769"/>
                </a:lnTo>
                <a:lnTo>
                  <a:pt x="1227" y="3800"/>
                </a:lnTo>
                <a:lnTo>
                  <a:pt x="1185" y="3833"/>
                </a:lnTo>
                <a:lnTo>
                  <a:pt x="1145" y="3864"/>
                </a:lnTo>
                <a:lnTo>
                  <a:pt x="1105" y="3898"/>
                </a:lnTo>
                <a:lnTo>
                  <a:pt x="1069" y="3933"/>
                </a:lnTo>
                <a:lnTo>
                  <a:pt x="1036" y="3969"/>
                </a:lnTo>
                <a:lnTo>
                  <a:pt x="1007" y="4008"/>
                </a:lnTo>
                <a:lnTo>
                  <a:pt x="980" y="4054"/>
                </a:lnTo>
                <a:lnTo>
                  <a:pt x="957" y="4103"/>
                </a:lnTo>
                <a:lnTo>
                  <a:pt x="938" y="4155"/>
                </a:lnTo>
                <a:lnTo>
                  <a:pt x="921" y="4209"/>
                </a:lnTo>
                <a:lnTo>
                  <a:pt x="906" y="4264"/>
                </a:lnTo>
                <a:lnTo>
                  <a:pt x="891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2197" y="1073889"/>
            <a:ext cx="6140303" cy="4064627"/>
          </a:xfrm>
        </p:spPr>
        <p:txBody>
          <a:bodyPr anchor="b">
            <a:normAutofit/>
          </a:bodyPr>
          <a:lstStyle>
            <a:lvl1pPr>
              <a:defRPr sz="6300" spc="600" baseline="0">
                <a:solidFill>
                  <a:schemeClr val="tx2"/>
                </a:solidFill>
              </a:defRPr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2198" y="5159782"/>
            <a:ext cx="5263116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500" b="1" i="0" cap="all" spc="300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27410" y="6375679"/>
            <a:ext cx="1120460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D157DC9-37C9-420F-B148-4FC7F683C6E2}" type="datetimeFigureOut">
              <a:rPr lang="th-TH" smtClean="0"/>
              <a:t>22/11/60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298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56825" y="6375679"/>
            <a:ext cx="1115675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87DB387-AC1F-4853-B407-D8299CDDAA90}" type="slidenum">
              <a:rPr lang="th-TH" smtClean="0"/>
              <a:t>‹#›</a:t>
            </a:fld>
            <a:endParaRPr lang="th-TH"/>
          </a:p>
        </p:txBody>
      </p:sp>
      <p:sp>
        <p:nvSpPr>
          <p:cNvPr id="16" name="Freeform 11"/>
          <p:cNvSpPr/>
          <p:nvPr/>
        </p:nvSpPr>
        <p:spPr bwMode="auto">
          <a:xfrm>
            <a:off x="655786" y="0"/>
            <a:ext cx="1234679" cy="6858000"/>
          </a:xfrm>
          <a:custGeom>
            <a:avLst/>
            <a:gdLst/>
            <a:ahLst/>
            <a:cxnLst/>
            <a:rect l="0" t="0" r="r" b="b"/>
            <a:pathLst>
              <a:path w="1037" h="4320">
                <a:moveTo>
                  <a:pt x="0" y="0"/>
                </a:moveTo>
                <a:lnTo>
                  <a:pt x="171" y="0"/>
                </a:lnTo>
                <a:lnTo>
                  <a:pt x="188" y="55"/>
                </a:lnTo>
                <a:lnTo>
                  <a:pt x="204" y="110"/>
                </a:lnTo>
                <a:lnTo>
                  <a:pt x="220" y="166"/>
                </a:lnTo>
                <a:lnTo>
                  <a:pt x="234" y="223"/>
                </a:lnTo>
                <a:lnTo>
                  <a:pt x="251" y="278"/>
                </a:lnTo>
                <a:lnTo>
                  <a:pt x="269" y="331"/>
                </a:lnTo>
                <a:lnTo>
                  <a:pt x="292" y="381"/>
                </a:lnTo>
                <a:lnTo>
                  <a:pt x="319" y="427"/>
                </a:lnTo>
                <a:lnTo>
                  <a:pt x="349" y="466"/>
                </a:lnTo>
                <a:lnTo>
                  <a:pt x="382" y="503"/>
                </a:lnTo>
                <a:lnTo>
                  <a:pt x="420" y="537"/>
                </a:lnTo>
                <a:lnTo>
                  <a:pt x="460" y="571"/>
                </a:lnTo>
                <a:lnTo>
                  <a:pt x="502" y="603"/>
                </a:lnTo>
                <a:lnTo>
                  <a:pt x="544" y="635"/>
                </a:lnTo>
                <a:lnTo>
                  <a:pt x="587" y="668"/>
                </a:lnTo>
                <a:lnTo>
                  <a:pt x="628" y="700"/>
                </a:lnTo>
                <a:lnTo>
                  <a:pt x="667" y="734"/>
                </a:lnTo>
                <a:lnTo>
                  <a:pt x="703" y="771"/>
                </a:lnTo>
                <a:lnTo>
                  <a:pt x="736" y="808"/>
                </a:lnTo>
                <a:lnTo>
                  <a:pt x="763" y="848"/>
                </a:lnTo>
                <a:lnTo>
                  <a:pt x="786" y="893"/>
                </a:lnTo>
                <a:lnTo>
                  <a:pt x="800" y="937"/>
                </a:lnTo>
                <a:lnTo>
                  <a:pt x="809" y="986"/>
                </a:lnTo>
                <a:lnTo>
                  <a:pt x="813" y="1034"/>
                </a:lnTo>
                <a:lnTo>
                  <a:pt x="812" y="1085"/>
                </a:lnTo>
                <a:lnTo>
                  <a:pt x="808" y="1136"/>
                </a:lnTo>
                <a:lnTo>
                  <a:pt x="803" y="1189"/>
                </a:lnTo>
                <a:lnTo>
                  <a:pt x="796" y="1242"/>
                </a:lnTo>
                <a:lnTo>
                  <a:pt x="788" y="1295"/>
                </a:lnTo>
                <a:lnTo>
                  <a:pt x="782" y="1348"/>
                </a:lnTo>
                <a:lnTo>
                  <a:pt x="778" y="1401"/>
                </a:lnTo>
                <a:lnTo>
                  <a:pt x="775" y="1452"/>
                </a:lnTo>
                <a:lnTo>
                  <a:pt x="778" y="1502"/>
                </a:lnTo>
                <a:lnTo>
                  <a:pt x="784" y="1551"/>
                </a:lnTo>
                <a:lnTo>
                  <a:pt x="797" y="1602"/>
                </a:lnTo>
                <a:lnTo>
                  <a:pt x="817" y="1652"/>
                </a:lnTo>
                <a:lnTo>
                  <a:pt x="841" y="1702"/>
                </a:lnTo>
                <a:lnTo>
                  <a:pt x="868" y="1752"/>
                </a:lnTo>
                <a:lnTo>
                  <a:pt x="896" y="1801"/>
                </a:lnTo>
                <a:lnTo>
                  <a:pt x="926" y="1851"/>
                </a:lnTo>
                <a:lnTo>
                  <a:pt x="953" y="1901"/>
                </a:lnTo>
                <a:lnTo>
                  <a:pt x="980" y="1952"/>
                </a:lnTo>
                <a:lnTo>
                  <a:pt x="1003" y="2003"/>
                </a:lnTo>
                <a:lnTo>
                  <a:pt x="1021" y="2054"/>
                </a:lnTo>
                <a:lnTo>
                  <a:pt x="1031" y="2106"/>
                </a:lnTo>
                <a:lnTo>
                  <a:pt x="1037" y="2160"/>
                </a:lnTo>
                <a:lnTo>
                  <a:pt x="1031" y="2214"/>
                </a:lnTo>
                <a:lnTo>
                  <a:pt x="1021" y="2266"/>
                </a:lnTo>
                <a:lnTo>
                  <a:pt x="1003" y="2317"/>
                </a:lnTo>
                <a:lnTo>
                  <a:pt x="980" y="2368"/>
                </a:lnTo>
                <a:lnTo>
                  <a:pt x="953" y="2419"/>
                </a:lnTo>
                <a:lnTo>
                  <a:pt x="926" y="2469"/>
                </a:lnTo>
                <a:lnTo>
                  <a:pt x="896" y="2519"/>
                </a:lnTo>
                <a:lnTo>
                  <a:pt x="868" y="2568"/>
                </a:lnTo>
                <a:lnTo>
                  <a:pt x="841" y="2618"/>
                </a:lnTo>
                <a:lnTo>
                  <a:pt x="817" y="2668"/>
                </a:lnTo>
                <a:lnTo>
                  <a:pt x="797" y="2718"/>
                </a:lnTo>
                <a:lnTo>
                  <a:pt x="784" y="2769"/>
                </a:lnTo>
                <a:lnTo>
                  <a:pt x="778" y="2818"/>
                </a:lnTo>
                <a:lnTo>
                  <a:pt x="775" y="2868"/>
                </a:lnTo>
                <a:lnTo>
                  <a:pt x="778" y="2919"/>
                </a:lnTo>
                <a:lnTo>
                  <a:pt x="782" y="2972"/>
                </a:lnTo>
                <a:lnTo>
                  <a:pt x="788" y="3025"/>
                </a:lnTo>
                <a:lnTo>
                  <a:pt x="796" y="3078"/>
                </a:lnTo>
                <a:lnTo>
                  <a:pt x="803" y="3131"/>
                </a:lnTo>
                <a:lnTo>
                  <a:pt x="808" y="3184"/>
                </a:lnTo>
                <a:lnTo>
                  <a:pt x="812" y="3235"/>
                </a:lnTo>
                <a:lnTo>
                  <a:pt x="813" y="3286"/>
                </a:lnTo>
                <a:lnTo>
                  <a:pt x="809" y="3334"/>
                </a:lnTo>
                <a:lnTo>
                  <a:pt x="800" y="3383"/>
                </a:lnTo>
                <a:lnTo>
                  <a:pt x="786" y="3427"/>
                </a:lnTo>
                <a:lnTo>
                  <a:pt x="763" y="3472"/>
                </a:lnTo>
                <a:lnTo>
                  <a:pt x="736" y="3512"/>
                </a:lnTo>
                <a:lnTo>
                  <a:pt x="703" y="3549"/>
                </a:lnTo>
                <a:lnTo>
                  <a:pt x="667" y="3586"/>
                </a:lnTo>
                <a:lnTo>
                  <a:pt x="628" y="3620"/>
                </a:lnTo>
                <a:lnTo>
                  <a:pt x="587" y="3652"/>
                </a:lnTo>
                <a:lnTo>
                  <a:pt x="544" y="3685"/>
                </a:lnTo>
                <a:lnTo>
                  <a:pt x="502" y="3717"/>
                </a:lnTo>
                <a:lnTo>
                  <a:pt x="460" y="3749"/>
                </a:lnTo>
                <a:lnTo>
                  <a:pt x="420" y="3783"/>
                </a:lnTo>
                <a:lnTo>
                  <a:pt x="382" y="3817"/>
                </a:lnTo>
                <a:lnTo>
                  <a:pt x="349" y="3854"/>
                </a:lnTo>
                <a:lnTo>
                  <a:pt x="319" y="3893"/>
                </a:lnTo>
                <a:lnTo>
                  <a:pt x="292" y="3939"/>
                </a:lnTo>
                <a:lnTo>
                  <a:pt x="269" y="3989"/>
                </a:lnTo>
                <a:lnTo>
                  <a:pt x="251" y="4042"/>
                </a:lnTo>
                <a:lnTo>
                  <a:pt x="234" y="4097"/>
                </a:lnTo>
                <a:lnTo>
                  <a:pt x="220" y="4154"/>
                </a:lnTo>
                <a:lnTo>
                  <a:pt x="204" y="4210"/>
                </a:lnTo>
                <a:lnTo>
                  <a:pt x="188" y="4265"/>
                </a:lnTo>
                <a:lnTo>
                  <a:pt x="171" y="4320"/>
                </a:lnTo>
                <a:lnTo>
                  <a:pt x="0" y="4320"/>
                </a:lnTo>
                <a:lnTo>
                  <a:pt x="17" y="4278"/>
                </a:lnTo>
                <a:lnTo>
                  <a:pt x="33" y="4232"/>
                </a:lnTo>
                <a:lnTo>
                  <a:pt x="46" y="4183"/>
                </a:lnTo>
                <a:lnTo>
                  <a:pt x="60" y="4131"/>
                </a:lnTo>
                <a:lnTo>
                  <a:pt x="75" y="4075"/>
                </a:lnTo>
                <a:lnTo>
                  <a:pt x="90" y="4019"/>
                </a:lnTo>
                <a:lnTo>
                  <a:pt x="109" y="3964"/>
                </a:lnTo>
                <a:lnTo>
                  <a:pt x="129" y="3909"/>
                </a:lnTo>
                <a:lnTo>
                  <a:pt x="156" y="3855"/>
                </a:lnTo>
                <a:lnTo>
                  <a:pt x="186" y="3804"/>
                </a:lnTo>
                <a:lnTo>
                  <a:pt x="222" y="3756"/>
                </a:lnTo>
                <a:lnTo>
                  <a:pt x="261" y="3713"/>
                </a:lnTo>
                <a:lnTo>
                  <a:pt x="303" y="3672"/>
                </a:lnTo>
                <a:lnTo>
                  <a:pt x="348" y="3634"/>
                </a:lnTo>
                <a:lnTo>
                  <a:pt x="392" y="3599"/>
                </a:lnTo>
                <a:lnTo>
                  <a:pt x="438" y="3565"/>
                </a:lnTo>
                <a:lnTo>
                  <a:pt x="482" y="3531"/>
                </a:lnTo>
                <a:lnTo>
                  <a:pt x="523" y="3499"/>
                </a:lnTo>
                <a:lnTo>
                  <a:pt x="561" y="3466"/>
                </a:lnTo>
                <a:lnTo>
                  <a:pt x="594" y="3434"/>
                </a:lnTo>
                <a:lnTo>
                  <a:pt x="620" y="3400"/>
                </a:lnTo>
                <a:lnTo>
                  <a:pt x="638" y="3367"/>
                </a:lnTo>
                <a:lnTo>
                  <a:pt x="647" y="3336"/>
                </a:lnTo>
                <a:lnTo>
                  <a:pt x="652" y="3302"/>
                </a:lnTo>
                <a:lnTo>
                  <a:pt x="654" y="3265"/>
                </a:lnTo>
                <a:lnTo>
                  <a:pt x="651" y="3224"/>
                </a:lnTo>
                <a:lnTo>
                  <a:pt x="647" y="3181"/>
                </a:lnTo>
                <a:lnTo>
                  <a:pt x="642" y="3137"/>
                </a:lnTo>
                <a:lnTo>
                  <a:pt x="637" y="3091"/>
                </a:lnTo>
                <a:lnTo>
                  <a:pt x="626" y="3021"/>
                </a:lnTo>
                <a:lnTo>
                  <a:pt x="620" y="2952"/>
                </a:lnTo>
                <a:lnTo>
                  <a:pt x="616" y="2881"/>
                </a:lnTo>
                <a:lnTo>
                  <a:pt x="618" y="2809"/>
                </a:lnTo>
                <a:lnTo>
                  <a:pt x="628" y="2737"/>
                </a:lnTo>
                <a:lnTo>
                  <a:pt x="642" y="2681"/>
                </a:lnTo>
                <a:lnTo>
                  <a:pt x="661" y="2626"/>
                </a:lnTo>
                <a:lnTo>
                  <a:pt x="685" y="2574"/>
                </a:lnTo>
                <a:lnTo>
                  <a:pt x="711" y="2521"/>
                </a:lnTo>
                <a:lnTo>
                  <a:pt x="739" y="2472"/>
                </a:lnTo>
                <a:lnTo>
                  <a:pt x="767" y="2423"/>
                </a:lnTo>
                <a:lnTo>
                  <a:pt x="791" y="2381"/>
                </a:lnTo>
                <a:lnTo>
                  <a:pt x="813" y="2342"/>
                </a:lnTo>
                <a:lnTo>
                  <a:pt x="834" y="2303"/>
                </a:lnTo>
                <a:lnTo>
                  <a:pt x="851" y="2265"/>
                </a:lnTo>
                <a:lnTo>
                  <a:pt x="864" y="2228"/>
                </a:lnTo>
                <a:lnTo>
                  <a:pt x="873" y="2194"/>
                </a:lnTo>
                <a:lnTo>
                  <a:pt x="876" y="2160"/>
                </a:lnTo>
                <a:lnTo>
                  <a:pt x="873" y="2126"/>
                </a:lnTo>
                <a:lnTo>
                  <a:pt x="864" y="2092"/>
                </a:lnTo>
                <a:lnTo>
                  <a:pt x="851" y="2055"/>
                </a:lnTo>
                <a:lnTo>
                  <a:pt x="834" y="2017"/>
                </a:lnTo>
                <a:lnTo>
                  <a:pt x="813" y="1978"/>
                </a:lnTo>
                <a:lnTo>
                  <a:pt x="791" y="1939"/>
                </a:lnTo>
                <a:lnTo>
                  <a:pt x="767" y="1897"/>
                </a:lnTo>
                <a:lnTo>
                  <a:pt x="739" y="1848"/>
                </a:lnTo>
                <a:lnTo>
                  <a:pt x="711" y="1799"/>
                </a:lnTo>
                <a:lnTo>
                  <a:pt x="685" y="1746"/>
                </a:lnTo>
                <a:lnTo>
                  <a:pt x="661" y="1694"/>
                </a:lnTo>
                <a:lnTo>
                  <a:pt x="642" y="1639"/>
                </a:lnTo>
                <a:lnTo>
                  <a:pt x="628" y="1583"/>
                </a:lnTo>
                <a:lnTo>
                  <a:pt x="618" y="1511"/>
                </a:lnTo>
                <a:lnTo>
                  <a:pt x="616" y="1439"/>
                </a:lnTo>
                <a:lnTo>
                  <a:pt x="620" y="1368"/>
                </a:lnTo>
                <a:lnTo>
                  <a:pt x="626" y="1299"/>
                </a:lnTo>
                <a:lnTo>
                  <a:pt x="637" y="1229"/>
                </a:lnTo>
                <a:lnTo>
                  <a:pt x="642" y="1183"/>
                </a:lnTo>
                <a:lnTo>
                  <a:pt x="647" y="1139"/>
                </a:lnTo>
                <a:lnTo>
                  <a:pt x="651" y="1096"/>
                </a:lnTo>
                <a:lnTo>
                  <a:pt x="654" y="1055"/>
                </a:lnTo>
                <a:lnTo>
                  <a:pt x="652" y="1018"/>
                </a:lnTo>
                <a:lnTo>
                  <a:pt x="647" y="984"/>
                </a:lnTo>
                <a:lnTo>
                  <a:pt x="638" y="953"/>
                </a:lnTo>
                <a:lnTo>
                  <a:pt x="620" y="920"/>
                </a:lnTo>
                <a:lnTo>
                  <a:pt x="594" y="886"/>
                </a:lnTo>
                <a:lnTo>
                  <a:pt x="561" y="854"/>
                </a:lnTo>
                <a:lnTo>
                  <a:pt x="523" y="822"/>
                </a:lnTo>
                <a:lnTo>
                  <a:pt x="482" y="789"/>
                </a:lnTo>
                <a:lnTo>
                  <a:pt x="438" y="755"/>
                </a:lnTo>
                <a:lnTo>
                  <a:pt x="392" y="721"/>
                </a:lnTo>
                <a:lnTo>
                  <a:pt x="348" y="686"/>
                </a:lnTo>
                <a:lnTo>
                  <a:pt x="303" y="648"/>
                </a:lnTo>
                <a:lnTo>
                  <a:pt x="261" y="607"/>
                </a:lnTo>
                <a:lnTo>
                  <a:pt x="222" y="564"/>
                </a:lnTo>
                <a:lnTo>
                  <a:pt x="186" y="516"/>
                </a:lnTo>
                <a:lnTo>
                  <a:pt x="156" y="465"/>
                </a:lnTo>
                <a:lnTo>
                  <a:pt x="129" y="411"/>
                </a:lnTo>
                <a:lnTo>
                  <a:pt x="109" y="356"/>
                </a:lnTo>
                <a:lnTo>
                  <a:pt x="90" y="301"/>
                </a:lnTo>
                <a:lnTo>
                  <a:pt x="75" y="245"/>
                </a:lnTo>
                <a:lnTo>
                  <a:pt x="60" y="189"/>
                </a:lnTo>
                <a:lnTo>
                  <a:pt x="46" y="137"/>
                </a:lnTo>
                <a:lnTo>
                  <a:pt x="33" y="88"/>
                </a:lnTo>
                <a:lnTo>
                  <a:pt x="17" y="4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110979" cy="6858000"/>
            <a:chOff x="0" y="0"/>
            <a:chExt cx="2110979" cy="6858000"/>
          </a:xfrm>
        </p:grpSpPr>
        <p:sp>
          <p:nvSpPr>
            <p:cNvPr id="9" name="Freeform 8" title="left scallop shape"/>
            <p:cNvSpPr/>
            <p:nvPr/>
          </p:nvSpPr>
          <p:spPr bwMode="auto">
            <a:xfrm>
              <a:off x="0" y="0"/>
              <a:ext cx="2110979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0" name="Freeform 11" title="left scallop inline"/>
            <p:cNvSpPr/>
            <p:nvPr/>
          </p:nvSpPr>
          <p:spPr bwMode="auto">
            <a:xfrm>
              <a:off x="655786" y="0"/>
              <a:ext cx="1234679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5954301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2286000"/>
            <a:ext cx="3593592" cy="3619500"/>
          </a:xfrm>
        </p:spPr>
        <p:txBody>
          <a:bodyPr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5846" y="2286000"/>
            <a:ext cx="3593592" cy="3619500"/>
          </a:xfrm>
        </p:spPr>
        <p:txBody>
          <a:bodyPr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57DC9-37C9-420F-B148-4FC7F683C6E2}" type="datetimeFigureOut">
              <a:rPr lang="th-TH" smtClean="0"/>
              <a:t>22/11/60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DB387-AC1F-4853-B407-D8299CDDAA9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1649801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5" y="381001"/>
            <a:ext cx="7629525" cy="1493517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1832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1832" y="2909102"/>
            <a:ext cx="3611880" cy="2996398"/>
          </a:xfrm>
        </p:spPr>
        <p:txBody>
          <a:bodyPr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75398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75398" y="2909102"/>
            <a:ext cx="3611880" cy="2996398"/>
          </a:xfrm>
        </p:spPr>
        <p:txBody>
          <a:bodyPr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57DC9-37C9-420F-B148-4FC7F683C6E2}" type="datetimeFigureOut">
              <a:rPr lang="th-TH" smtClean="0"/>
              <a:t>22/11/60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DB387-AC1F-4853-B407-D8299CDDAA9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5760571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57DC9-37C9-420F-B148-4FC7F683C6E2}" type="datetimeFigureOut">
              <a:rPr lang="th-TH" smtClean="0"/>
              <a:t>22/11/60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DB387-AC1F-4853-B407-D8299CDDAA9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0091683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57DC9-37C9-420F-B148-4FC7F683C6E2}" type="datetimeFigureOut">
              <a:rPr lang="th-TH" smtClean="0"/>
              <a:t>22/11/60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DB387-AC1F-4853-B407-D8299CDDAA9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7491278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4" y="457200"/>
            <a:ext cx="2319086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cap="all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788" y="920377"/>
            <a:ext cx="4618814" cy="498512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4" y="1741336"/>
            <a:ext cx="2319086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3789" y="6375679"/>
            <a:ext cx="925016" cy="348462"/>
          </a:xfrm>
        </p:spPr>
        <p:txBody>
          <a:bodyPr/>
          <a:lstStyle/>
          <a:p>
            <a:fld id="{5D157DC9-37C9-420F-B148-4FC7F683C6E2}" type="datetimeFigureOut">
              <a:rPr lang="th-TH" smtClean="0"/>
              <a:t>22/11/60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8261" y="6375679"/>
            <a:ext cx="924342" cy="345796"/>
          </a:xfrm>
        </p:spPr>
        <p:txBody>
          <a:bodyPr/>
          <a:lstStyle/>
          <a:p>
            <a:fld id="{887DB387-AC1F-4853-B407-D8299CDDAA90}" type="slidenum">
              <a:rPr lang="th-TH" smtClean="0"/>
              <a:t>‹#›</a:t>
            </a:fld>
            <a:endParaRPr lang="th-TH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9618567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2598" y="1"/>
            <a:ext cx="5516689" cy="68579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3" y="457200"/>
            <a:ext cx="2319088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3" y="1741336"/>
            <a:ext cx="2319088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4463" y="6375679"/>
            <a:ext cx="924342" cy="348462"/>
          </a:xfrm>
        </p:spPr>
        <p:txBody>
          <a:bodyPr/>
          <a:lstStyle/>
          <a:p>
            <a:fld id="{5D157DC9-37C9-420F-B148-4FC7F683C6E2}" type="datetimeFigureOut">
              <a:rPr lang="th-TH" smtClean="0"/>
              <a:t>22/11/60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56153" y="6375679"/>
            <a:ext cx="947460" cy="345796"/>
          </a:xfrm>
        </p:spPr>
        <p:txBody>
          <a:bodyPr/>
          <a:lstStyle/>
          <a:p>
            <a:fld id="{887DB387-AC1F-4853-B407-D8299CDDAA90}" type="slidenum">
              <a:rPr lang="th-TH" smtClean="0"/>
              <a:t>‹#›</a:t>
            </a:fld>
            <a:endParaRPr lang="th-TH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5169824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57DC9-37C9-420F-B148-4FC7F683C6E2}" type="datetimeFigureOut">
              <a:rPr lang="th-TH" smtClean="0"/>
              <a:t>22/11/60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DB387-AC1F-4853-B407-D8299CDDAA9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754236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911" y="382386"/>
            <a:ext cx="1771930" cy="5600404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4" y="382386"/>
            <a:ext cx="5809517" cy="5600404"/>
          </a:xfrm>
        </p:spPr>
        <p:txBody>
          <a:bodyPr vert="eaVert"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57DC9-37C9-420F-B148-4FC7F683C6E2}" type="datetimeFigureOut">
              <a:rPr lang="th-TH" smtClean="0"/>
              <a:t>22/11/60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DB387-AC1F-4853-B407-D8299CDDAA9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70463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17" Type="http://schemas.openxmlformats.org/officeDocument/2006/relationships/slideLayout" Target="../slideLayouts/slideLayout60.xml"/><Relationship Id="rId2" Type="http://schemas.openxmlformats.org/officeDocument/2006/relationships/slideLayout" Target="../slideLayouts/slideLayout45.xml"/><Relationship Id="rId16" Type="http://schemas.openxmlformats.org/officeDocument/2006/relationships/slideLayout" Target="../slideLayouts/slideLayout59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slideLayout" Target="../slideLayouts/slideLayout84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17" Type="http://schemas.openxmlformats.org/officeDocument/2006/relationships/slideLayout" Target="../slideLayouts/slideLayout88.xml"/><Relationship Id="rId2" Type="http://schemas.openxmlformats.org/officeDocument/2006/relationships/slideLayout" Target="../slideLayouts/slideLayout73.xml"/><Relationship Id="rId16" Type="http://schemas.openxmlformats.org/officeDocument/2006/relationships/slideLayout" Target="../slideLayouts/slideLayout87.xml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1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slideLayout" Target="../slideLayouts/slideLayout8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157DC9-37C9-420F-B148-4FC7F683C6E2}" type="datetimeFigureOut">
              <a:rPr lang="th-TH" smtClean="0"/>
              <a:t>22/11/60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DB387-AC1F-4853-B407-D8299CDDAA9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97993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157DC9-37C9-420F-B148-4FC7F683C6E2}" type="datetimeFigureOut">
              <a:rPr lang="th-TH" smtClean="0"/>
              <a:t>22/11/60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87DB387-AC1F-4853-B407-D8299CDDAA9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68800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157DC9-37C9-420F-B148-4FC7F683C6E2}" type="datetimeFigureOut">
              <a:rPr lang="th-TH" smtClean="0"/>
              <a:t>22/11/60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87DB387-AC1F-4853-B407-D8299CDDAA9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64916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D157DC9-37C9-420F-B148-4FC7F683C6E2}" type="datetimeFigureOut">
              <a:rPr lang="th-TH" smtClean="0"/>
              <a:t>22/11/60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87DB387-AC1F-4853-B407-D8299CDDAA9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94566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  <p:sldLayoutId id="2147483774" r:id="rId14"/>
    <p:sldLayoutId id="2147483775" r:id="rId15"/>
    <p:sldLayoutId id="2147483776" r:id="rId16"/>
    <p:sldLayoutId id="21474837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173736"/>
            <a:ext cx="8791956" cy="6510528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9" name="Rectangle 8"/>
          <p:cNvSpPr/>
          <p:nvPr/>
        </p:nvSpPr>
        <p:spPr>
          <a:xfrm>
            <a:off x="292608" y="292608"/>
            <a:ext cx="8558784" cy="6272784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642594"/>
            <a:ext cx="768096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103120"/>
            <a:ext cx="768096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7338" y="6265818"/>
            <a:ext cx="20574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5D157DC9-37C9-420F-B148-4FC7F683C6E2}" type="datetimeFigureOut">
              <a:rPr lang="th-TH" smtClean="0"/>
              <a:t>22/11/60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6896" y="6265818"/>
            <a:ext cx="3950208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3555" y="6265818"/>
            <a:ext cx="10972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887DB387-AC1F-4853-B407-D8299CDDAA9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971142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kern="1200" cap="none" spc="0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D157DC9-37C9-420F-B148-4FC7F683C6E2}" type="datetimeFigureOut">
              <a:rPr lang="th-TH" smtClean="0"/>
              <a:t>22/11/60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87DB387-AC1F-4853-B407-D8299CDDAA9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91166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  <p:sldLayoutId id="2147483828" r:id="rId14"/>
    <p:sldLayoutId id="2147483829" r:id="rId15"/>
    <p:sldLayoutId id="2147483830" r:id="rId16"/>
    <p:sldLayoutId id="214748383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38758" y="382385"/>
            <a:ext cx="763374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758" y="2286002"/>
            <a:ext cx="763374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8758" y="6375679"/>
            <a:ext cx="174729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D157DC9-37C9-420F-B148-4FC7F683C6E2}" type="datetimeFigureOut">
              <a:rPr lang="th-TH" smtClean="0"/>
              <a:t>22/11/60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75679"/>
            <a:ext cx="30861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75679"/>
            <a:ext cx="211454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87DB387-AC1F-4853-B407-D8299CDDAA90}" type="slidenum">
              <a:rPr lang="th-TH" smtClean="0"/>
              <a:t>‹#›</a:t>
            </a:fld>
            <a:endParaRPr lang="th-TH"/>
          </a:p>
        </p:txBody>
      </p:sp>
      <p:sp>
        <p:nvSpPr>
          <p:cNvPr id="12" name="Rectangle 11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right edge border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Freeform 5"/>
          <p:cNvSpPr/>
          <p:nvPr/>
        </p:nvSpPr>
        <p:spPr bwMode="auto">
          <a:xfrm>
            <a:off x="1" y="0"/>
            <a:ext cx="679090" cy="6858000"/>
          </a:xfrm>
          <a:custGeom>
            <a:avLst/>
            <a:gdLst/>
            <a:ahLst/>
            <a:cxnLst/>
            <a:rect l="0" t="0" r="r" b="b"/>
            <a:pathLst>
              <a:path w="211" h="2160">
                <a:moveTo>
                  <a:pt x="155" y="1728"/>
                </a:moveTo>
                <a:cubicBezTo>
                  <a:pt x="155" y="1620"/>
                  <a:pt x="211" y="1620"/>
                  <a:pt x="211" y="1512"/>
                </a:cubicBezTo>
                <a:cubicBezTo>
                  <a:pt x="211" y="1404"/>
                  <a:pt x="155" y="1404"/>
                  <a:pt x="155" y="1296"/>
                </a:cubicBezTo>
                <a:cubicBezTo>
                  <a:pt x="155" y="1188"/>
                  <a:pt x="211" y="1188"/>
                  <a:pt x="211" y="1080"/>
                </a:cubicBezTo>
                <a:cubicBezTo>
                  <a:pt x="211" y="972"/>
                  <a:pt x="155" y="972"/>
                  <a:pt x="155" y="864"/>
                </a:cubicBezTo>
                <a:cubicBezTo>
                  <a:pt x="155" y="756"/>
                  <a:pt x="211" y="756"/>
                  <a:pt x="211" y="648"/>
                </a:cubicBezTo>
                <a:cubicBezTo>
                  <a:pt x="211" y="540"/>
                  <a:pt x="155" y="540"/>
                  <a:pt x="155" y="432"/>
                </a:cubicBezTo>
                <a:cubicBezTo>
                  <a:pt x="155" y="324"/>
                  <a:pt x="211" y="324"/>
                  <a:pt x="211" y="216"/>
                </a:cubicBezTo>
                <a:cubicBezTo>
                  <a:pt x="211" y="108"/>
                  <a:pt x="155" y="108"/>
                  <a:pt x="15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155" y="2160"/>
                  <a:pt x="155" y="2160"/>
                  <a:pt x="155" y="2160"/>
                </a:cubicBezTo>
                <a:cubicBezTo>
                  <a:pt x="155" y="2052"/>
                  <a:pt x="211" y="2052"/>
                  <a:pt x="211" y="1944"/>
                </a:cubicBezTo>
                <a:cubicBezTo>
                  <a:pt x="211" y="1836"/>
                  <a:pt x="155" y="1836"/>
                  <a:pt x="155" y="17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75049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5100" kern="1200" cap="all" spc="15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0" pos="594">
          <p15:clr>
            <a:srgbClr val="F26B43"/>
          </p15:clr>
        </p15:guide>
        <p15:guide id="3" pos="5400">
          <p15:clr>
            <a:srgbClr val="F26B43"/>
          </p15:clr>
        </p15:guide>
        <p15:guide id="4" orient="horz" pos="4008">
          <p15:clr>
            <a:srgbClr val="F26B43"/>
          </p15:clr>
        </p15:guide>
        <p15:guide id="5" orient="horz" pos="1440">
          <p15:clr>
            <a:srgbClr val="F26B43"/>
          </p15:clr>
        </p15:guide>
        <p15:guide id="6" orient="horz" pos="3720">
          <p15:clr>
            <a:srgbClr val="F26B43"/>
          </p15:clr>
        </p15:guide>
        <p15:guide id="7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9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4.xml"/><Relationship Id="rId1" Type="http://schemas.openxmlformats.org/officeDocument/2006/relationships/themeOverride" Target="../theme/themeOverr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95.xml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มุมมน 6"/>
          <p:cNvSpPr/>
          <p:nvPr/>
        </p:nvSpPr>
        <p:spPr>
          <a:xfrm>
            <a:off x="379925" y="3541691"/>
            <a:ext cx="8377707" cy="2923504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สี่เหลี่ยมมุมเว้า 5"/>
          <p:cNvSpPr/>
          <p:nvPr/>
        </p:nvSpPr>
        <p:spPr>
          <a:xfrm>
            <a:off x="2955700" y="193182"/>
            <a:ext cx="4076165" cy="1653291"/>
          </a:xfrm>
          <a:prstGeom prst="plaque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กล่องข้อความ 3"/>
          <p:cNvSpPr txBox="1"/>
          <p:nvPr/>
        </p:nvSpPr>
        <p:spPr>
          <a:xfrm>
            <a:off x="3504662" y="376172"/>
            <a:ext cx="298629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บทที่ 3</a:t>
            </a:r>
          </a:p>
          <a:p>
            <a:pPr algn="ctr"/>
            <a:r>
              <a:rPr lang="th-TH" sz="4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การประยุกต์ 2</a:t>
            </a:r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379925" y="2163590"/>
            <a:ext cx="2704564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1. แบบรูปของจำนวน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กล่องข้อความ 1"/>
          <p:cNvSpPr txBox="1"/>
          <p:nvPr/>
        </p:nvSpPr>
        <p:spPr>
          <a:xfrm>
            <a:off x="379925" y="2748365"/>
            <a:ext cx="3825025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 algn="ctr">
              <a:buBlip>
                <a:blip r:embed="rId3"/>
              </a:buBlip>
            </a:pP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พาล</a:t>
            </a:r>
            <a:r>
              <a:rPr lang="th-TH" sz="3200" b="1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ิน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โดรม (</a:t>
            </a:r>
            <a:r>
              <a:rPr lang="en-GB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Palindrome)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กล่องข้อความ 2"/>
          <p:cNvSpPr txBox="1"/>
          <p:nvPr/>
        </p:nvSpPr>
        <p:spPr>
          <a:xfrm>
            <a:off x="573106" y="3751085"/>
            <a:ext cx="799134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พาล</a:t>
            </a:r>
            <a:r>
              <a:rPr lang="th-TH" sz="3200" b="1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ิน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โดรม 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คือ  จำนวนนับที่เมื่อเขียนเลขโดดเรียงย้อนกลับจากหลังไปหน้า หรือจากขวาไปซ้ายแล้วได้จำนวนเดิม  เช่น</a:t>
            </a:r>
          </a:p>
          <a:p>
            <a:pPr marL="914400" lvl="1" indent="-457200" algn="thaiDist">
              <a:buBlip>
                <a:blip r:embed="rId4"/>
              </a:buBlip>
            </a:pP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พาล</a:t>
            </a:r>
            <a:r>
              <a:rPr lang="th-TH" sz="3200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ิน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โดรมที่มีหนึ่งหลัก เช่น  1</a:t>
            </a:r>
            <a:r>
              <a:rPr lang="en-GB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, 2, 3, 4, 5, 6, 7, 8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 9</a:t>
            </a:r>
          </a:p>
          <a:p>
            <a:pPr marL="914400" lvl="1" indent="-457200" algn="thaiDist">
              <a:buBlip>
                <a:blip r:embed="rId4"/>
              </a:buBlip>
            </a:pP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พาล</a:t>
            </a:r>
            <a:r>
              <a:rPr lang="th-TH" sz="3200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ิน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โดรมที่มีสองหลัก เช่น  </a:t>
            </a:r>
            <a:r>
              <a:rPr lang="en-GB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22, 33, 66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 99</a:t>
            </a:r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914400" lvl="1" indent="-457200" algn="thaiDist">
              <a:buBlip>
                <a:blip r:embed="rId4"/>
              </a:buBlip>
            </a:pP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พาล</a:t>
            </a:r>
            <a:r>
              <a:rPr lang="th-TH" sz="3200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ิน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โดรมที่มีสามหลัก เช่น  232</a:t>
            </a:r>
            <a:r>
              <a:rPr lang="en-GB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,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999</a:t>
            </a:r>
            <a:r>
              <a:rPr lang="en-GB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, 585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 </a:t>
            </a:r>
            <a:r>
              <a:rPr lang="en-GB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101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1552817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มุมมน 4"/>
          <p:cNvSpPr/>
          <p:nvPr/>
        </p:nvSpPr>
        <p:spPr>
          <a:xfrm>
            <a:off x="309093" y="1287887"/>
            <a:ext cx="8628845" cy="364472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454677" y="346917"/>
            <a:ext cx="5570756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th-TH" sz="3200" b="1" u="sng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คำชี้แจง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จงอ่านข้อความ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แล้วตอบ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คำถาม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ต่อไปนี้ 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-309092" y="1485436"/>
            <a:ext cx="9156878" cy="3253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กระต่าย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ในทุ่งหญ้า</a:t>
            </a:r>
            <a:endParaRPr lang="th-TH" sz="3200" dirty="0" smtClean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th-TH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</a:t>
            </a:r>
            <a:r>
              <a:rPr lang="th-TH" sz="32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เมื่อ</a:t>
            </a:r>
            <a:r>
              <a:rPr lang="th-TH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ต้นปีมีกระต่ายไว้คู่หนึ่ง	อายุถึงหนึ่งเดือนนั้นเข้าขั้นใหญ่</a:t>
            </a:r>
            <a:endParaRPr lang="en-US" sz="3200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457200" indent="457200">
              <a:lnSpc>
                <a:spcPct val="107000"/>
              </a:lnSpc>
              <a:spcAft>
                <a:spcPts val="0"/>
              </a:spcAft>
            </a:pPr>
            <a:r>
              <a:rPr lang="th-TH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เมื่อกระต่ายแต่ละคู่อยู่กันไป		หนึ่งเดือนได้ไอ้อีหนูคู่ใหม่มา</a:t>
            </a:r>
            <a:endParaRPr lang="en-US" sz="3200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457200" indent="457200">
              <a:lnSpc>
                <a:spcPct val="107000"/>
              </a:lnSpc>
              <a:spcAft>
                <a:spcPts val="0"/>
              </a:spcAft>
            </a:pPr>
            <a:r>
              <a:rPr lang="th-TH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เป็นเช่นนี้เรื่อยไปไม่เพี้ยนผิด		กระต่ายต่างมีจิตเสน่หา</a:t>
            </a:r>
            <a:endParaRPr lang="en-US" sz="3200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457200" indent="457200">
              <a:lnSpc>
                <a:spcPct val="107000"/>
              </a:lnSpc>
              <a:spcAft>
                <a:spcPts val="0"/>
              </a:spcAft>
            </a:pPr>
            <a:r>
              <a:rPr lang="th-TH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แต่ละคู่ของตัวนั้นอยู่กันมา		ขอถามว่าถึงสิ้นปีมีกี่ตัว...</a:t>
            </a:r>
            <a:endParaRPr lang="en-US" sz="3200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457200" indent="457200">
              <a:lnSpc>
                <a:spcPct val="107000"/>
              </a:lnSpc>
              <a:spcAft>
                <a:spcPts val="0"/>
              </a:spcAft>
            </a:pPr>
            <a:r>
              <a:rPr lang="en-GB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				</a:t>
            </a:r>
            <a:r>
              <a:rPr lang="th-TH" sz="32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	ดนัย </a:t>
            </a:r>
            <a:r>
              <a:rPr lang="th-TH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ยังคง</a:t>
            </a:r>
            <a:endParaRPr lang="en-US" sz="32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1650857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93" r="1863" b="19014"/>
          <a:stretch/>
        </p:blipFill>
        <p:spPr>
          <a:xfrm rot="16200000">
            <a:off x="1429092" y="-836664"/>
            <a:ext cx="6234302" cy="8525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78911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กล่องข้อความ 1"/>
          <p:cNvSpPr txBox="1"/>
          <p:nvPr/>
        </p:nvSpPr>
        <p:spPr>
          <a:xfrm>
            <a:off x="360606" y="347729"/>
            <a:ext cx="8500059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u="sng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วิธีทำ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กำหนดให้  </a:t>
            </a:r>
            <a:r>
              <a:rPr lang="en-GB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n 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แทนจำนวนเดือน และให้ </a:t>
            </a:r>
            <a:r>
              <a:rPr lang="en-GB" sz="3200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F</a:t>
            </a:r>
            <a:r>
              <a:rPr lang="en-GB" sz="3200" baseline="-25000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n</a:t>
            </a:r>
            <a:r>
              <a:rPr lang="en-GB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แทนจำนวนคู่ของกระต่ายในแต่ละเดือน</a:t>
            </a:r>
          </a:p>
          <a:p>
            <a:pPr>
              <a:lnSpc>
                <a:spcPct val="150000"/>
              </a:lnSpc>
            </a:pP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จะได้	</a:t>
            </a:r>
            <a:r>
              <a:rPr lang="en-GB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F</a:t>
            </a:r>
            <a:r>
              <a:rPr lang="en-GB" sz="3200" baseline="-25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r>
              <a:rPr lang="en-GB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=  1 			</a:t>
            </a:r>
          </a:p>
          <a:p>
            <a:pPr>
              <a:lnSpc>
                <a:spcPct val="150000"/>
              </a:lnSpc>
            </a:pPr>
            <a:r>
              <a:rPr lang="en-GB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GB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F</a:t>
            </a:r>
            <a:r>
              <a:rPr lang="en-GB" sz="3200" baseline="-25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en-GB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en-GB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=  1 </a:t>
            </a:r>
            <a:r>
              <a:rPr lang="en-GB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		</a:t>
            </a:r>
            <a:endParaRPr lang="en-GB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lnSpc>
                <a:spcPct val="150000"/>
              </a:lnSpc>
            </a:pPr>
            <a:r>
              <a:rPr lang="en-GB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F</a:t>
            </a:r>
            <a:r>
              <a:rPr lang="en-GB" sz="3200" baseline="-25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r>
              <a:rPr lang="en-GB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en-GB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= </a:t>
            </a:r>
            <a:r>
              <a:rPr lang="en-GB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F</a:t>
            </a:r>
            <a:r>
              <a:rPr lang="en-GB" sz="3200" baseline="-25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en-GB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+ F</a:t>
            </a:r>
            <a:r>
              <a:rPr lang="en-GB" sz="3200" baseline="-25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r>
              <a:rPr lang="en-GB" sz="3200" baseline="-25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GB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=  2			 </a:t>
            </a:r>
          </a:p>
          <a:p>
            <a:pPr>
              <a:lnSpc>
                <a:spcPct val="150000"/>
              </a:lnSpc>
            </a:pPr>
            <a:r>
              <a:rPr lang="en-GB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GB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F</a:t>
            </a:r>
            <a:r>
              <a:rPr lang="en-GB" sz="3200" baseline="-25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r>
            <a:r>
              <a:rPr lang="en-GB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en-GB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= </a:t>
            </a:r>
            <a:r>
              <a:rPr lang="en-GB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F</a:t>
            </a:r>
            <a:r>
              <a:rPr lang="en-GB" sz="3200" baseline="-25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r>
              <a:rPr lang="en-GB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GB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+ F</a:t>
            </a:r>
            <a:r>
              <a:rPr lang="en-GB" sz="3200" baseline="-25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 </a:t>
            </a:r>
            <a:r>
              <a:rPr lang="en-GB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=  </a:t>
            </a:r>
            <a:r>
              <a:rPr lang="en-GB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3 			 </a:t>
            </a:r>
          </a:p>
          <a:p>
            <a:pPr>
              <a:lnSpc>
                <a:spcPct val="150000"/>
              </a:lnSpc>
            </a:pPr>
            <a:r>
              <a:rPr lang="en-GB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F</a:t>
            </a:r>
            <a:r>
              <a:rPr lang="en-GB" sz="3200" baseline="-25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5</a:t>
            </a:r>
            <a:r>
              <a:rPr lang="en-GB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=  F</a:t>
            </a:r>
            <a:r>
              <a:rPr lang="en-GB" sz="3200" baseline="-25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r>
            <a:r>
              <a:rPr lang="en-GB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+ F</a:t>
            </a:r>
            <a:r>
              <a:rPr lang="en-GB" sz="3200" baseline="-25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3 </a:t>
            </a:r>
            <a:r>
              <a:rPr lang="en-GB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=  5			 	</a:t>
            </a:r>
          </a:p>
          <a:p>
            <a:pPr>
              <a:lnSpc>
                <a:spcPct val="150000"/>
              </a:lnSpc>
            </a:pPr>
            <a:r>
              <a:rPr lang="en-GB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GB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F</a:t>
            </a:r>
            <a:r>
              <a:rPr lang="en-GB" sz="3200" baseline="-25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6</a:t>
            </a:r>
            <a:r>
              <a:rPr lang="en-GB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en-GB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= </a:t>
            </a:r>
            <a:r>
              <a:rPr lang="en-GB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F</a:t>
            </a:r>
            <a:r>
              <a:rPr lang="en-GB" sz="3200" baseline="-25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5</a:t>
            </a:r>
            <a:r>
              <a:rPr lang="en-GB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GB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+ </a:t>
            </a:r>
            <a:r>
              <a:rPr lang="en-GB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F</a:t>
            </a:r>
            <a:r>
              <a:rPr lang="en-GB" sz="3200" baseline="-25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4 </a:t>
            </a:r>
            <a:r>
              <a:rPr lang="en-GB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=  8</a:t>
            </a:r>
            <a:r>
              <a:rPr lang="en-GB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	</a:t>
            </a:r>
            <a:endParaRPr lang="th-TH" sz="32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lnSpc>
                <a:spcPct val="150000"/>
              </a:lnSpc>
            </a:pP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ดังนั้น  ถึงสิ้นปีจะมีกระต่ายทั้งหมด  2 × 144  เท่ากับ  288 ตัว</a:t>
            </a:r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97778" y="5396247"/>
            <a:ext cx="1037755" cy="1344501"/>
          </a:xfrm>
          <a:prstGeom prst="rect">
            <a:avLst/>
          </a:prstGeom>
        </p:spPr>
      </p:pic>
      <p:sp>
        <p:nvSpPr>
          <p:cNvPr id="5" name="กล่องข้อความ 4"/>
          <p:cNvSpPr txBox="1"/>
          <p:nvPr/>
        </p:nvSpPr>
        <p:spPr>
          <a:xfrm>
            <a:off x="4649271" y="1339403"/>
            <a:ext cx="334850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F</a:t>
            </a:r>
            <a:r>
              <a:rPr lang="en-GB" sz="3200" baseline="-25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7</a:t>
            </a:r>
            <a:r>
              <a:rPr lang="en-GB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=  F</a:t>
            </a:r>
            <a:r>
              <a:rPr lang="en-GB" sz="3200" baseline="-25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6</a:t>
            </a:r>
            <a:r>
              <a:rPr lang="en-GB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+ F</a:t>
            </a:r>
            <a:r>
              <a:rPr lang="en-GB" sz="3200" baseline="-25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5 </a:t>
            </a:r>
            <a:r>
              <a:rPr lang="en-GB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=  </a:t>
            </a:r>
            <a:r>
              <a:rPr lang="en-GB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13</a:t>
            </a:r>
          </a:p>
          <a:p>
            <a:pPr>
              <a:lnSpc>
                <a:spcPct val="150000"/>
              </a:lnSpc>
            </a:pPr>
            <a:r>
              <a:rPr lang="en-GB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F</a:t>
            </a:r>
            <a:r>
              <a:rPr lang="en-GB" sz="3200" baseline="-25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8</a:t>
            </a:r>
            <a:r>
              <a:rPr lang="en-GB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en-GB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=  F</a:t>
            </a:r>
            <a:r>
              <a:rPr lang="en-GB" sz="3200" baseline="-25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7</a:t>
            </a:r>
            <a:r>
              <a:rPr lang="en-GB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+ F</a:t>
            </a:r>
            <a:r>
              <a:rPr lang="en-GB" sz="3200" baseline="-25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6 </a:t>
            </a:r>
            <a:r>
              <a:rPr lang="en-GB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=  21 </a:t>
            </a:r>
          </a:p>
          <a:p>
            <a:pPr>
              <a:lnSpc>
                <a:spcPct val="150000"/>
              </a:lnSpc>
            </a:pPr>
            <a:r>
              <a:rPr lang="en-GB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F</a:t>
            </a:r>
            <a:r>
              <a:rPr lang="en-GB" sz="3200" baseline="-25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9</a:t>
            </a:r>
            <a:r>
              <a:rPr lang="en-GB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=  F</a:t>
            </a:r>
            <a:r>
              <a:rPr lang="en-GB" sz="3200" baseline="-25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8</a:t>
            </a:r>
            <a:r>
              <a:rPr lang="en-GB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+ F</a:t>
            </a:r>
            <a:r>
              <a:rPr lang="en-GB" sz="3200" baseline="-25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7</a:t>
            </a:r>
            <a:r>
              <a:rPr lang="en-GB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=  </a:t>
            </a:r>
            <a:r>
              <a:rPr lang="en-GB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34</a:t>
            </a:r>
          </a:p>
          <a:p>
            <a:pPr>
              <a:lnSpc>
                <a:spcPct val="150000"/>
              </a:lnSpc>
            </a:pPr>
            <a:r>
              <a:rPr lang="en-GB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F</a:t>
            </a:r>
            <a:r>
              <a:rPr lang="en-GB" sz="3200" baseline="-25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10</a:t>
            </a:r>
            <a:r>
              <a:rPr lang="en-GB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=  F</a:t>
            </a:r>
            <a:r>
              <a:rPr lang="en-GB" sz="3200" baseline="-25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9</a:t>
            </a:r>
            <a:r>
              <a:rPr lang="en-GB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+ F</a:t>
            </a:r>
            <a:r>
              <a:rPr lang="en-GB" sz="3200" baseline="-25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8 </a:t>
            </a:r>
            <a:r>
              <a:rPr lang="en-GB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=  </a:t>
            </a:r>
            <a:r>
              <a:rPr lang="en-GB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55</a:t>
            </a:r>
          </a:p>
          <a:p>
            <a:pPr>
              <a:lnSpc>
                <a:spcPct val="150000"/>
              </a:lnSpc>
            </a:pPr>
            <a:r>
              <a:rPr lang="en-GB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F</a:t>
            </a:r>
            <a:r>
              <a:rPr lang="en-GB" sz="3200" baseline="-25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11</a:t>
            </a:r>
            <a:r>
              <a:rPr lang="en-GB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=  F</a:t>
            </a:r>
            <a:r>
              <a:rPr lang="en-GB" sz="3200" baseline="-25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10</a:t>
            </a:r>
            <a:r>
              <a:rPr lang="en-GB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+ F</a:t>
            </a:r>
            <a:r>
              <a:rPr lang="en-GB" sz="3200" baseline="-25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9  </a:t>
            </a:r>
            <a:r>
              <a:rPr lang="en-GB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=  </a:t>
            </a:r>
            <a:r>
              <a:rPr lang="en-GB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89</a:t>
            </a:r>
          </a:p>
          <a:p>
            <a:pPr>
              <a:lnSpc>
                <a:spcPct val="150000"/>
              </a:lnSpc>
            </a:pPr>
            <a:r>
              <a:rPr lang="en-GB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F</a:t>
            </a:r>
            <a:r>
              <a:rPr lang="en-GB" sz="3200" baseline="-25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12</a:t>
            </a:r>
            <a:r>
              <a:rPr lang="en-GB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=  F</a:t>
            </a:r>
            <a:r>
              <a:rPr lang="en-GB" sz="3200" baseline="-25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11</a:t>
            </a:r>
            <a:r>
              <a:rPr lang="en-GB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+ F</a:t>
            </a:r>
            <a:r>
              <a:rPr lang="en-GB" sz="3200" baseline="-25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10  </a:t>
            </a:r>
            <a:r>
              <a:rPr lang="en-GB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=  </a:t>
            </a:r>
            <a:r>
              <a:rPr lang="en-GB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144</a:t>
            </a:r>
            <a:endParaRPr lang="en-GB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0335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เมฆ 2"/>
          <p:cNvSpPr/>
          <p:nvPr/>
        </p:nvSpPr>
        <p:spPr>
          <a:xfrm>
            <a:off x="2688464" y="338468"/>
            <a:ext cx="3908739" cy="1186070"/>
          </a:xfrm>
          <a:prstGeom prst="cloud">
            <a:avLst/>
          </a:prstGeom>
          <a:solidFill>
            <a:schemeClr val="accent6">
              <a:lumMod val="40000"/>
              <a:lumOff val="60000"/>
            </a:schemeClr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กล่องข้อความ 1"/>
          <p:cNvSpPr txBox="1"/>
          <p:nvPr/>
        </p:nvSpPr>
        <p:spPr>
          <a:xfrm>
            <a:off x="3284112" y="639115"/>
            <a:ext cx="27174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กำลังของพาล</a:t>
            </a:r>
            <a:r>
              <a:rPr lang="th-TH" sz="3200" b="1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ิน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โดรม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กล่องข้อความ 3"/>
          <p:cNvSpPr txBox="1"/>
          <p:nvPr/>
        </p:nvSpPr>
        <p:spPr>
          <a:xfrm>
            <a:off x="283334" y="1825185"/>
            <a:ext cx="87189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คำชี้แจง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เติมคำตอบในช่องว่าง แล้วสังเกตผลลัพธ์ที่ได้ว่าเป็นพาล</a:t>
            </a:r>
            <a:r>
              <a:rPr lang="th-TH" sz="3200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ิน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โดรมหรือไม่</a:t>
            </a:r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กล่องข้อความ 5"/>
          <p:cNvSpPr txBox="1"/>
          <p:nvPr/>
        </p:nvSpPr>
        <p:spPr>
          <a:xfrm>
            <a:off x="1941489" y="2266988"/>
            <a:ext cx="481026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11</a:t>
            </a:r>
            <a:r>
              <a:rPr lang="en-GB" sz="3200" baseline="30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en-GB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	=   121</a:t>
            </a:r>
            <a:endParaRPr lang="en-GB" sz="3200" baseline="300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lnSpc>
                <a:spcPct val="150000"/>
              </a:lnSpc>
            </a:pPr>
            <a:r>
              <a:rPr lang="en-GB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101</a:t>
            </a:r>
            <a:r>
              <a:rPr lang="en-GB" sz="3200" baseline="30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en-GB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	=   10201</a:t>
            </a:r>
          </a:p>
          <a:p>
            <a:pPr>
              <a:lnSpc>
                <a:spcPct val="150000"/>
              </a:lnSpc>
            </a:pPr>
            <a:r>
              <a:rPr lang="en-GB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1001</a:t>
            </a:r>
            <a:r>
              <a:rPr lang="en-GB" sz="3200" baseline="30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en-GB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	=   1002001</a:t>
            </a:r>
          </a:p>
          <a:p>
            <a:pPr>
              <a:lnSpc>
                <a:spcPct val="150000"/>
              </a:lnSpc>
            </a:pPr>
            <a:r>
              <a:rPr lang="en-GB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10001</a:t>
            </a:r>
            <a:r>
              <a:rPr lang="en-GB" sz="3200" baseline="30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en-GB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	=   …………………………..</a:t>
            </a:r>
          </a:p>
          <a:p>
            <a:pPr>
              <a:lnSpc>
                <a:spcPct val="150000"/>
              </a:lnSpc>
            </a:pPr>
            <a:r>
              <a:rPr lang="en-GB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100001</a:t>
            </a:r>
            <a:r>
              <a:rPr lang="en-GB" sz="3200" baseline="30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en-GB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=   …………………………..</a:t>
            </a:r>
          </a:p>
          <a:p>
            <a:pPr>
              <a:lnSpc>
                <a:spcPct val="150000"/>
              </a:lnSpc>
            </a:pPr>
            <a:r>
              <a:rPr lang="en-GB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1000001</a:t>
            </a:r>
            <a:r>
              <a:rPr lang="en-GB" sz="3200" baseline="30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en-GB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=   …………………………..</a:t>
            </a:r>
            <a:endParaRPr lang="en-GB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7" name="รูปภาพ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750" y="4531015"/>
            <a:ext cx="1562771" cy="2220330"/>
          </a:xfrm>
          <a:prstGeom prst="rect">
            <a:avLst/>
          </a:prstGeom>
        </p:spPr>
      </p:pic>
      <p:sp>
        <p:nvSpPr>
          <p:cNvPr id="8" name="กล่องข้อความ 7"/>
          <p:cNvSpPr txBox="1"/>
          <p:nvPr/>
        </p:nvSpPr>
        <p:spPr>
          <a:xfrm>
            <a:off x="4089041" y="4509418"/>
            <a:ext cx="1912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100020001</a:t>
            </a:r>
            <a:endParaRPr lang="th-TH" sz="3200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4192072" y="5280004"/>
            <a:ext cx="1912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10000200001</a:t>
            </a:r>
            <a:endParaRPr lang="th-TH" sz="3200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กล่องข้อความ 9"/>
          <p:cNvSpPr txBox="1"/>
          <p:nvPr/>
        </p:nvSpPr>
        <p:spPr>
          <a:xfrm>
            <a:off x="4192072" y="6014194"/>
            <a:ext cx="22602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1000002000001</a:t>
            </a:r>
            <a:endParaRPr lang="th-TH" sz="3200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5899406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/>
          <p:cNvSpPr txBox="1"/>
          <p:nvPr/>
        </p:nvSpPr>
        <p:spPr>
          <a:xfrm>
            <a:off x="334850" y="408509"/>
            <a:ext cx="87189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คำชี้แจง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เติมคำตอบในช่องว่าง แล้วสังเกตผลลัพธ์ที่ได้ว่าเป็นพาล</a:t>
            </a:r>
            <a:r>
              <a:rPr lang="th-TH" sz="3200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ิน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โดรมหรือไม่</a:t>
            </a:r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2289218" y="1339709"/>
            <a:ext cx="48102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22</a:t>
            </a:r>
            <a:r>
              <a:rPr lang="en-GB" sz="3200" baseline="30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en-GB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	=   484</a:t>
            </a:r>
            <a:endParaRPr lang="en-GB" sz="3200" baseline="300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lnSpc>
                <a:spcPct val="150000"/>
              </a:lnSpc>
            </a:pPr>
            <a:r>
              <a:rPr lang="en-GB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202</a:t>
            </a:r>
            <a:r>
              <a:rPr lang="en-GB" sz="3200" baseline="30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en-GB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	=   40804</a:t>
            </a:r>
          </a:p>
          <a:p>
            <a:pPr>
              <a:lnSpc>
                <a:spcPct val="150000"/>
              </a:lnSpc>
            </a:pPr>
            <a:r>
              <a:rPr lang="en-GB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2002</a:t>
            </a:r>
            <a:r>
              <a:rPr lang="en-GB" sz="3200" baseline="30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en-GB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	=   4008004</a:t>
            </a:r>
          </a:p>
          <a:p>
            <a:pPr>
              <a:lnSpc>
                <a:spcPct val="150000"/>
              </a:lnSpc>
            </a:pPr>
            <a:r>
              <a:rPr lang="en-GB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20002</a:t>
            </a:r>
            <a:r>
              <a:rPr lang="en-GB" sz="3200" baseline="30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en-GB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	=   …………………………..</a:t>
            </a:r>
          </a:p>
          <a:p>
            <a:pPr>
              <a:lnSpc>
                <a:spcPct val="150000"/>
              </a:lnSpc>
            </a:pPr>
            <a:r>
              <a:rPr lang="en-GB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200002</a:t>
            </a:r>
            <a:r>
              <a:rPr lang="en-GB" sz="3200" baseline="30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en-GB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=   …………………………..</a:t>
            </a:r>
          </a:p>
          <a:p>
            <a:pPr>
              <a:lnSpc>
                <a:spcPct val="150000"/>
              </a:lnSpc>
            </a:pPr>
            <a:r>
              <a:rPr lang="en-GB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2000002</a:t>
            </a:r>
            <a:r>
              <a:rPr lang="en-GB" sz="3200" baseline="30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en-GB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=   …………………………..</a:t>
            </a:r>
            <a:endParaRPr lang="en-GB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8" name="รูปภาพ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06234"/>
            <a:ext cx="1906073" cy="1906073"/>
          </a:xfrm>
          <a:prstGeom prst="rect">
            <a:avLst/>
          </a:prstGeom>
        </p:spPr>
      </p:pic>
      <p:sp>
        <p:nvSpPr>
          <p:cNvPr id="9" name="กล่องข้อความ 8"/>
          <p:cNvSpPr txBox="1"/>
          <p:nvPr/>
        </p:nvSpPr>
        <p:spPr>
          <a:xfrm>
            <a:off x="4546233" y="4363224"/>
            <a:ext cx="1912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40000800004</a:t>
            </a:r>
            <a:endParaRPr lang="th-TH" sz="3200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กล่องข้อความ 9"/>
          <p:cNvSpPr txBox="1"/>
          <p:nvPr/>
        </p:nvSpPr>
        <p:spPr>
          <a:xfrm>
            <a:off x="4472185" y="3632255"/>
            <a:ext cx="1912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400080004</a:t>
            </a:r>
            <a:endParaRPr lang="th-TH" sz="3200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4546233" y="5113624"/>
            <a:ext cx="22248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4000008000004</a:t>
            </a:r>
            <a:endParaRPr lang="th-TH" sz="3200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76871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เมฆ 3"/>
          <p:cNvSpPr/>
          <p:nvPr/>
        </p:nvSpPr>
        <p:spPr>
          <a:xfrm>
            <a:off x="2688462" y="211562"/>
            <a:ext cx="3908739" cy="1186070"/>
          </a:xfrm>
          <a:prstGeom prst="cloud">
            <a:avLst/>
          </a:prstGeom>
          <a:solidFill>
            <a:srgbClr val="99CCFF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3258355" y="512209"/>
            <a:ext cx="27174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สร้างพาล</a:t>
            </a:r>
            <a:r>
              <a:rPr lang="th-TH" sz="3200" b="1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ิน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โดรม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กล่องข้อความ 5"/>
          <p:cNvSpPr txBox="1"/>
          <p:nvPr/>
        </p:nvSpPr>
        <p:spPr>
          <a:xfrm>
            <a:off x="914399" y="2854777"/>
            <a:ext cx="52030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u="sng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ตัวอย่างที่ 1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จงสร้างพาล</a:t>
            </a:r>
            <a:r>
              <a:rPr lang="th-TH" sz="3200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ิน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โดรมของ 26</a:t>
            </a:r>
          </a:p>
          <a:p>
            <a:r>
              <a:rPr lang="th-TH" sz="3200" b="1" u="sng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วิธีทำ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 ครั้งที่ 1 </a:t>
            </a:r>
            <a:r>
              <a:rPr lang="en-GB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:  26 + 62	=   88</a:t>
            </a: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914399" y="4311924"/>
            <a:ext cx="506139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ตัวอย่างที่ </a:t>
            </a:r>
            <a:r>
              <a:rPr lang="th-TH" sz="3200" b="1" u="sng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จงสร้างพาล</a:t>
            </a:r>
            <a:r>
              <a:rPr lang="th-TH" sz="32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ิน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โดรมของ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75</a:t>
            </a:r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3200" b="1" u="sng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วิธีทำ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	ครั้ง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 1 </a:t>
            </a:r>
            <a:r>
              <a:rPr lang="en-GB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 </a:t>
            </a:r>
            <a:r>
              <a:rPr lang="en-GB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75 </a:t>
            </a:r>
            <a:r>
              <a:rPr lang="en-GB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+ </a:t>
            </a:r>
            <a:r>
              <a:rPr lang="en-GB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57</a:t>
            </a:r>
            <a:r>
              <a:rPr lang="en-GB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=   </a:t>
            </a:r>
            <a:r>
              <a:rPr lang="en-GB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132</a:t>
            </a:r>
          </a:p>
          <a:p>
            <a:r>
              <a:rPr lang="en-GB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ครั้งที่ 2 </a:t>
            </a:r>
            <a:r>
              <a:rPr lang="en-GB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:  132 + 231	=   363</a:t>
            </a:r>
            <a:endParaRPr lang="en-GB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746972" y="1633761"/>
            <a:ext cx="7791717" cy="10772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การสร้างพาล</a:t>
            </a:r>
            <a:r>
              <a:rPr lang="th-TH" sz="3200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ิน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โดรมทำได้โดย นำจำนวนนับมาบวกกับจำนวนที่ได้จากการเขียนเรียงย้อนกลับจากหลังไปหน้าของจำนวนเดิม  </a:t>
            </a:r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กล่องข้อความ 9"/>
          <p:cNvSpPr txBox="1"/>
          <p:nvPr/>
        </p:nvSpPr>
        <p:spPr>
          <a:xfrm>
            <a:off x="5611967" y="5296809"/>
            <a:ext cx="19704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เป็นพาล</a:t>
            </a:r>
            <a:r>
              <a:rPr lang="th-TH" sz="3200" dirty="0" err="1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ิน</a:t>
            </a:r>
            <a:r>
              <a:rPr lang="th-TH" sz="3200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โดรม</a:t>
            </a:r>
            <a:endParaRPr lang="th-TH" sz="3200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5611966" y="3347220"/>
            <a:ext cx="19704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เป็นพาล</a:t>
            </a:r>
            <a:r>
              <a:rPr lang="th-TH" sz="3200" dirty="0" err="1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ิน</a:t>
            </a:r>
            <a:r>
              <a:rPr lang="th-TH" sz="3200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โดรม</a:t>
            </a:r>
            <a:endParaRPr lang="th-TH" sz="3200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85917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1352281" y="1363243"/>
            <a:ext cx="520306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h-TH" sz="32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ตัวอย่างที่ 3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จงสร้างพาล</a:t>
            </a:r>
            <a:r>
              <a:rPr lang="th-TH" sz="32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ิน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โดรมของ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165</a:t>
            </a:r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lnSpc>
                <a:spcPct val="150000"/>
              </a:lnSpc>
            </a:pPr>
            <a:r>
              <a:rPr lang="th-TH" sz="3200" b="1" u="sng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วิธีทำ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	ครั้ง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 1 </a:t>
            </a:r>
            <a:r>
              <a:rPr lang="en-GB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 </a:t>
            </a:r>
            <a:r>
              <a:rPr lang="en-GB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165 </a:t>
            </a:r>
            <a:r>
              <a:rPr lang="en-GB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+ </a:t>
            </a:r>
            <a:r>
              <a:rPr lang="en-GB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561</a:t>
            </a:r>
            <a:r>
              <a:rPr lang="en-GB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GB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=   726</a:t>
            </a:r>
          </a:p>
          <a:p>
            <a:pPr>
              <a:lnSpc>
                <a:spcPct val="150000"/>
              </a:lnSpc>
            </a:pPr>
            <a:r>
              <a:rPr lang="en-GB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ครั้งที่ 2 </a:t>
            </a:r>
            <a:r>
              <a:rPr lang="en-GB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:  726 + 627	 =   1353</a:t>
            </a:r>
          </a:p>
          <a:p>
            <a:pPr>
              <a:lnSpc>
                <a:spcPct val="150000"/>
              </a:lnSpc>
            </a:pPr>
            <a:r>
              <a:rPr lang="en-GB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ครั้งที่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3 </a:t>
            </a:r>
            <a:r>
              <a:rPr lang="en-GB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 </a:t>
            </a:r>
            <a:r>
              <a:rPr lang="en-GB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1353 </a:t>
            </a:r>
            <a:r>
              <a:rPr lang="en-GB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+ </a:t>
            </a:r>
            <a:r>
              <a:rPr lang="en-GB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3531  =   4884</a:t>
            </a:r>
          </a:p>
        </p:txBody>
      </p:sp>
      <p:sp>
        <p:nvSpPr>
          <p:cNvPr id="3" name="กล่องข้อความ 2"/>
          <p:cNvSpPr txBox="1"/>
          <p:nvPr/>
        </p:nvSpPr>
        <p:spPr>
          <a:xfrm>
            <a:off x="6320306" y="3533159"/>
            <a:ext cx="19704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h-TH" sz="3200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เป็นพาล</a:t>
            </a:r>
            <a:r>
              <a:rPr lang="th-TH" sz="3200" dirty="0" err="1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ิน</a:t>
            </a:r>
            <a:r>
              <a:rPr lang="th-TH" sz="3200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โดรม</a:t>
            </a:r>
            <a:endParaRPr lang="th-TH" sz="3200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572" y="4539408"/>
            <a:ext cx="3354734" cy="1617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150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ผลการค้นหารูปภาพสำหรับ เลโอนาร์โด ฟีโบนักช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76" y="2086758"/>
            <a:ext cx="2851062" cy="34595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กล่องข้อความ 1"/>
          <p:cNvSpPr txBox="1"/>
          <p:nvPr/>
        </p:nvSpPr>
        <p:spPr>
          <a:xfrm>
            <a:off x="1067338" y="347730"/>
            <a:ext cx="52674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เล</a:t>
            </a:r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โอนา</a:t>
            </a:r>
            <a:r>
              <a:rPr lang="th-TH" sz="3600" b="1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ร์</a:t>
            </a:r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โดแห่งปีซา หรือ </a:t>
            </a:r>
            <a:r>
              <a:rPr lang="th-TH" sz="3600" b="1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ฟีโ</a:t>
            </a:r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บนักชี</a:t>
            </a:r>
          </a:p>
          <a:p>
            <a:pPr algn="ctr"/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GB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Leonardo of Pisa or Fibonacci) </a:t>
            </a:r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119" y="5561325"/>
            <a:ext cx="704850" cy="1114425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3969" y="5561325"/>
            <a:ext cx="704850" cy="1114425"/>
          </a:xfrm>
          <a:prstGeom prst="rect">
            <a:avLst/>
          </a:prstGeom>
        </p:spPr>
      </p:pic>
      <p:sp>
        <p:nvSpPr>
          <p:cNvPr id="4" name="กล่องข้อความ 3"/>
          <p:cNvSpPr txBox="1"/>
          <p:nvPr/>
        </p:nvSpPr>
        <p:spPr>
          <a:xfrm>
            <a:off x="3959719" y="1800583"/>
            <a:ext cx="475015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นักคณิตศาสตร์ชาวอิตาลี เป็นผู้นำระบบตัวเลขฮินดูอารบ</a:t>
            </a:r>
            <a:r>
              <a:rPr lang="th-TH" sz="3200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ิก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มาใช้อย่างแพร่หลายในยุโรป เขาได้ศึกษาความเป็นไปทางธรรมชาติ โดยตั้งโจทย์ปัญหาข้อหนึ่งซึ่งมีชื่อเสียงมาก คือ ปัญหากระต่ายในทุ่งหญ้า ปัญหานี้ทำให้ได้แบบรูปของจำนวนชุดหนึ่ง ซึ่งปัญหาดังกล่าวรู้จักกันอย่างกว้างขวางในชื่อว่า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ลำดับ</a:t>
            </a:r>
            <a:r>
              <a:rPr lang="th-TH" sz="3200" b="1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ฟีโ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บนักชี  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405659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สี่เหลี่ยมผืนผ้ามุมมน 13"/>
          <p:cNvSpPr/>
          <p:nvPr/>
        </p:nvSpPr>
        <p:spPr>
          <a:xfrm>
            <a:off x="1035139" y="3057396"/>
            <a:ext cx="7142946" cy="98035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5" name="สี่เหลี่ยมผืนผ้ามุมมน 14"/>
          <p:cNvSpPr/>
          <p:nvPr/>
        </p:nvSpPr>
        <p:spPr>
          <a:xfrm>
            <a:off x="1035139" y="4626828"/>
            <a:ext cx="7142946" cy="98035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กล่องข้อความ 1"/>
          <p:cNvSpPr txBox="1"/>
          <p:nvPr/>
        </p:nvSpPr>
        <p:spPr>
          <a:xfrm>
            <a:off x="457198" y="352894"/>
            <a:ext cx="5273901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 algn="ctr">
              <a:buBlip>
                <a:blip r:embed="rId2"/>
              </a:buBlip>
            </a:pP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ลำดับ</a:t>
            </a:r>
            <a:r>
              <a:rPr lang="th-TH" sz="3200" b="1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ฟีโ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บนักชี </a:t>
            </a:r>
            <a:r>
              <a:rPr lang="en-GB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(Fibonacci sequence)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กล่องข้อความ 2"/>
          <p:cNvSpPr txBox="1"/>
          <p:nvPr/>
        </p:nvSpPr>
        <p:spPr>
          <a:xfrm>
            <a:off x="457198" y="1104681"/>
            <a:ext cx="81716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ลำดับ</a:t>
            </a:r>
            <a:r>
              <a:rPr lang="th-TH" sz="3200" b="1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ฟีโ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บนักชี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คือ แบบรูปของจำนวนชุดหนึ่งที่เรียงลำดับ โดยจำนวนถัด ๆ ไปหาได้จากผลบวกของสองจำนวนก่อนหน้าของจำนวนนั้น นั่นคือ</a:t>
            </a:r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1137365" y="3325156"/>
            <a:ext cx="69384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จำนวนที่ </a:t>
            </a:r>
            <a:r>
              <a:rPr lang="en-GB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n    =   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จำนวนที่ (</a:t>
            </a:r>
            <a:r>
              <a:rPr lang="en-GB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n – 1) +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จำนวนที่ </a:t>
            </a:r>
            <a:r>
              <a:rPr lang="en-GB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(n – 2)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กล่องข้อความ 11"/>
          <p:cNvSpPr txBox="1"/>
          <p:nvPr/>
        </p:nvSpPr>
        <p:spPr>
          <a:xfrm>
            <a:off x="1233957" y="4824619"/>
            <a:ext cx="8467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จะได้</a:t>
            </a:r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กล่องข้อความ 12"/>
          <p:cNvSpPr txBox="1"/>
          <p:nvPr/>
        </p:nvSpPr>
        <p:spPr>
          <a:xfrm>
            <a:off x="2880843" y="4793840"/>
            <a:ext cx="34515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F</a:t>
            </a:r>
            <a:r>
              <a:rPr lang="en-GB" sz="3600" b="1" baseline="-25000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n</a:t>
            </a:r>
            <a:r>
              <a:rPr lang="en-GB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=    F</a:t>
            </a:r>
            <a:r>
              <a:rPr lang="en-GB" sz="3600" b="1" baseline="-25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n-1</a:t>
            </a:r>
            <a:r>
              <a:rPr lang="en-GB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+  F</a:t>
            </a:r>
            <a:r>
              <a:rPr lang="en-GB" sz="3600" b="1" baseline="-25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n-2</a:t>
            </a:r>
            <a:endParaRPr lang="th-TH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6" name="รูปภาพ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274" y="4692911"/>
            <a:ext cx="2141121" cy="1828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12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3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กล่องข้อความ 1"/>
          <p:cNvSpPr txBox="1"/>
          <p:nvPr/>
        </p:nvSpPr>
        <p:spPr>
          <a:xfrm>
            <a:off x="412125" y="287321"/>
            <a:ext cx="5872765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3200" b="1" u="sng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คำชี้แจง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ให้ 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200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F</a:t>
            </a:r>
            <a:r>
              <a:rPr lang="en-US" sz="3200" baseline="-25000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n</a:t>
            </a:r>
            <a:r>
              <a:rPr lang="en-US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แทน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 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n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ในลำดับ</a:t>
            </a:r>
            <a:r>
              <a:rPr lang="th-TH" sz="3200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ฟี</a:t>
            </a:r>
            <a:r>
              <a:rPr lang="th-TH" sz="32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โ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บนักชี</a:t>
            </a:r>
          </a:p>
        </p:txBody>
      </p:sp>
      <p:sp>
        <p:nvSpPr>
          <p:cNvPr id="3" name="กล่องข้อความ 2"/>
          <p:cNvSpPr txBox="1"/>
          <p:nvPr/>
        </p:nvSpPr>
        <p:spPr>
          <a:xfrm>
            <a:off x="746974" y="1213404"/>
            <a:ext cx="651670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1) </a:t>
            </a:r>
            <a:r>
              <a:rPr lang="en-GB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F</a:t>
            </a:r>
            <a:r>
              <a:rPr lang="en-GB" sz="3200" baseline="-25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12</a:t>
            </a:r>
            <a:r>
              <a:rPr lang="en-GB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= 144 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 </a:t>
            </a:r>
            <a:r>
              <a:rPr lang="en-GB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F</a:t>
            </a:r>
            <a:r>
              <a:rPr lang="en-GB" sz="3200" baseline="-25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13</a:t>
            </a:r>
            <a:r>
              <a:rPr lang="en-GB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= 233 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จงหา</a:t>
            </a:r>
            <a:r>
              <a:rPr lang="en-GB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F</a:t>
            </a:r>
            <a:r>
              <a:rPr lang="en-GB" sz="3200" baseline="-25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14</a:t>
            </a:r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3200" b="1" u="sng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วิธีทำ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GB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F</a:t>
            </a:r>
            <a:r>
              <a:rPr lang="en-GB" sz="3200" baseline="-25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14</a:t>
            </a:r>
            <a:r>
              <a:rPr lang="en-GB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=   F</a:t>
            </a:r>
            <a:r>
              <a:rPr lang="en-GB" sz="3200" baseline="-25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13</a:t>
            </a:r>
            <a:r>
              <a:rPr lang="en-GB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+ </a:t>
            </a:r>
            <a:r>
              <a:rPr lang="en-GB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F</a:t>
            </a:r>
            <a:r>
              <a:rPr lang="en-GB" sz="3200" baseline="-25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12</a:t>
            </a:r>
            <a:r>
              <a:rPr lang="en-GB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en-GB" sz="32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GB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GB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=   233 + 144</a:t>
            </a:r>
          </a:p>
          <a:p>
            <a:r>
              <a:rPr lang="en-GB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GB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=   377</a:t>
            </a:r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กล่องข้อความ 3"/>
          <p:cNvSpPr txBox="1"/>
          <p:nvPr/>
        </p:nvSpPr>
        <p:spPr>
          <a:xfrm>
            <a:off x="746975" y="3616816"/>
            <a:ext cx="651670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r>
              <a:rPr lang="en-GB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F</a:t>
            </a:r>
            <a:r>
              <a:rPr lang="en-GB" sz="3200" baseline="-25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15</a:t>
            </a:r>
            <a:r>
              <a:rPr lang="en-GB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= 610 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 </a:t>
            </a:r>
            <a:r>
              <a:rPr lang="en-GB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F</a:t>
            </a:r>
            <a:r>
              <a:rPr lang="en-GB" sz="3200" baseline="-25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17</a:t>
            </a:r>
            <a:r>
              <a:rPr lang="en-GB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= 1,597 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จงหา</a:t>
            </a:r>
            <a:r>
              <a:rPr lang="en-GB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F</a:t>
            </a:r>
            <a:r>
              <a:rPr lang="en-GB" sz="3200" baseline="-25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16</a:t>
            </a:r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3200" b="1" u="sng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วิธีทำ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GB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F</a:t>
            </a:r>
            <a:r>
              <a:rPr lang="en-GB" sz="3200" baseline="-25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17</a:t>
            </a:r>
            <a:r>
              <a:rPr lang="en-GB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=   F</a:t>
            </a:r>
            <a:r>
              <a:rPr lang="en-GB" sz="3200" baseline="-25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16</a:t>
            </a:r>
            <a:r>
              <a:rPr lang="en-GB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+ F</a:t>
            </a:r>
            <a:r>
              <a:rPr lang="en-GB" sz="3200" baseline="-25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15</a:t>
            </a:r>
            <a:r>
              <a:rPr lang="en-GB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จะได้ </a:t>
            </a:r>
            <a:r>
              <a:rPr lang="en-GB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GB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F</a:t>
            </a:r>
            <a:r>
              <a:rPr lang="en-GB" sz="3200" baseline="-25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16</a:t>
            </a:r>
            <a:r>
              <a:rPr lang="en-GB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=   </a:t>
            </a:r>
            <a:r>
              <a:rPr lang="en-GB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F</a:t>
            </a:r>
            <a:r>
              <a:rPr lang="en-GB" sz="3200" baseline="-25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17</a:t>
            </a:r>
            <a:r>
              <a:rPr lang="en-GB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– F</a:t>
            </a:r>
            <a:r>
              <a:rPr lang="en-GB" sz="3200" baseline="-25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15</a:t>
            </a:r>
            <a:r>
              <a:rPr lang="en-GB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en-GB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GB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	=   1,597 – 610 </a:t>
            </a:r>
          </a:p>
          <a:p>
            <a:r>
              <a:rPr lang="en-GB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GB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=   987</a:t>
            </a:r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69616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70455" y="191809"/>
            <a:ext cx="8545132" cy="17912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thaiDist">
              <a:lnSpc>
                <a:spcPct val="115000"/>
              </a:lnSpc>
              <a:spcAft>
                <a:spcPts val="1000"/>
              </a:spcAft>
            </a:pPr>
            <a:r>
              <a:rPr lang="th-TH" sz="32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นอกจาก</a:t>
            </a:r>
            <a:r>
              <a:rPr lang="th-TH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เรื่องของกระต่ายแล้วจะพบว่าจำนวนในลำดับของ</a:t>
            </a:r>
            <a:r>
              <a:rPr lang="th-TH" sz="3200" dirty="0" err="1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ฟีโ</a:t>
            </a:r>
            <a:r>
              <a:rPr lang="th-TH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บนักชียังปรากฏอยู่ในธรรมชาติอีกมาก เช่น จำนวนตาของ</a:t>
            </a:r>
            <a:r>
              <a:rPr lang="th-TH" sz="32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สับปะรด </a:t>
            </a:r>
            <a:r>
              <a:rPr lang="th-TH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การเรียงของเมล็ดดอก</a:t>
            </a:r>
            <a:r>
              <a:rPr lang="th-TH" sz="32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ทานตะวัน </a:t>
            </a:r>
            <a:r>
              <a:rPr lang="th-TH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ลูกสน และ</a:t>
            </a:r>
            <a:r>
              <a:rPr lang="th-TH" sz="32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อื่น ๆ อีก</a:t>
            </a:r>
            <a:r>
              <a:rPr lang="th-TH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หลายอย่าง ดังรูป</a:t>
            </a:r>
            <a:endParaRPr lang="en-US" sz="32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pic>
        <p:nvPicPr>
          <p:cNvPr id="3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43" y="2054978"/>
            <a:ext cx="7110756" cy="2047392"/>
          </a:xfrm>
          <a:prstGeom prst="rect">
            <a:avLst/>
          </a:prstGeom>
        </p:spPr>
      </p:pic>
      <p:pic>
        <p:nvPicPr>
          <p:cNvPr id="4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89" y="4261350"/>
            <a:ext cx="3914377" cy="2129508"/>
          </a:xfrm>
          <a:prstGeom prst="rect">
            <a:avLst/>
          </a:prstGeom>
        </p:spPr>
      </p:pic>
      <p:pic>
        <p:nvPicPr>
          <p:cNvPr id="5" name="Picture 8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59" t="-3651" b="-1"/>
          <a:stretch/>
        </p:blipFill>
        <p:spPr bwMode="auto">
          <a:xfrm>
            <a:off x="4287510" y="4030289"/>
            <a:ext cx="4598911" cy="25916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671947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ช่อ">
  <a:themeElements>
    <a:clrScheme name="ช่อ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ช่อ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ช่อ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เหลี่ยมเพชร">
  <a:themeElements>
    <a:clrScheme name="เหลี่ยมเพชร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เหลี่ยมเพชร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เหลี่ยมเพชร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4.xml><?xml version="1.0" encoding="utf-8"?>
<a:theme xmlns:a="http://schemas.openxmlformats.org/drawingml/2006/main" name="เหลื่อมซ้อน">
  <a:themeElements>
    <a:clrScheme name="เหลื่อมซ้อน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EB8F22"/>
      </a:accent1>
      <a:accent2>
        <a:srgbClr val="CD4223"/>
      </a:accent2>
      <a:accent3>
        <a:srgbClr val="A89374"/>
      </a:accent3>
      <a:accent4>
        <a:srgbClr val="83AA67"/>
      </a:accent4>
      <a:accent5>
        <a:srgbClr val="4FA9C1"/>
      </a:accent5>
      <a:accent6>
        <a:srgbClr val="9390AF"/>
      </a:accent6>
      <a:hlink>
        <a:srgbClr val="EC7220"/>
      </a:hlink>
      <a:folHlink>
        <a:srgbClr val="F09355"/>
      </a:folHlink>
    </a:clrScheme>
    <a:fontScheme name="เหลื่อมซ้อน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เหลื่อมซ้อน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1A9F9826-882C-40B9-8F38-5A3B8CFD196D}"/>
    </a:ext>
  </a:extLst>
</a:theme>
</file>

<file path=ppt/theme/theme5.xml><?xml version="1.0" encoding="utf-8"?>
<a:theme xmlns:a="http://schemas.openxmlformats.org/drawingml/2006/main" name="ฟองสบู่">
  <a:themeElements>
    <a:clrScheme name="ฟองสบู่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26B02"/>
      </a:folHlink>
    </a:clrScheme>
    <a:fontScheme name="ฟองสบู่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ฟองสบู่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6728D11B-929E-4324-91B0-4A4DA4CAC3DD}"/>
    </a:ext>
  </a:extLst>
</a:theme>
</file>

<file path=ppt/theme/theme6.xml><?xml version="1.0" encoding="utf-8"?>
<a:theme xmlns:a="http://schemas.openxmlformats.org/drawingml/2006/main" name="ชีวภาพ">
  <a:themeElements>
    <a:clrScheme name="ชีวภาพ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ชีวภาพ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ชีวภาพ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7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171312"/>
      </a:dk2>
      <a:lt2>
        <a:srgbClr val="F7F0DF"/>
      </a:lt2>
      <a:accent1>
        <a:srgbClr val="53AE6E"/>
      </a:accent1>
      <a:accent2>
        <a:srgbClr val="326267"/>
      </a:accent2>
      <a:accent3>
        <a:srgbClr val="C5C34A"/>
      </a:accent3>
      <a:accent4>
        <a:srgbClr val="BF6546"/>
      </a:accent4>
      <a:accent5>
        <a:srgbClr val="81B5A8"/>
      </a:accent5>
      <a:accent6>
        <a:srgbClr val="636455"/>
      </a:accent6>
      <a:hlink>
        <a:srgbClr val="81B5A8"/>
      </a:hlink>
      <a:folHlink>
        <a:srgbClr val="936888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A1A3E1F0-B5EF-49C5-810A-B1B32AEDDC80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กระดาษ">
    <a:dk1>
      <a:sysClr val="windowText" lastClr="000000"/>
    </a:dk1>
    <a:lt1>
      <a:sysClr val="window" lastClr="FFFFFF"/>
    </a:lt1>
    <a:dk2>
      <a:srgbClr val="444D26"/>
    </a:dk2>
    <a:lt2>
      <a:srgbClr val="FEFAC9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323</TotalTime>
  <Words>245</Words>
  <Application>Microsoft Office PowerPoint</Application>
  <PresentationFormat>นำเสนอทางหน้าจอ (4:3)</PresentationFormat>
  <Paragraphs>83</Paragraphs>
  <Slides>12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15</vt:i4>
      </vt:variant>
      <vt:variant>
        <vt:lpstr>ธีม</vt:lpstr>
      </vt:variant>
      <vt:variant>
        <vt:i4>7</vt:i4>
      </vt:variant>
      <vt:variant>
        <vt:lpstr>ชื่อเรื่องสไลด์</vt:lpstr>
      </vt:variant>
      <vt:variant>
        <vt:i4>12</vt:i4>
      </vt:variant>
    </vt:vector>
  </HeadingPairs>
  <TitlesOfParts>
    <vt:vector size="34" baseType="lpstr">
      <vt:lpstr>Angsana New</vt:lpstr>
      <vt:lpstr>Arial</vt:lpstr>
      <vt:lpstr>Calibri</vt:lpstr>
      <vt:lpstr>Calibri Light</vt:lpstr>
      <vt:lpstr>Century Gothic</vt:lpstr>
      <vt:lpstr>Corbel</vt:lpstr>
      <vt:lpstr>Cordia New</vt:lpstr>
      <vt:lpstr>DilleniaUPC</vt:lpstr>
      <vt:lpstr>Garamond</vt:lpstr>
      <vt:lpstr>Gill Sans MT</vt:lpstr>
      <vt:lpstr>Impact</vt:lpstr>
      <vt:lpstr>IrisUPC</vt:lpstr>
      <vt:lpstr>TH SarabunPSK</vt:lpstr>
      <vt:lpstr>Trebuchet MS</vt:lpstr>
      <vt:lpstr>Wingdings 3</vt:lpstr>
      <vt:lpstr>ธีมของ Office</vt:lpstr>
      <vt:lpstr>ช่อ</vt:lpstr>
      <vt:lpstr>เหลี่ยมเพชร</vt:lpstr>
      <vt:lpstr>เหลื่อมซ้อน</vt:lpstr>
      <vt:lpstr>ฟองสบู่</vt:lpstr>
      <vt:lpstr>ชีวภาพ</vt:lpstr>
      <vt:lpstr>Badge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Windows User</dc:creator>
  <cp:lastModifiedBy>Windows User</cp:lastModifiedBy>
  <cp:revision>87</cp:revision>
  <dcterms:created xsi:type="dcterms:W3CDTF">2017-11-15T03:06:26Z</dcterms:created>
  <dcterms:modified xsi:type="dcterms:W3CDTF">2017-11-22T17:23:34Z</dcterms:modified>
</cp:coreProperties>
</file>