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9592-319B-4E0F-AA19-8BBB80BA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26798-2BF4-43DB-8DE4-6D81DED33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0717-431F-4EA3-9A0A-6F596B42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8C52-37DB-4061-82ED-1A224E79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6C77-645D-4B56-AAC2-33790385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54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B1E8-B484-45A8-A5AD-DBFF57E0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C6986-87A6-475B-9FE4-6903BB0A3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835AE-AACE-4D30-AE24-99121FCF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8556-543E-48B7-BD4E-B2D7AACD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0A625-575E-4BAB-8814-77B5D8C6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1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E95D5-37D5-48A8-BF97-93A9B9704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106BC-C261-492A-9BAD-13EAB650F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CD3A-0C37-4D31-ABFE-D539027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008B4-EF3F-4778-9710-6E3CBCF9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29A5-BA93-4925-96DF-B0F4769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08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AF0A-0D36-42D0-9C61-624BAE7D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0054-31FD-41C1-87E0-81F13B99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9306B-E5F1-496D-BA0F-F66E8816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E02C-DAC3-4750-9745-968F3BD5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8128-59C0-4E1F-B903-7F019065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498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2E81-F913-4DDB-85B4-333E51BC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C7E86-C0E4-4AF1-8A49-049F04A12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63EC-825C-4DAB-A479-75CD8CE7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E4DD-6229-49A6-913F-01B3B4A2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027B2-456D-4E2B-B660-0B8E0408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78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71A6-913D-4430-9165-1D8065E6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745A-8757-4234-B4C7-739A37488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E3D09-01C1-4DF7-9015-95DCD3E93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F5AE5-E9DB-4C5E-BDED-25B36371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2FC9-D17B-4D41-BEA9-476A902D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F2D8E-4A8F-4319-A7EB-87E136B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533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57F5-47F1-403E-AF78-B6D45162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C9764-4004-4822-9684-44718EB9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A6930-47F1-4EED-BF40-0B335D1C2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AC9E6-7D80-4BD0-923A-3C5AA42DF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AC079-7B93-4347-8F7E-D8AFD0E7D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1B99F-79B8-4F07-89C4-77BC399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E3CB1-82DF-4F37-9A2E-F021BC4C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9C5D6-F7CB-4225-8918-FA3A6147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65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CCEB-973C-4572-B576-6528024D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3D533-B06D-40AC-8162-DB265AAD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216F7-97FA-49B4-AEEB-96CBE1A2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21176-A119-4217-9BDD-2EEE6CC0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43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D89B6-A9E5-4D27-A3FA-6A259F24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1CAFA-FEA0-483E-BDE4-4B2D65ED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CD3C-1F65-4D25-8765-AE7E53B6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77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5014-4BE3-46A9-B316-0EE6FA55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E007-FA37-4CFC-B3B6-68E4CCBD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EE334-4027-4F31-95BC-06809A3F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6059D-DA7A-43C1-A822-A5B29CA9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2C2FD-DC65-49CA-9C3F-4A2936E4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D89F1-AE07-4527-B892-4A1CFD45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76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D65E-5847-45E7-A4A9-D8C17567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485B7-7740-4DC8-97A8-FB8743103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89FA3-AED9-4AF7-9917-08FCB8CF9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D1285-A853-4F06-887A-C70D6FBA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2A3C5-8B0F-4D6A-AA7A-839FE276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90A10-5161-4AE8-9EB8-E268AFD8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7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286E3-0EEA-42FF-9D32-3D5AED7C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3EA6-3910-498F-9268-C55CBE87B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47EC9-7896-40A1-975F-816BEB9B7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441D-605F-4D9D-B156-8BFA9F9B5A4E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8A12-885B-47C0-B9BE-574F6521C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4F82-99FC-4F2B-AD59-6CD880CCA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5D54-B14B-4DC6-A1F7-C519D49DA8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9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14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20.jpg"/><Relationship Id="rId10" Type="http://schemas.openxmlformats.org/officeDocument/2006/relationships/image" Target="../media/image7.png"/><Relationship Id="rId4" Type="http://schemas.openxmlformats.org/officeDocument/2006/relationships/image" Target="../media/image19.jp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A27E-C0F5-4CEF-B5BE-4CDC942C8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6403"/>
            <a:ext cx="7144284" cy="81746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  งานประดิษฐ์จากเศษวัสดุ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375771-4442-4DEC-AF5A-2812A397149B}"/>
              </a:ext>
            </a:extLst>
          </p:cNvPr>
          <p:cNvSpPr/>
          <p:nvPr/>
        </p:nvSpPr>
        <p:spPr>
          <a:xfrm>
            <a:off x="1984686" y="1093861"/>
            <a:ext cx="3484179" cy="24278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C2A941-8871-4E86-9D86-9AF9890BE246}"/>
              </a:ext>
            </a:extLst>
          </p:cNvPr>
          <p:cNvSpPr/>
          <p:nvPr/>
        </p:nvSpPr>
        <p:spPr>
          <a:xfrm>
            <a:off x="6753044" y="1093861"/>
            <a:ext cx="3484179" cy="24278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F301C-6F88-479D-99B6-DDA2D990F27D}"/>
              </a:ext>
            </a:extLst>
          </p:cNvPr>
          <p:cNvSpPr/>
          <p:nvPr/>
        </p:nvSpPr>
        <p:spPr>
          <a:xfrm>
            <a:off x="1984685" y="3854605"/>
            <a:ext cx="3484179" cy="24278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A70FE6-23F0-4F04-8724-4C5DAB8959C3}"/>
              </a:ext>
            </a:extLst>
          </p:cNvPr>
          <p:cNvSpPr/>
          <p:nvPr/>
        </p:nvSpPr>
        <p:spPr>
          <a:xfrm>
            <a:off x="6753044" y="3854604"/>
            <a:ext cx="3484179" cy="24278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85F7DE98-C8A5-4AC9-939D-05FCC4E8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83" l="10000" r="90000">
                        <a14:foregroundMark x1="31917" y1="36667" x2="31917" y2="36667"/>
                        <a14:foregroundMark x1="43083" y1="27250" x2="42333" y2="27250"/>
                        <a14:foregroundMark x1="40833" y1="28167" x2="39750" y2="28917"/>
                        <a14:foregroundMark x1="38000" y1="29917" x2="37583" y2="30250"/>
                        <a14:foregroundMark x1="36667" y1="31250" x2="36250" y2="32000"/>
                        <a14:foregroundMark x1="35917" y1="32417" x2="35250" y2="33000"/>
                        <a14:foregroundMark x1="35000" y1="33417" x2="34250" y2="34417"/>
                        <a14:foregroundMark x1="32917" y1="36000" x2="31917" y2="37917"/>
                        <a14:foregroundMark x1="31417" y1="38750" x2="30667" y2="40333"/>
                        <a14:foregroundMark x1="30167" y1="41250" x2="29750" y2="42083"/>
                        <a14:foregroundMark x1="29417" y1="42750" x2="29417" y2="42750"/>
                        <a14:foregroundMark x1="29000" y1="44000" x2="28917" y2="44583"/>
                        <a14:foregroundMark x1="28667" y1="45333" x2="28417" y2="46500"/>
                        <a14:foregroundMark x1="28167" y1="47333" x2="27667" y2="49083"/>
                        <a14:foregroundMark x1="27167" y1="50500" x2="26750" y2="52083"/>
                        <a14:foregroundMark x1="26750" y1="52750" x2="26750" y2="53250"/>
                        <a14:foregroundMark x1="55667" y1="91083" x2="55667" y2="91083"/>
                        <a14:foregroundMark x1="58333" y1="91083" x2="58333" y2="9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9" y="-338775"/>
            <a:ext cx="1697556" cy="1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21EB632E-EBCB-44A2-9F32-A38BD8DC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23" y="-126640"/>
            <a:ext cx="1545242" cy="15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ับวาดรูปน่ารักๆ by noel (@bynoel2) / Twitter">
            <a:extLst>
              <a:ext uri="{FF2B5EF4-FFF2-40B4-BE49-F238E27FC236}">
                <a16:creationId xmlns:a16="http://schemas.microsoft.com/office/drawing/2014/main" id="{B08ED925-C609-44F9-8208-7306F86F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50" b="99750" l="10000" r="91750">
                        <a14:foregroundMark x1="40250" y1="8250" x2="40250" y2="8250"/>
                        <a14:foregroundMark x1="16750" y1="94000" x2="16750" y2="94000"/>
                        <a14:foregroundMark x1="15500" y1="97000" x2="15500" y2="97000"/>
                        <a14:foregroundMark x1="50750" y1="95000" x2="51500" y2="95000"/>
                        <a14:foregroundMark x1="71000" y1="99750" x2="71000" y2="99750"/>
                        <a14:foregroundMark x1="62000" y1="99500" x2="62000" y2="99500"/>
                        <a14:foregroundMark x1="91750" y1="83750" x2="91750" y2="8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3" y="4546363"/>
            <a:ext cx="2311637" cy="23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BBAA253D-9E33-4E88-A518-7758B3C5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" y="5745254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FC4F7D8C-32A2-4B87-8714-28B6F906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45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1E7B1B22-82CC-419D-95D3-88C2BCEE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2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2E1484-1F07-4E95-968C-494EADB0F4A6}"/>
              </a:ext>
            </a:extLst>
          </p:cNvPr>
          <p:cNvSpPr/>
          <p:nvPr/>
        </p:nvSpPr>
        <p:spPr>
          <a:xfrm>
            <a:off x="2339685" y="621099"/>
            <a:ext cx="3484179" cy="24278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1F2CD0-EE36-46EA-AF58-57B474DB7272}"/>
              </a:ext>
            </a:extLst>
          </p:cNvPr>
          <p:cNvSpPr/>
          <p:nvPr/>
        </p:nvSpPr>
        <p:spPr>
          <a:xfrm>
            <a:off x="6783864" y="621099"/>
            <a:ext cx="3484179" cy="24278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44F74B-6288-4F1D-A5B0-E2EB6DB9C71C}"/>
              </a:ext>
            </a:extLst>
          </p:cNvPr>
          <p:cNvSpPr/>
          <p:nvPr/>
        </p:nvSpPr>
        <p:spPr>
          <a:xfrm>
            <a:off x="2339685" y="3386641"/>
            <a:ext cx="3484179" cy="24278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E89945-8E14-4F22-93FD-CB2AEEA43CCF}"/>
              </a:ext>
            </a:extLst>
          </p:cNvPr>
          <p:cNvSpPr/>
          <p:nvPr/>
        </p:nvSpPr>
        <p:spPr>
          <a:xfrm>
            <a:off x="6783864" y="3429000"/>
            <a:ext cx="3484179" cy="24278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73AD1101-73CE-4BE8-BF09-DA1D1446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83" l="10000" r="90000">
                        <a14:foregroundMark x1="31917" y1="36667" x2="31917" y2="36667"/>
                        <a14:foregroundMark x1="43083" y1="27250" x2="42333" y2="27250"/>
                        <a14:foregroundMark x1="40833" y1="28167" x2="39750" y2="28917"/>
                        <a14:foregroundMark x1="38000" y1="29917" x2="37583" y2="30250"/>
                        <a14:foregroundMark x1="36667" y1="31250" x2="36250" y2="32000"/>
                        <a14:foregroundMark x1="35917" y1="32417" x2="35250" y2="33000"/>
                        <a14:foregroundMark x1="35000" y1="33417" x2="34250" y2="34417"/>
                        <a14:foregroundMark x1="32917" y1="36000" x2="31917" y2="37917"/>
                        <a14:foregroundMark x1="31417" y1="38750" x2="30667" y2="40333"/>
                        <a14:foregroundMark x1="30167" y1="41250" x2="29750" y2="42083"/>
                        <a14:foregroundMark x1="29417" y1="42750" x2="29417" y2="42750"/>
                        <a14:foregroundMark x1="29000" y1="44000" x2="28917" y2="44583"/>
                        <a14:foregroundMark x1="28667" y1="45333" x2="28417" y2="46500"/>
                        <a14:foregroundMark x1="28167" y1="47333" x2="27667" y2="49083"/>
                        <a14:foregroundMark x1="27167" y1="50500" x2="26750" y2="52083"/>
                        <a14:foregroundMark x1="26750" y1="52750" x2="26750" y2="53250"/>
                        <a14:foregroundMark x1="55667" y1="91083" x2="55667" y2="91083"/>
                        <a14:foregroundMark x1="58333" y1="91083" x2="58333" y2="9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48" y="-227679"/>
            <a:ext cx="1697556" cy="1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1BFA5A53-F943-4525-A28E-D8F16EF7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5" y="0"/>
            <a:ext cx="1545242" cy="15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รับวาดรูปน่ารักๆ by noel (@bynoel2) / Twitter">
            <a:extLst>
              <a:ext uri="{FF2B5EF4-FFF2-40B4-BE49-F238E27FC236}">
                <a16:creationId xmlns:a16="http://schemas.microsoft.com/office/drawing/2014/main" id="{150896B3-D2F6-4B56-828C-308571CF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50" b="99750" l="10000" r="91750">
                        <a14:foregroundMark x1="40250" y1="8250" x2="40250" y2="8250"/>
                        <a14:foregroundMark x1="16750" y1="94000" x2="16750" y2="94000"/>
                        <a14:foregroundMark x1="15500" y1="97000" x2="15500" y2="97000"/>
                        <a14:foregroundMark x1="50750" y1="95000" x2="51500" y2="95000"/>
                        <a14:foregroundMark x1="71000" y1="99750" x2="71000" y2="99750"/>
                        <a14:foregroundMark x1="62000" y1="99500" x2="62000" y2="99500"/>
                        <a14:foregroundMark x1="91750" y1="83750" x2="91750" y2="8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3" y="4546363"/>
            <a:ext cx="2311637" cy="23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798E5A23-4306-4AC6-A85D-1231DDB7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9" y="5766146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4EFCB3B1-3FE7-44F6-B289-2973B7D0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67" y="5818806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1BFD6A2B-4113-4B8A-ACAD-5D27E434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06" y="5818806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D3CE835C-CEB3-43E4-8E6D-CBD52459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04" y="5795173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F9C637-3C79-4A05-9B4C-36C4A3894BD0}"/>
              </a:ext>
            </a:extLst>
          </p:cNvPr>
          <p:cNvSpPr/>
          <p:nvPr/>
        </p:nvSpPr>
        <p:spPr>
          <a:xfrm>
            <a:off x="2611821" y="524793"/>
            <a:ext cx="3484179" cy="24278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E7DB19-8D20-411D-8449-E595EF663502}"/>
              </a:ext>
            </a:extLst>
          </p:cNvPr>
          <p:cNvSpPr/>
          <p:nvPr/>
        </p:nvSpPr>
        <p:spPr>
          <a:xfrm>
            <a:off x="6824499" y="524792"/>
            <a:ext cx="3484179" cy="24278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B9ED39-47E1-478B-BAD5-F5532C1E65F5}"/>
              </a:ext>
            </a:extLst>
          </p:cNvPr>
          <p:cNvSpPr/>
          <p:nvPr/>
        </p:nvSpPr>
        <p:spPr>
          <a:xfrm>
            <a:off x="2611820" y="3351858"/>
            <a:ext cx="3484179" cy="24278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831B74-1638-499B-AB02-4CABEB238A61}"/>
              </a:ext>
            </a:extLst>
          </p:cNvPr>
          <p:cNvSpPr/>
          <p:nvPr/>
        </p:nvSpPr>
        <p:spPr>
          <a:xfrm>
            <a:off x="6824499" y="3372601"/>
            <a:ext cx="3484179" cy="24278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D6A85B26-2F34-41E0-8588-95DBD116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83" l="10000" r="90000">
                        <a14:foregroundMark x1="31917" y1="36667" x2="31917" y2="36667"/>
                        <a14:foregroundMark x1="43083" y1="27250" x2="42333" y2="27250"/>
                        <a14:foregroundMark x1="40833" y1="28167" x2="39750" y2="28917"/>
                        <a14:foregroundMark x1="38000" y1="29917" x2="37583" y2="30250"/>
                        <a14:foregroundMark x1="36667" y1="31250" x2="36250" y2="32000"/>
                        <a14:foregroundMark x1="35917" y1="32417" x2="35250" y2="33000"/>
                        <a14:foregroundMark x1="35000" y1="33417" x2="34250" y2="34417"/>
                        <a14:foregroundMark x1="32917" y1="36000" x2="31917" y2="37917"/>
                        <a14:foregroundMark x1="31417" y1="38750" x2="30667" y2="40333"/>
                        <a14:foregroundMark x1="30167" y1="41250" x2="29750" y2="42083"/>
                        <a14:foregroundMark x1="29417" y1="42750" x2="29417" y2="42750"/>
                        <a14:foregroundMark x1="29000" y1="44000" x2="28917" y2="44583"/>
                        <a14:foregroundMark x1="28667" y1="45333" x2="28417" y2="46500"/>
                        <a14:foregroundMark x1="28167" y1="47333" x2="27667" y2="49083"/>
                        <a14:foregroundMark x1="27167" y1="50500" x2="26750" y2="52083"/>
                        <a14:foregroundMark x1="26750" y1="52750" x2="26750" y2="53250"/>
                        <a14:foregroundMark x1="55667" y1="91083" x2="55667" y2="91083"/>
                        <a14:foregroundMark x1="58333" y1="91083" x2="58333" y2="9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" y="-193496"/>
            <a:ext cx="1697556" cy="1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3C2119BB-8B2E-4929-A53C-C9DEC716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28" y="0"/>
            <a:ext cx="1545242" cy="15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รับวาดรูปน่ารักๆ by noel (@bynoel2) / Twitter">
            <a:extLst>
              <a:ext uri="{FF2B5EF4-FFF2-40B4-BE49-F238E27FC236}">
                <a16:creationId xmlns:a16="http://schemas.microsoft.com/office/drawing/2014/main" id="{8A7CD13E-8A9C-45A8-9E3D-DBD93F05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50" b="99750" l="10000" r="91750">
                        <a14:foregroundMark x1="40250" y1="8250" x2="40250" y2="8250"/>
                        <a14:foregroundMark x1="16750" y1="94000" x2="16750" y2="94000"/>
                        <a14:foregroundMark x1="15500" y1="97000" x2="15500" y2="97000"/>
                        <a14:foregroundMark x1="50750" y1="95000" x2="51500" y2="95000"/>
                        <a14:foregroundMark x1="71000" y1="99750" x2="71000" y2="99750"/>
                        <a14:foregroundMark x1="62000" y1="99500" x2="62000" y2="99500"/>
                        <a14:foregroundMark x1="91750" y1="83750" x2="91750" y2="8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3" y="4546363"/>
            <a:ext cx="2311637" cy="23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FEE157E5-7EC5-4AAA-BC8B-C5D5439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300808C6-BFE4-4C16-A4CD-9F39298D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72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DBB7D3CA-90B7-4812-85E7-969F73DD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35" y="5779747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7A3EAD14-4784-4BF4-AE19-C08CF435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98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9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27A327-A5F9-4602-8CB0-F7527D72E9E4}"/>
              </a:ext>
            </a:extLst>
          </p:cNvPr>
          <p:cNvSpPr/>
          <p:nvPr/>
        </p:nvSpPr>
        <p:spPr>
          <a:xfrm>
            <a:off x="2514913" y="654314"/>
            <a:ext cx="3484179" cy="24278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73C408-F1BC-4D92-BA68-F4320481D1C5}"/>
              </a:ext>
            </a:extLst>
          </p:cNvPr>
          <p:cNvSpPr/>
          <p:nvPr/>
        </p:nvSpPr>
        <p:spPr>
          <a:xfrm>
            <a:off x="6705544" y="654313"/>
            <a:ext cx="3484179" cy="242788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715323-1EF5-4399-BC25-902E94B83AB5}"/>
              </a:ext>
            </a:extLst>
          </p:cNvPr>
          <p:cNvSpPr/>
          <p:nvPr/>
        </p:nvSpPr>
        <p:spPr>
          <a:xfrm>
            <a:off x="2514912" y="3474066"/>
            <a:ext cx="3484179" cy="242788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AC26D7-67A1-4EA6-B3BD-FE25B14AF797}"/>
              </a:ext>
            </a:extLst>
          </p:cNvPr>
          <p:cNvSpPr/>
          <p:nvPr/>
        </p:nvSpPr>
        <p:spPr>
          <a:xfrm>
            <a:off x="6705543" y="3474067"/>
            <a:ext cx="3484179" cy="24278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AC7E9882-5B83-4B7F-841B-58CA3D79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83" l="10000" r="90000">
                        <a14:foregroundMark x1="31917" y1="36667" x2="31917" y2="36667"/>
                        <a14:foregroundMark x1="43083" y1="27250" x2="42333" y2="27250"/>
                        <a14:foregroundMark x1="40833" y1="28167" x2="39750" y2="28917"/>
                        <a14:foregroundMark x1="38000" y1="29917" x2="37583" y2="30250"/>
                        <a14:foregroundMark x1="36667" y1="31250" x2="36250" y2="32000"/>
                        <a14:foregroundMark x1="35917" y1="32417" x2="35250" y2="33000"/>
                        <a14:foregroundMark x1="35000" y1="33417" x2="34250" y2="34417"/>
                        <a14:foregroundMark x1="32917" y1="36000" x2="31917" y2="37917"/>
                        <a14:foregroundMark x1="31417" y1="38750" x2="30667" y2="40333"/>
                        <a14:foregroundMark x1="30167" y1="41250" x2="29750" y2="42083"/>
                        <a14:foregroundMark x1="29417" y1="42750" x2="29417" y2="42750"/>
                        <a14:foregroundMark x1="29000" y1="44000" x2="28917" y2="44583"/>
                        <a14:foregroundMark x1="28667" y1="45333" x2="28417" y2="46500"/>
                        <a14:foregroundMark x1="28167" y1="47333" x2="27667" y2="49083"/>
                        <a14:foregroundMark x1="27167" y1="50500" x2="26750" y2="52083"/>
                        <a14:foregroundMark x1="26750" y1="52750" x2="26750" y2="53250"/>
                        <a14:foregroundMark x1="55667" y1="91083" x2="55667" y2="91083"/>
                        <a14:foregroundMark x1="58333" y1="91083" x2="58333" y2="9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56" y="-142222"/>
            <a:ext cx="1697556" cy="1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ไอเดีย ตัวการ์ตูนน่ารักๆ 130 รายการ | การออกแบบตัวละคร, การ์ตูน, สติกเกอร์">
            <a:extLst>
              <a:ext uri="{FF2B5EF4-FFF2-40B4-BE49-F238E27FC236}">
                <a16:creationId xmlns:a16="http://schemas.microsoft.com/office/drawing/2014/main" id="{123B5058-2613-4A64-AF25-93E741A7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6" y="55236"/>
            <a:ext cx="1545242" cy="15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รับวาดรูปน่ารักๆ by noel (@bynoel2) / Twitter">
            <a:extLst>
              <a:ext uri="{FF2B5EF4-FFF2-40B4-BE49-F238E27FC236}">
                <a16:creationId xmlns:a16="http://schemas.microsoft.com/office/drawing/2014/main" id="{426C1B7C-F2DE-495D-A6AD-59B17988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50" b="99750" l="10000" r="91750">
                        <a14:foregroundMark x1="40250" y1="8250" x2="40250" y2="8250"/>
                        <a14:foregroundMark x1="16750" y1="94000" x2="16750" y2="94000"/>
                        <a14:foregroundMark x1="15500" y1="97000" x2="15500" y2="97000"/>
                        <a14:foregroundMark x1="50750" y1="95000" x2="51500" y2="95000"/>
                        <a14:foregroundMark x1="71000" y1="99750" x2="71000" y2="99750"/>
                        <a14:foregroundMark x1="62000" y1="99500" x2="62000" y2="99500"/>
                        <a14:foregroundMark x1="91750" y1="83750" x2="91750" y2="8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3" y="4546363"/>
            <a:ext cx="2311637" cy="23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BD1343D3-6E97-4C56-A39F-932817A5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" y="5745254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204403C7-27D6-40FC-B40B-09B7CFCB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83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65F3C376-74C6-4E53-AD38-881CFAD9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6" y="5800490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กิจกรรมก... - กิจกรรมการจัดประสบการณ์สำหรับเด็กปฐมวัย by nnook">
            <a:extLst>
              <a:ext uri="{FF2B5EF4-FFF2-40B4-BE49-F238E27FC236}">
                <a16:creationId xmlns:a16="http://schemas.microsoft.com/office/drawing/2014/main" id="{251288D0-8D0F-471B-A270-79320652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077" l="1235" r="99383">
                        <a14:foregroundMark x1="3395" y1="34615" x2="3395" y2="34615"/>
                        <a14:foregroundMark x1="2160" y1="35256" x2="2160" y2="35256"/>
                        <a14:foregroundMark x1="4630" y1="32692" x2="5864" y2="32692"/>
                        <a14:foregroundMark x1="1235" y1="37179" x2="1235" y2="37179"/>
                        <a14:foregroundMark x1="7407" y1="33974" x2="8642" y2="32692"/>
                        <a14:foregroundMark x1="24074" y1="35897" x2="25000" y2="37179"/>
                        <a14:foregroundMark x1="27469" y1="38462" x2="28704" y2="40385"/>
                        <a14:foregroundMark x1="29630" y1="40385" x2="29630" y2="40385"/>
                        <a14:foregroundMark x1="30556" y1="41667" x2="30556" y2="41667"/>
                        <a14:foregroundMark x1="30556" y1="41667" x2="31790" y2="41026"/>
                        <a14:foregroundMark x1="18827" y1="75641" x2="21605" y2="78846"/>
                        <a14:foregroundMark x1="22222" y1="66667" x2="22222" y2="66667"/>
                        <a14:foregroundMark x1="22531" y1="61538" x2="22531" y2="61538"/>
                        <a14:foregroundMark x1="20679" y1="56410" x2="20679" y2="56410"/>
                        <a14:foregroundMark x1="11420" y1="65385" x2="11420" y2="65385"/>
                        <a14:foregroundMark x1="11420" y1="64744" x2="11420" y2="64744"/>
                        <a14:foregroundMark x1="39198" y1="23718" x2="39198" y2="23718"/>
                        <a14:foregroundMark x1="30864" y1="20513" x2="30864" y2="20513"/>
                        <a14:foregroundMark x1="32099" y1="19872" x2="32099" y2="19872"/>
                        <a14:foregroundMark x1="30556" y1="17949" x2="30556" y2="17949"/>
                        <a14:foregroundMark x1="33333" y1="24359" x2="33333" y2="24359"/>
                        <a14:foregroundMark x1="38580" y1="28205" x2="38580" y2="28205"/>
                        <a14:foregroundMark x1="39506" y1="21795" x2="41975" y2="21795"/>
                        <a14:foregroundMark x1="44753" y1="22436" x2="44753" y2="22436"/>
                        <a14:foregroundMark x1="45988" y1="38462" x2="46296" y2="41026"/>
                        <a14:foregroundMark x1="45370" y1="45513" x2="45062" y2="47436"/>
                        <a14:foregroundMark x1="30247" y1="20513" x2="30247" y2="20513"/>
                        <a14:foregroundMark x1="29630" y1="19872" x2="29630" y2="19872"/>
                        <a14:foregroundMark x1="28704" y1="19231" x2="28704" y2="19231"/>
                        <a14:foregroundMark x1="45062" y1="53205" x2="45062" y2="53205"/>
                        <a14:foregroundMark x1="39815" y1="48077" x2="39815" y2="48077"/>
                        <a14:foregroundMark x1="36728" y1="94872" x2="36728" y2="94872"/>
                        <a14:foregroundMark x1="51235" y1="92308" x2="51235" y2="92308"/>
                        <a14:foregroundMark x1="34259" y1="97436" x2="35185" y2="96154"/>
                        <a14:foregroundMark x1="49691" y1="53846" x2="49691" y2="53846"/>
                        <a14:foregroundMark x1="51852" y1="59615" x2="53086" y2="60897"/>
                        <a14:foregroundMark x1="53086" y1="61538" x2="53086" y2="61538"/>
                        <a14:foregroundMark x1="54630" y1="62821" x2="54630" y2="62821"/>
                        <a14:foregroundMark x1="51235" y1="58333" x2="51235" y2="58333"/>
                        <a14:foregroundMark x1="50309" y1="57051" x2="50309" y2="57051"/>
                        <a14:foregroundMark x1="49691" y1="55769" x2="49691" y2="55769"/>
                        <a14:foregroundMark x1="54321" y1="60256" x2="55556" y2="60256"/>
                        <a14:foregroundMark x1="66667" y1="35256" x2="66667" y2="35256"/>
                        <a14:foregroundMark x1="66049" y1="25641" x2="66049" y2="23718"/>
                        <a14:foregroundMark x1="66049" y1="17949" x2="66049" y2="17949"/>
                        <a14:foregroundMark x1="63889" y1="14744" x2="62346" y2="12821"/>
                        <a14:foregroundMark x1="58642" y1="5128" x2="58642" y2="5128"/>
                        <a14:foregroundMark x1="61420" y1="32051" x2="61420" y2="32051"/>
                        <a14:foregroundMark x1="59568" y1="30128" x2="58642" y2="28846"/>
                        <a14:foregroundMark x1="55864" y1="27564" x2="55864" y2="27564"/>
                        <a14:foregroundMark x1="53086" y1="27564" x2="53086" y2="27564"/>
                        <a14:foregroundMark x1="51543" y1="26923" x2="51543" y2="26923"/>
                        <a14:foregroundMark x1="54321" y1="26282" x2="55556" y2="26923"/>
                        <a14:foregroundMark x1="55864" y1="26923" x2="55864" y2="26923"/>
                        <a14:foregroundMark x1="72531" y1="30128" x2="72531" y2="30128"/>
                        <a14:foregroundMark x1="73765" y1="28846" x2="73765" y2="28846"/>
                        <a14:foregroundMark x1="75000" y1="26923" x2="77469" y2="26923"/>
                        <a14:foregroundMark x1="79630" y1="26282" x2="79630" y2="26282"/>
                        <a14:foregroundMark x1="81173" y1="24359" x2="81173" y2="24359"/>
                        <a14:foregroundMark x1="79012" y1="26923" x2="79012" y2="26923"/>
                        <a14:foregroundMark x1="81481" y1="25641" x2="80556" y2="30769"/>
                        <a14:foregroundMark x1="70370" y1="64103" x2="70370" y2="64103"/>
                        <a14:foregroundMark x1="70062" y1="58333" x2="70062" y2="58333"/>
                        <a14:foregroundMark x1="68827" y1="51923" x2="68827" y2="51923"/>
                        <a14:foregroundMark x1="64198" y1="51923" x2="64198" y2="51923"/>
                        <a14:foregroundMark x1="66667" y1="57051" x2="66667" y2="57051"/>
                        <a14:foregroundMark x1="61728" y1="51282" x2="61728" y2="54487"/>
                        <a14:foregroundMark x1="62654" y1="60256" x2="62654" y2="63462"/>
                        <a14:foregroundMark x1="62037" y1="66026" x2="60185" y2="69872"/>
                        <a14:foregroundMark x1="84568" y1="48077" x2="86111" y2="48077"/>
                        <a14:foregroundMark x1="90432" y1="49359" x2="90432" y2="49359"/>
                        <a14:foregroundMark x1="90123" y1="39744" x2="90123" y2="39744"/>
                        <a14:foregroundMark x1="90432" y1="35256" x2="90432" y2="35256"/>
                        <a14:foregroundMark x1="86420" y1="33333" x2="85494" y2="34615"/>
                        <a14:foregroundMark x1="81481" y1="36538" x2="82099" y2="41026"/>
                        <a14:foregroundMark x1="83642" y1="37821" x2="83642" y2="37821"/>
                        <a14:foregroundMark x1="84877" y1="35897" x2="85494" y2="34615"/>
                        <a14:foregroundMark x1="86728" y1="31410" x2="89198" y2="31410"/>
                        <a14:foregroundMark x1="90123" y1="32051" x2="92901" y2="37179"/>
                        <a14:foregroundMark x1="93827" y1="38462" x2="94753" y2="42308"/>
                        <a14:foregroundMark x1="94753" y1="43590" x2="94753" y2="43590"/>
                        <a14:foregroundMark x1="94753" y1="51282" x2="94753" y2="51282"/>
                        <a14:foregroundMark x1="92284" y1="54487" x2="92284" y2="54487"/>
                        <a14:foregroundMark x1="91358" y1="55128" x2="93519" y2="54487"/>
                        <a14:foregroundMark x1="95988" y1="49359" x2="95988" y2="49359"/>
                        <a14:foregroundMark x1="96296" y1="48718" x2="96296" y2="48718"/>
                        <a14:foregroundMark x1="97840" y1="47436" x2="97840" y2="47436"/>
                        <a14:foregroundMark x1="99074" y1="47436" x2="99074" y2="47436"/>
                        <a14:foregroundMark x1="99383" y1="47436" x2="96914" y2="49359"/>
                        <a14:foregroundMark x1="80556" y1="51923" x2="80556" y2="51923"/>
                        <a14:foregroundMark x1="78086" y1="50000" x2="78086" y2="50000"/>
                        <a14:foregroundMark x1="77469" y1="50000" x2="77469" y2="50000"/>
                        <a14:foregroundMark x1="89815" y1="66667" x2="89815" y2="66667"/>
                        <a14:foregroundMark x1="91358" y1="70513" x2="91049" y2="73077"/>
                        <a14:foregroundMark x1="86728" y1="75641" x2="85802" y2="77564"/>
                        <a14:foregroundMark x1="79630" y1="92308" x2="79630" y2="92308"/>
                        <a14:foregroundMark x1="77778" y1="91026" x2="77778" y2="91026"/>
                        <a14:foregroundMark x1="81481" y1="88462" x2="83333" y2="85256"/>
                        <a14:foregroundMark x1="83642" y1="83333" x2="83642" y2="83333"/>
                        <a14:foregroundMark x1="95679" y1="86538" x2="95679" y2="86538"/>
                        <a14:foregroundMark x1="95988" y1="92308" x2="96605" y2="93590"/>
                        <a14:foregroundMark x1="99074" y1="96795" x2="99074" y2="96795"/>
                        <a14:foregroundMark x1="98148" y1="98077" x2="98148" y2="98077"/>
                        <a14:foregroundMark x1="96296" y1="97436" x2="95679" y2="96154"/>
                        <a14:foregroundMark x1="50309" y1="87821" x2="50309" y2="87821"/>
                        <a14:foregroundMark x1="10802" y1="64744" x2="10802" y2="64744"/>
                        <a14:foregroundMark x1="13889" y1="67949" x2="15432" y2="68590"/>
                        <a14:foregroundMark x1="18210" y1="70513" x2="18210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51" y="5901956"/>
            <a:ext cx="2196366" cy="10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3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งานประดิษฐ์จากเศษวัสดุ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งานประดิษฐ์จากเศษวัสดุ</dc:title>
  <dc:creator>Jutharat  Siriwiboonpol</dc:creator>
  <cp:lastModifiedBy>Jutharat  Siriwiboonpol</cp:lastModifiedBy>
  <cp:revision>1</cp:revision>
  <dcterms:created xsi:type="dcterms:W3CDTF">2022-02-25T02:16:34Z</dcterms:created>
  <dcterms:modified xsi:type="dcterms:W3CDTF">2022-02-25T02:59:25Z</dcterms:modified>
</cp:coreProperties>
</file>