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57" r:id="rId5"/>
    <p:sldId id="264" r:id="rId6"/>
    <p:sldId id="263" r:id="rId7"/>
    <p:sldId id="261" r:id="rId8"/>
    <p:sldId id="260" r:id="rId9"/>
    <p:sldId id="275" r:id="rId10"/>
    <p:sldId id="259" r:id="rId11"/>
    <p:sldId id="258" r:id="rId12"/>
    <p:sldId id="27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9FB"/>
    <a:srgbClr val="0099FF"/>
    <a:srgbClr val="7B9899"/>
    <a:srgbClr val="FFFF00"/>
    <a:srgbClr val="FF33CC"/>
    <a:srgbClr val="00FFFF"/>
    <a:srgbClr val="FFCC00"/>
    <a:srgbClr val="00CC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AFC46-0374-46D6-B4A7-E8BC012514A0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FD7E28CE-53C5-4EA4-8779-8ED0D2055E8D}">
      <dgm:prSet phldrT="[Text]" custT="1"/>
      <dgm:spPr/>
      <dgm:t>
        <a:bodyPr/>
        <a:lstStyle/>
        <a:p>
          <a:r>
            <a:rPr lang="th-TH" sz="3600" dirty="0" err="1" smtClean="0"/>
            <a:t>สารคดี</a:t>
          </a:r>
          <a:r>
            <a:rPr lang="th-TH" sz="3600" dirty="0" smtClean="0"/>
            <a:t>วิชาการ</a:t>
          </a:r>
          <a:endParaRPr lang="th-TH" sz="3600" dirty="0"/>
        </a:p>
      </dgm:t>
    </dgm:pt>
    <dgm:pt modelId="{CE244BEB-FE4A-4C21-BD24-C72A8110F74D}" type="parTrans" cxnId="{27095BEF-1CED-439E-93F4-F2BB9075450D}">
      <dgm:prSet/>
      <dgm:spPr/>
      <dgm:t>
        <a:bodyPr/>
        <a:lstStyle/>
        <a:p>
          <a:endParaRPr lang="th-TH"/>
        </a:p>
      </dgm:t>
    </dgm:pt>
    <dgm:pt modelId="{5D73AC01-3D79-4D9E-B38F-A550BCDB94DC}" type="sibTrans" cxnId="{27095BEF-1CED-439E-93F4-F2BB9075450D}">
      <dgm:prSet/>
      <dgm:spPr/>
      <dgm:t>
        <a:bodyPr/>
        <a:lstStyle/>
        <a:p>
          <a:endParaRPr lang="th-TH"/>
        </a:p>
      </dgm:t>
    </dgm:pt>
    <dgm:pt modelId="{9CEFD0C0-717E-4345-8BB1-37BB89098E68}">
      <dgm:prSet phldrT="[Text]" custT="1"/>
      <dgm:spPr/>
      <dgm:t>
        <a:bodyPr/>
        <a:lstStyle/>
        <a:p>
          <a:r>
            <a:rPr lang="th-TH" sz="3600" dirty="0" err="1" smtClean="0"/>
            <a:t>สารคดี</a:t>
          </a:r>
          <a:r>
            <a:rPr lang="th-TH" sz="3600" dirty="0" smtClean="0"/>
            <a:t>ทั่วไป</a:t>
          </a:r>
          <a:endParaRPr lang="th-TH" sz="3600" dirty="0"/>
        </a:p>
      </dgm:t>
    </dgm:pt>
    <dgm:pt modelId="{624A4245-CCEF-4A04-BD7A-5A72318BAE70}" type="parTrans" cxnId="{51109922-F470-403F-B712-5A70F8B9DAF0}">
      <dgm:prSet/>
      <dgm:spPr/>
      <dgm:t>
        <a:bodyPr/>
        <a:lstStyle/>
        <a:p>
          <a:endParaRPr lang="th-TH"/>
        </a:p>
      </dgm:t>
    </dgm:pt>
    <dgm:pt modelId="{D708AD52-93EF-496F-A1B3-FB9E3A180B08}" type="sibTrans" cxnId="{51109922-F470-403F-B712-5A70F8B9DAF0}">
      <dgm:prSet/>
      <dgm:spPr/>
      <dgm:t>
        <a:bodyPr/>
        <a:lstStyle/>
        <a:p>
          <a:endParaRPr lang="th-TH"/>
        </a:p>
      </dgm:t>
    </dgm:pt>
    <dgm:pt modelId="{CE342384-2CAF-4F59-A83E-9EBD723C094D}">
      <dgm:prSet phldrT="[Text]" custT="1"/>
      <dgm:spPr/>
      <dgm:t>
        <a:bodyPr/>
        <a:lstStyle/>
        <a:p>
          <a:r>
            <a:rPr lang="th-TH" sz="3600" dirty="0" err="1" smtClean="0"/>
            <a:t>สารคดี</a:t>
          </a:r>
          <a:r>
            <a:rPr lang="th-TH" sz="3600" dirty="0" smtClean="0"/>
            <a:t>ชีวประวัติ/เชิงประวัติ</a:t>
          </a:r>
          <a:endParaRPr lang="th-TH" sz="3600" dirty="0"/>
        </a:p>
      </dgm:t>
    </dgm:pt>
    <dgm:pt modelId="{F75AE31F-6899-49A7-8255-56751B204A1D}" type="parTrans" cxnId="{F01FE20D-84C7-4A38-AA50-17962FEFEA6D}">
      <dgm:prSet/>
      <dgm:spPr/>
      <dgm:t>
        <a:bodyPr/>
        <a:lstStyle/>
        <a:p>
          <a:endParaRPr lang="th-TH"/>
        </a:p>
      </dgm:t>
    </dgm:pt>
    <dgm:pt modelId="{FFE7981F-13F0-40F1-B521-4620E7BCA3ED}" type="sibTrans" cxnId="{F01FE20D-84C7-4A38-AA50-17962FEFEA6D}">
      <dgm:prSet/>
      <dgm:spPr/>
      <dgm:t>
        <a:bodyPr/>
        <a:lstStyle/>
        <a:p>
          <a:endParaRPr lang="th-TH"/>
        </a:p>
      </dgm:t>
    </dgm:pt>
    <dgm:pt modelId="{03C5A0E8-4D50-4A33-8139-5DD4BCD3C207}" type="pres">
      <dgm:prSet presAssocID="{6F8AFC46-0374-46D6-B4A7-E8BC012514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568A83F-CD3E-477E-8109-88491B8F8D81}" type="pres">
      <dgm:prSet presAssocID="{FD7E28CE-53C5-4EA4-8779-8ED0D2055E8D}" presName="parentLin" presStyleCnt="0"/>
      <dgm:spPr/>
    </dgm:pt>
    <dgm:pt modelId="{9191EE0D-87C5-4A44-B5E4-5165D0766E72}" type="pres">
      <dgm:prSet presAssocID="{FD7E28CE-53C5-4EA4-8779-8ED0D2055E8D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F522EFBA-877F-42C4-A108-85273CB2EF7F}" type="pres">
      <dgm:prSet presAssocID="{FD7E28CE-53C5-4EA4-8779-8ED0D2055E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58F3F14-A044-4C3A-93E3-1B83890F6C0D}" type="pres">
      <dgm:prSet presAssocID="{FD7E28CE-53C5-4EA4-8779-8ED0D2055E8D}" presName="negativeSpace" presStyleCnt="0"/>
      <dgm:spPr/>
    </dgm:pt>
    <dgm:pt modelId="{D12EE42A-18D6-4D4F-89EE-02D3F1404B87}" type="pres">
      <dgm:prSet presAssocID="{FD7E28CE-53C5-4EA4-8779-8ED0D2055E8D}" presName="childText" presStyleLbl="conFgAcc1" presStyleIdx="0" presStyleCnt="3">
        <dgm:presLayoutVars>
          <dgm:bulletEnabled val="1"/>
        </dgm:presLayoutVars>
      </dgm:prSet>
      <dgm:spPr/>
    </dgm:pt>
    <dgm:pt modelId="{D6642780-128F-4AA8-AC56-EA241092A52F}" type="pres">
      <dgm:prSet presAssocID="{5D73AC01-3D79-4D9E-B38F-A550BCDB94DC}" presName="spaceBetweenRectangles" presStyleCnt="0"/>
      <dgm:spPr/>
    </dgm:pt>
    <dgm:pt modelId="{F155E0A3-7BE2-4B08-B0BC-5BC5FBD25BF3}" type="pres">
      <dgm:prSet presAssocID="{9CEFD0C0-717E-4345-8BB1-37BB89098E68}" presName="parentLin" presStyleCnt="0"/>
      <dgm:spPr/>
    </dgm:pt>
    <dgm:pt modelId="{782F4783-5F25-455D-8692-3D7178DB684F}" type="pres">
      <dgm:prSet presAssocID="{9CEFD0C0-717E-4345-8BB1-37BB89098E68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61A1A85A-BF42-440B-A614-2B30D0E954D8}" type="pres">
      <dgm:prSet presAssocID="{9CEFD0C0-717E-4345-8BB1-37BB89098E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D4F152-A264-42AA-B530-91772068B85F}" type="pres">
      <dgm:prSet presAssocID="{9CEFD0C0-717E-4345-8BB1-37BB89098E68}" presName="negativeSpace" presStyleCnt="0"/>
      <dgm:spPr/>
    </dgm:pt>
    <dgm:pt modelId="{73E9A507-1328-4234-BA16-9123DFF54C31}" type="pres">
      <dgm:prSet presAssocID="{9CEFD0C0-717E-4345-8BB1-37BB89098E68}" presName="childText" presStyleLbl="conFgAcc1" presStyleIdx="1" presStyleCnt="3">
        <dgm:presLayoutVars>
          <dgm:bulletEnabled val="1"/>
        </dgm:presLayoutVars>
      </dgm:prSet>
      <dgm:spPr/>
    </dgm:pt>
    <dgm:pt modelId="{718238EF-F522-4C5D-86B5-6076DBC67682}" type="pres">
      <dgm:prSet presAssocID="{D708AD52-93EF-496F-A1B3-FB9E3A180B08}" presName="spaceBetweenRectangles" presStyleCnt="0"/>
      <dgm:spPr/>
    </dgm:pt>
    <dgm:pt modelId="{F9A6F15C-C9C7-4EDB-898E-0867F4DAF363}" type="pres">
      <dgm:prSet presAssocID="{CE342384-2CAF-4F59-A83E-9EBD723C094D}" presName="parentLin" presStyleCnt="0"/>
      <dgm:spPr/>
    </dgm:pt>
    <dgm:pt modelId="{F10B6970-03C5-4632-8479-9E7D6A8C6927}" type="pres">
      <dgm:prSet presAssocID="{CE342384-2CAF-4F59-A83E-9EBD723C094D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4EBA8B86-F574-4A5E-817A-750AE6405A77}" type="pres">
      <dgm:prSet presAssocID="{CE342384-2CAF-4F59-A83E-9EBD723C09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6ED2E9D-1720-45AE-84FD-F4337EAFCBE7}" type="pres">
      <dgm:prSet presAssocID="{CE342384-2CAF-4F59-A83E-9EBD723C094D}" presName="negativeSpace" presStyleCnt="0"/>
      <dgm:spPr/>
    </dgm:pt>
    <dgm:pt modelId="{60EE9E2F-2B16-4A8C-9911-424A84524974}" type="pres">
      <dgm:prSet presAssocID="{CE342384-2CAF-4F59-A83E-9EBD723C094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EF7024-8C69-48E0-9DD7-031A21F7D02C}" type="presOf" srcId="{FD7E28CE-53C5-4EA4-8779-8ED0D2055E8D}" destId="{F522EFBA-877F-42C4-A108-85273CB2EF7F}" srcOrd="1" destOrd="0" presId="urn:microsoft.com/office/officeart/2005/8/layout/list1"/>
    <dgm:cxn modelId="{34F6067C-0CD5-48F9-8200-45255EFF2F82}" type="presOf" srcId="{FD7E28CE-53C5-4EA4-8779-8ED0D2055E8D}" destId="{9191EE0D-87C5-4A44-B5E4-5165D0766E72}" srcOrd="0" destOrd="0" presId="urn:microsoft.com/office/officeart/2005/8/layout/list1"/>
    <dgm:cxn modelId="{1C6A2197-4014-4176-ADA4-23D930AF51DD}" type="presOf" srcId="{9CEFD0C0-717E-4345-8BB1-37BB89098E68}" destId="{782F4783-5F25-455D-8692-3D7178DB684F}" srcOrd="0" destOrd="0" presId="urn:microsoft.com/office/officeart/2005/8/layout/list1"/>
    <dgm:cxn modelId="{F01FE20D-84C7-4A38-AA50-17962FEFEA6D}" srcId="{6F8AFC46-0374-46D6-B4A7-E8BC012514A0}" destId="{CE342384-2CAF-4F59-A83E-9EBD723C094D}" srcOrd="2" destOrd="0" parTransId="{F75AE31F-6899-49A7-8255-56751B204A1D}" sibTransId="{FFE7981F-13F0-40F1-B521-4620E7BCA3ED}"/>
    <dgm:cxn modelId="{FEC4A305-C389-4B10-8D64-D18360317508}" type="presOf" srcId="{CE342384-2CAF-4F59-A83E-9EBD723C094D}" destId="{F10B6970-03C5-4632-8479-9E7D6A8C6927}" srcOrd="0" destOrd="0" presId="urn:microsoft.com/office/officeart/2005/8/layout/list1"/>
    <dgm:cxn modelId="{27095BEF-1CED-439E-93F4-F2BB9075450D}" srcId="{6F8AFC46-0374-46D6-B4A7-E8BC012514A0}" destId="{FD7E28CE-53C5-4EA4-8779-8ED0D2055E8D}" srcOrd="0" destOrd="0" parTransId="{CE244BEB-FE4A-4C21-BD24-C72A8110F74D}" sibTransId="{5D73AC01-3D79-4D9E-B38F-A550BCDB94DC}"/>
    <dgm:cxn modelId="{C1DB9735-75CD-46AC-B15D-65857CBBEF68}" type="presOf" srcId="{6F8AFC46-0374-46D6-B4A7-E8BC012514A0}" destId="{03C5A0E8-4D50-4A33-8139-5DD4BCD3C207}" srcOrd="0" destOrd="0" presId="urn:microsoft.com/office/officeart/2005/8/layout/list1"/>
    <dgm:cxn modelId="{CAA26266-FAD5-475B-985C-E818770C894F}" type="presOf" srcId="{9CEFD0C0-717E-4345-8BB1-37BB89098E68}" destId="{61A1A85A-BF42-440B-A614-2B30D0E954D8}" srcOrd="1" destOrd="0" presId="urn:microsoft.com/office/officeart/2005/8/layout/list1"/>
    <dgm:cxn modelId="{04932C14-4FD2-4E8E-A6B7-85C0C80D2185}" type="presOf" srcId="{CE342384-2CAF-4F59-A83E-9EBD723C094D}" destId="{4EBA8B86-F574-4A5E-817A-750AE6405A77}" srcOrd="1" destOrd="0" presId="urn:microsoft.com/office/officeart/2005/8/layout/list1"/>
    <dgm:cxn modelId="{51109922-F470-403F-B712-5A70F8B9DAF0}" srcId="{6F8AFC46-0374-46D6-B4A7-E8BC012514A0}" destId="{9CEFD0C0-717E-4345-8BB1-37BB89098E68}" srcOrd="1" destOrd="0" parTransId="{624A4245-CCEF-4A04-BD7A-5A72318BAE70}" sibTransId="{D708AD52-93EF-496F-A1B3-FB9E3A180B08}"/>
    <dgm:cxn modelId="{0A82497A-AD9E-4B65-9ACE-6B9CA51060A3}" type="presParOf" srcId="{03C5A0E8-4D50-4A33-8139-5DD4BCD3C207}" destId="{D568A83F-CD3E-477E-8109-88491B8F8D81}" srcOrd="0" destOrd="0" presId="urn:microsoft.com/office/officeart/2005/8/layout/list1"/>
    <dgm:cxn modelId="{874EAD0D-A02E-4264-B69A-A4E18C3CB244}" type="presParOf" srcId="{D568A83F-CD3E-477E-8109-88491B8F8D81}" destId="{9191EE0D-87C5-4A44-B5E4-5165D0766E72}" srcOrd="0" destOrd="0" presId="urn:microsoft.com/office/officeart/2005/8/layout/list1"/>
    <dgm:cxn modelId="{2C920EA7-7758-4FC2-A7FA-1793B65F0054}" type="presParOf" srcId="{D568A83F-CD3E-477E-8109-88491B8F8D81}" destId="{F522EFBA-877F-42C4-A108-85273CB2EF7F}" srcOrd="1" destOrd="0" presId="urn:microsoft.com/office/officeart/2005/8/layout/list1"/>
    <dgm:cxn modelId="{C25D6FA2-E01A-44FC-AEE9-F172FC4E1C07}" type="presParOf" srcId="{03C5A0E8-4D50-4A33-8139-5DD4BCD3C207}" destId="{658F3F14-A044-4C3A-93E3-1B83890F6C0D}" srcOrd="1" destOrd="0" presId="urn:microsoft.com/office/officeart/2005/8/layout/list1"/>
    <dgm:cxn modelId="{8536BD30-6019-4C9D-A6D4-BBFCC3606713}" type="presParOf" srcId="{03C5A0E8-4D50-4A33-8139-5DD4BCD3C207}" destId="{D12EE42A-18D6-4D4F-89EE-02D3F1404B87}" srcOrd="2" destOrd="0" presId="urn:microsoft.com/office/officeart/2005/8/layout/list1"/>
    <dgm:cxn modelId="{677D7F5A-C9F3-48B8-ABBA-57814BE22932}" type="presParOf" srcId="{03C5A0E8-4D50-4A33-8139-5DD4BCD3C207}" destId="{D6642780-128F-4AA8-AC56-EA241092A52F}" srcOrd="3" destOrd="0" presId="urn:microsoft.com/office/officeart/2005/8/layout/list1"/>
    <dgm:cxn modelId="{4CB1C4B1-3E74-4ACD-B586-F53195925D1B}" type="presParOf" srcId="{03C5A0E8-4D50-4A33-8139-5DD4BCD3C207}" destId="{F155E0A3-7BE2-4B08-B0BC-5BC5FBD25BF3}" srcOrd="4" destOrd="0" presId="urn:microsoft.com/office/officeart/2005/8/layout/list1"/>
    <dgm:cxn modelId="{A868AC3B-964B-4675-AAE6-6A4BA8826186}" type="presParOf" srcId="{F155E0A3-7BE2-4B08-B0BC-5BC5FBD25BF3}" destId="{782F4783-5F25-455D-8692-3D7178DB684F}" srcOrd="0" destOrd="0" presId="urn:microsoft.com/office/officeart/2005/8/layout/list1"/>
    <dgm:cxn modelId="{446402E4-A10B-4953-AE62-9298F2CA7E9C}" type="presParOf" srcId="{F155E0A3-7BE2-4B08-B0BC-5BC5FBD25BF3}" destId="{61A1A85A-BF42-440B-A614-2B30D0E954D8}" srcOrd="1" destOrd="0" presId="urn:microsoft.com/office/officeart/2005/8/layout/list1"/>
    <dgm:cxn modelId="{6709716A-E7D3-4A0F-B4EF-4ACAD39F460B}" type="presParOf" srcId="{03C5A0E8-4D50-4A33-8139-5DD4BCD3C207}" destId="{91D4F152-A264-42AA-B530-91772068B85F}" srcOrd="5" destOrd="0" presId="urn:microsoft.com/office/officeart/2005/8/layout/list1"/>
    <dgm:cxn modelId="{D29776BA-79C0-4C25-B456-DEB8BE28FD67}" type="presParOf" srcId="{03C5A0E8-4D50-4A33-8139-5DD4BCD3C207}" destId="{73E9A507-1328-4234-BA16-9123DFF54C31}" srcOrd="6" destOrd="0" presId="urn:microsoft.com/office/officeart/2005/8/layout/list1"/>
    <dgm:cxn modelId="{FFAF0208-4675-4420-AB88-87792B5C37C9}" type="presParOf" srcId="{03C5A0E8-4D50-4A33-8139-5DD4BCD3C207}" destId="{718238EF-F522-4C5D-86B5-6076DBC67682}" srcOrd="7" destOrd="0" presId="urn:microsoft.com/office/officeart/2005/8/layout/list1"/>
    <dgm:cxn modelId="{95BF3FBE-B54B-432D-9618-FD8AA1603CB5}" type="presParOf" srcId="{03C5A0E8-4D50-4A33-8139-5DD4BCD3C207}" destId="{F9A6F15C-C9C7-4EDB-898E-0867F4DAF363}" srcOrd="8" destOrd="0" presId="urn:microsoft.com/office/officeart/2005/8/layout/list1"/>
    <dgm:cxn modelId="{D80B72D3-DD27-430D-B42C-F68F35FBA3DE}" type="presParOf" srcId="{F9A6F15C-C9C7-4EDB-898E-0867F4DAF363}" destId="{F10B6970-03C5-4632-8479-9E7D6A8C6927}" srcOrd="0" destOrd="0" presId="urn:microsoft.com/office/officeart/2005/8/layout/list1"/>
    <dgm:cxn modelId="{661BA0F8-6C9F-4075-83CD-B4FC15D5EC56}" type="presParOf" srcId="{F9A6F15C-C9C7-4EDB-898E-0867F4DAF363}" destId="{4EBA8B86-F574-4A5E-817A-750AE6405A77}" srcOrd="1" destOrd="0" presId="urn:microsoft.com/office/officeart/2005/8/layout/list1"/>
    <dgm:cxn modelId="{C5E12333-AF1C-425D-A61E-2E40F87BABAA}" type="presParOf" srcId="{03C5A0E8-4D50-4A33-8139-5DD4BCD3C207}" destId="{56ED2E9D-1720-45AE-84FD-F4337EAFCBE7}" srcOrd="9" destOrd="0" presId="urn:microsoft.com/office/officeart/2005/8/layout/list1"/>
    <dgm:cxn modelId="{6576BCA5-79FC-4C9D-9B72-ACA08F22D3CE}" type="presParOf" srcId="{03C5A0E8-4D50-4A33-8139-5DD4BCD3C207}" destId="{60EE9E2F-2B16-4A8C-9911-424A845249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09BB8-F2B0-4D97-A9A5-B9885FE4E7BE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D843D32-10A8-46B8-8234-1BBE20EBD517}">
      <dgm:prSet phldrT="[Text]" custT="1"/>
      <dgm:spPr/>
      <dgm:t>
        <a:bodyPr/>
        <a:lstStyle/>
        <a:p>
          <a:r>
            <a:rPr lang="th-TH" sz="3600" b="1" dirty="0" smtClean="0"/>
            <a:t>ประวัติสถานที่</a:t>
          </a:r>
          <a:endParaRPr lang="th-TH" sz="3600" b="1" dirty="0"/>
        </a:p>
      </dgm:t>
    </dgm:pt>
    <dgm:pt modelId="{26EBB505-3CBD-467C-BA14-87AC547767B9}" type="parTrans" cxnId="{44987CFF-060B-4288-9B0B-186396249B69}">
      <dgm:prSet/>
      <dgm:spPr/>
      <dgm:t>
        <a:bodyPr/>
        <a:lstStyle/>
        <a:p>
          <a:endParaRPr lang="th-TH"/>
        </a:p>
      </dgm:t>
    </dgm:pt>
    <dgm:pt modelId="{7C0C6148-F292-45DC-A14E-6B0565F966A9}" type="sibTrans" cxnId="{44987CFF-060B-4288-9B0B-186396249B69}">
      <dgm:prSet/>
      <dgm:spPr/>
      <dgm:t>
        <a:bodyPr/>
        <a:lstStyle/>
        <a:p>
          <a:endParaRPr lang="th-TH"/>
        </a:p>
      </dgm:t>
    </dgm:pt>
    <dgm:pt modelId="{28F260FB-C8D7-488C-B41B-A51C68F11A01}">
      <dgm:prSet phldrT="[Text]" custT="1"/>
      <dgm:spPr/>
      <dgm:t>
        <a:bodyPr/>
        <a:lstStyle/>
        <a:p>
          <a:r>
            <a:rPr lang="th-TH" sz="3200" b="1" dirty="0" smtClean="0"/>
            <a:t>ประวัติโบราณสถาน/โบราณวัตถุ</a:t>
          </a:r>
          <a:endParaRPr lang="th-TH" sz="3200" b="1" dirty="0"/>
        </a:p>
      </dgm:t>
    </dgm:pt>
    <dgm:pt modelId="{63BBBB03-CDC2-46F0-9F57-AC5F0A896DFD}" type="parTrans" cxnId="{18CC061C-0C2E-4785-9C6D-2651DF5E667D}">
      <dgm:prSet/>
      <dgm:spPr/>
      <dgm:t>
        <a:bodyPr/>
        <a:lstStyle/>
        <a:p>
          <a:endParaRPr lang="th-TH"/>
        </a:p>
      </dgm:t>
    </dgm:pt>
    <dgm:pt modelId="{EA126327-B2EB-45B8-94CB-BBC7CCE3A390}" type="sibTrans" cxnId="{18CC061C-0C2E-4785-9C6D-2651DF5E667D}">
      <dgm:prSet/>
      <dgm:spPr/>
      <dgm:t>
        <a:bodyPr/>
        <a:lstStyle/>
        <a:p>
          <a:endParaRPr lang="th-TH"/>
        </a:p>
      </dgm:t>
    </dgm:pt>
    <dgm:pt modelId="{6F0B84FB-C1A6-4D14-A897-3E899B62BDC4}">
      <dgm:prSet phldrT="[Text]" custT="1"/>
      <dgm:spPr/>
      <dgm:t>
        <a:bodyPr/>
        <a:lstStyle/>
        <a:p>
          <a:r>
            <a:rPr lang="th-TH" sz="3200" b="1" dirty="0" smtClean="0"/>
            <a:t>ประวัติบุคคลสำคัญ</a:t>
          </a:r>
          <a:endParaRPr lang="th-TH" sz="3200" b="1" dirty="0"/>
        </a:p>
      </dgm:t>
    </dgm:pt>
    <dgm:pt modelId="{00FAA9C0-6666-4B9B-A332-9C33191EC244}" type="parTrans" cxnId="{848D784E-505B-43B0-BD71-BB6D12BA0D52}">
      <dgm:prSet/>
      <dgm:spPr/>
      <dgm:t>
        <a:bodyPr/>
        <a:lstStyle/>
        <a:p>
          <a:endParaRPr lang="th-TH"/>
        </a:p>
      </dgm:t>
    </dgm:pt>
    <dgm:pt modelId="{BF41FAE3-F673-46A5-B3A1-9FB3F2CF3BEB}" type="sibTrans" cxnId="{848D784E-505B-43B0-BD71-BB6D12BA0D52}">
      <dgm:prSet/>
      <dgm:spPr/>
      <dgm:t>
        <a:bodyPr/>
        <a:lstStyle/>
        <a:p>
          <a:endParaRPr lang="th-TH"/>
        </a:p>
      </dgm:t>
    </dgm:pt>
    <dgm:pt modelId="{883CBAA9-97AB-446B-B9A9-EE06D370B195}">
      <dgm:prSet phldrT="[Text]" custT="1"/>
      <dgm:spPr/>
      <dgm:t>
        <a:bodyPr/>
        <a:lstStyle/>
        <a:p>
          <a:r>
            <a:rPr lang="th-TH" sz="3200" b="1" dirty="0" smtClean="0"/>
            <a:t>ประวัติงานประเพณี</a:t>
          </a:r>
          <a:endParaRPr lang="th-TH" sz="3200" b="1" dirty="0"/>
        </a:p>
      </dgm:t>
    </dgm:pt>
    <dgm:pt modelId="{D047678F-134D-4EB0-B94C-CDFF97AD2A1C}" type="parTrans" cxnId="{4F011DDD-63A7-495B-A099-E43094DE436D}">
      <dgm:prSet/>
      <dgm:spPr/>
      <dgm:t>
        <a:bodyPr/>
        <a:lstStyle/>
        <a:p>
          <a:endParaRPr lang="th-TH"/>
        </a:p>
      </dgm:t>
    </dgm:pt>
    <dgm:pt modelId="{76DF4EAC-1F26-43B2-AE88-5BB68F76C199}" type="sibTrans" cxnId="{4F011DDD-63A7-495B-A099-E43094DE436D}">
      <dgm:prSet/>
      <dgm:spPr/>
      <dgm:t>
        <a:bodyPr/>
        <a:lstStyle/>
        <a:p>
          <a:endParaRPr lang="th-TH"/>
        </a:p>
      </dgm:t>
    </dgm:pt>
    <dgm:pt modelId="{6BCCD203-0447-44A6-9D36-E19E718145EE}" type="pres">
      <dgm:prSet presAssocID="{65409BB8-F2B0-4D97-A9A5-B9885FE4E7B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668B0E8-55E3-45BE-ABE7-B01698FC4295}" type="pres">
      <dgm:prSet presAssocID="{65409BB8-F2B0-4D97-A9A5-B9885FE4E7BE}" presName="diamond" presStyleLbl="bgShp" presStyleIdx="0" presStyleCnt="1"/>
      <dgm:spPr/>
    </dgm:pt>
    <dgm:pt modelId="{2FE89383-3615-4CDE-8C75-5AA9667B69EA}" type="pres">
      <dgm:prSet presAssocID="{65409BB8-F2B0-4D97-A9A5-B9885FE4E7B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9C5CF0-3746-45A0-B641-2F604D314E47}" type="pres">
      <dgm:prSet presAssocID="{65409BB8-F2B0-4D97-A9A5-B9885FE4E7BE}" presName="quad2" presStyleLbl="node1" presStyleIdx="1" presStyleCnt="4" custScaleX="112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C33AA97-725B-4804-BFFC-15FDFE8A2048}" type="pres">
      <dgm:prSet presAssocID="{65409BB8-F2B0-4D97-A9A5-B9885FE4E7BE}" presName="quad3" presStyleLbl="node1" presStyleIdx="2" presStyleCnt="4" custLinFactNeighborX="-21" custLinFactNeighborY="-19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E51D21-1154-469C-BCBE-1C5A680E9177}" type="pres">
      <dgm:prSet presAssocID="{65409BB8-F2B0-4D97-A9A5-B9885FE4E7B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B8664C9-CDAE-448B-B73A-44AE1083DD6F}" type="presOf" srcId="{883CBAA9-97AB-446B-B9A9-EE06D370B195}" destId="{A8E51D21-1154-469C-BCBE-1C5A680E9177}" srcOrd="0" destOrd="0" presId="urn:microsoft.com/office/officeart/2005/8/layout/matrix3"/>
    <dgm:cxn modelId="{18CC061C-0C2E-4785-9C6D-2651DF5E667D}" srcId="{65409BB8-F2B0-4D97-A9A5-B9885FE4E7BE}" destId="{28F260FB-C8D7-488C-B41B-A51C68F11A01}" srcOrd="1" destOrd="0" parTransId="{63BBBB03-CDC2-46F0-9F57-AC5F0A896DFD}" sibTransId="{EA126327-B2EB-45B8-94CB-BBC7CCE3A390}"/>
    <dgm:cxn modelId="{44987CFF-060B-4288-9B0B-186396249B69}" srcId="{65409BB8-F2B0-4D97-A9A5-B9885FE4E7BE}" destId="{DD843D32-10A8-46B8-8234-1BBE20EBD517}" srcOrd="0" destOrd="0" parTransId="{26EBB505-3CBD-467C-BA14-87AC547767B9}" sibTransId="{7C0C6148-F292-45DC-A14E-6B0565F966A9}"/>
    <dgm:cxn modelId="{7D18883B-2532-4334-A61B-B2291C1B0322}" type="presOf" srcId="{6F0B84FB-C1A6-4D14-A897-3E899B62BDC4}" destId="{7C33AA97-725B-4804-BFFC-15FDFE8A2048}" srcOrd="0" destOrd="0" presId="urn:microsoft.com/office/officeart/2005/8/layout/matrix3"/>
    <dgm:cxn modelId="{F4C895F7-B4B2-4DBF-A987-486B9375901D}" type="presOf" srcId="{28F260FB-C8D7-488C-B41B-A51C68F11A01}" destId="{3B9C5CF0-3746-45A0-B641-2F604D314E47}" srcOrd="0" destOrd="0" presId="urn:microsoft.com/office/officeart/2005/8/layout/matrix3"/>
    <dgm:cxn modelId="{848D784E-505B-43B0-BD71-BB6D12BA0D52}" srcId="{65409BB8-F2B0-4D97-A9A5-B9885FE4E7BE}" destId="{6F0B84FB-C1A6-4D14-A897-3E899B62BDC4}" srcOrd="2" destOrd="0" parTransId="{00FAA9C0-6666-4B9B-A332-9C33191EC244}" sibTransId="{BF41FAE3-F673-46A5-B3A1-9FB3F2CF3BEB}"/>
    <dgm:cxn modelId="{FB5DA92D-8955-48FE-8089-49FCB73C2666}" type="presOf" srcId="{65409BB8-F2B0-4D97-A9A5-B9885FE4E7BE}" destId="{6BCCD203-0447-44A6-9D36-E19E718145EE}" srcOrd="0" destOrd="0" presId="urn:microsoft.com/office/officeart/2005/8/layout/matrix3"/>
    <dgm:cxn modelId="{B0DD46E7-338C-456C-868B-805525CA842A}" type="presOf" srcId="{DD843D32-10A8-46B8-8234-1BBE20EBD517}" destId="{2FE89383-3615-4CDE-8C75-5AA9667B69EA}" srcOrd="0" destOrd="0" presId="urn:microsoft.com/office/officeart/2005/8/layout/matrix3"/>
    <dgm:cxn modelId="{4F011DDD-63A7-495B-A099-E43094DE436D}" srcId="{65409BB8-F2B0-4D97-A9A5-B9885FE4E7BE}" destId="{883CBAA9-97AB-446B-B9A9-EE06D370B195}" srcOrd="3" destOrd="0" parTransId="{D047678F-134D-4EB0-B94C-CDFF97AD2A1C}" sibTransId="{76DF4EAC-1F26-43B2-AE88-5BB68F76C199}"/>
    <dgm:cxn modelId="{0FA0A549-85AD-48CF-8F8E-58E8F120B1C5}" type="presParOf" srcId="{6BCCD203-0447-44A6-9D36-E19E718145EE}" destId="{1668B0E8-55E3-45BE-ABE7-B01698FC4295}" srcOrd="0" destOrd="0" presId="urn:microsoft.com/office/officeart/2005/8/layout/matrix3"/>
    <dgm:cxn modelId="{052F902B-5C71-41AA-9F79-17500E106B9B}" type="presParOf" srcId="{6BCCD203-0447-44A6-9D36-E19E718145EE}" destId="{2FE89383-3615-4CDE-8C75-5AA9667B69EA}" srcOrd="1" destOrd="0" presId="urn:microsoft.com/office/officeart/2005/8/layout/matrix3"/>
    <dgm:cxn modelId="{05B3259F-2061-48FD-9245-4FDDB40FDD1C}" type="presParOf" srcId="{6BCCD203-0447-44A6-9D36-E19E718145EE}" destId="{3B9C5CF0-3746-45A0-B641-2F604D314E47}" srcOrd="2" destOrd="0" presId="urn:microsoft.com/office/officeart/2005/8/layout/matrix3"/>
    <dgm:cxn modelId="{60EE99D3-AD7B-4187-BA78-4284038BBDC1}" type="presParOf" srcId="{6BCCD203-0447-44A6-9D36-E19E718145EE}" destId="{7C33AA97-725B-4804-BFFC-15FDFE8A2048}" srcOrd="3" destOrd="0" presId="urn:microsoft.com/office/officeart/2005/8/layout/matrix3"/>
    <dgm:cxn modelId="{EE5AF0D8-CFE9-4B8B-A545-F347E793DCFE}" type="presParOf" srcId="{6BCCD203-0447-44A6-9D36-E19E718145EE}" destId="{A8E51D21-1154-469C-BCBE-1C5A680E917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EE42A-18D6-4D4F-89EE-02D3F1404B87}">
      <dsp:nvSpPr>
        <dsp:cNvPr id="0" name=""/>
        <dsp:cNvSpPr/>
      </dsp:nvSpPr>
      <dsp:spPr>
        <a:xfrm>
          <a:off x="0" y="56628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2EFBA-877F-42C4-A108-85273CB2EF7F}">
      <dsp:nvSpPr>
        <dsp:cNvPr id="0" name=""/>
        <dsp:cNvSpPr/>
      </dsp:nvSpPr>
      <dsp:spPr>
        <a:xfrm>
          <a:off x="425211" y="64439"/>
          <a:ext cx="5952966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dirty="0" err="1" smtClean="0"/>
            <a:t>สารคดี</a:t>
          </a:r>
          <a:r>
            <a:rPr lang="th-TH" sz="3600" kern="1200" dirty="0" smtClean="0"/>
            <a:t>วิชาการ</a:t>
          </a:r>
          <a:endParaRPr lang="th-TH" sz="3600" kern="1200" dirty="0"/>
        </a:p>
      </dsp:txBody>
      <dsp:txXfrm>
        <a:off x="474207" y="113435"/>
        <a:ext cx="5854974" cy="905688"/>
      </dsp:txXfrm>
    </dsp:sp>
    <dsp:sp modelId="{73E9A507-1328-4234-BA16-9123DFF54C31}">
      <dsp:nvSpPr>
        <dsp:cNvPr id="0" name=""/>
        <dsp:cNvSpPr/>
      </dsp:nvSpPr>
      <dsp:spPr>
        <a:xfrm>
          <a:off x="0" y="210852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1A85A-BF42-440B-A614-2B30D0E954D8}">
      <dsp:nvSpPr>
        <dsp:cNvPr id="0" name=""/>
        <dsp:cNvSpPr/>
      </dsp:nvSpPr>
      <dsp:spPr>
        <a:xfrm>
          <a:off x="425211" y="1606680"/>
          <a:ext cx="5952966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dirty="0" err="1" smtClean="0"/>
            <a:t>สารคดี</a:t>
          </a:r>
          <a:r>
            <a:rPr lang="th-TH" sz="3600" kern="1200" dirty="0" smtClean="0"/>
            <a:t>ทั่วไป</a:t>
          </a:r>
          <a:endParaRPr lang="th-TH" sz="3600" kern="1200" dirty="0"/>
        </a:p>
      </dsp:txBody>
      <dsp:txXfrm>
        <a:off x="474207" y="1655676"/>
        <a:ext cx="5854974" cy="905688"/>
      </dsp:txXfrm>
    </dsp:sp>
    <dsp:sp modelId="{60EE9E2F-2B16-4A8C-9911-424A84524974}">
      <dsp:nvSpPr>
        <dsp:cNvPr id="0" name=""/>
        <dsp:cNvSpPr/>
      </dsp:nvSpPr>
      <dsp:spPr>
        <a:xfrm>
          <a:off x="0" y="365076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A8B86-F574-4A5E-817A-750AE6405A77}">
      <dsp:nvSpPr>
        <dsp:cNvPr id="0" name=""/>
        <dsp:cNvSpPr/>
      </dsp:nvSpPr>
      <dsp:spPr>
        <a:xfrm>
          <a:off x="425211" y="3148920"/>
          <a:ext cx="5952966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dirty="0" err="1" smtClean="0"/>
            <a:t>สารคดี</a:t>
          </a:r>
          <a:r>
            <a:rPr lang="th-TH" sz="3600" kern="1200" dirty="0" smtClean="0"/>
            <a:t>ชีวประวัติ/เชิงประวัติ</a:t>
          </a:r>
          <a:endParaRPr lang="th-TH" sz="3600" kern="1200" dirty="0"/>
        </a:p>
      </dsp:txBody>
      <dsp:txXfrm>
        <a:off x="474207" y="3197916"/>
        <a:ext cx="5854974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8B0E8-55E3-45BE-ABE7-B01698FC4295}">
      <dsp:nvSpPr>
        <dsp:cNvPr id="0" name=""/>
        <dsp:cNvSpPr/>
      </dsp:nvSpPr>
      <dsp:spPr>
        <a:xfrm>
          <a:off x="2052638" y="0"/>
          <a:ext cx="4398962" cy="4398962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89383-3615-4CDE-8C75-5AA9667B69EA}">
      <dsp:nvSpPr>
        <dsp:cNvPr id="0" name=""/>
        <dsp:cNvSpPr/>
      </dsp:nvSpPr>
      <dsp:spPr>
        <a:xfrm>
          <a:off x="2470539" y="417901"/>
          <a:ext cx="1715595" cy="1715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ประวัติสถานที่</a:t>
          </a:r>
          <a:endParaRPr lang="th-TH" sz="3600" b="1" kern="1200" dirty="0"/>
        </a:p>
      </dsp:txBody>
      <dsp:txXfrm>
        <a:off x="2554287" y="501649"/>
        <a:ext cx="1548099" cy="1548099"/>
      </dsp:txXfrm>
    </dsp:sp>
    <dsp:sp modelId="{3B9C5CF0-3746-45A0-B641-2F604D314E47}">
      <dsp:nvSpPr>
        <dsp:cNvPr id="0" name=""/>
        <dsp:cNvSpPr/>
      </dsp:nvSpPr>
      <dsp:spPr>
        <a:xfrm>
          <a:off x="4209214" y="417901"/>
          <a:ext cx="1933372" cy="1715595"/>
        </a:xfrm>
        <a:prstGeom prst="roundRect">
          <a:avLst/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ประวัติโบราณสถาน/โบราณวัตถุ</a:t>
          </a:r>
          <a:endParaRPr lang="th-TH" sz="3200" b="1" kern="1200" dirty="0"/>
        </a:p>
      </dsp:txBody>
      <dsp:txXfrm>
        <a:off x="4292962" y="501649"/>
        <a:ext cx="1765876" cy="1548099"/>
      </dsp:txXfrm>
    </dsp:sp>
    <dsp:sp modelId="{7C33AA97-725B-4804-BFFC-15FDFE8A2048}">
      <dsp:nvSpPr>
        <dsp:cNvPr id="0" name=""/>
        <dsp:cNvSpPr/>
      </dsp:nvSpPr>
      <dsp:spPr>
        <a:xfrm>
          <a:off x="2470179" y="2232851"/>
          <a:ext cx="1715595" cy="1715595"/>
        </a:xfrm>
        <a:prstGeom prst="roundRect">
          <a:avLst/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ประวัติบุคคลสำคัญ</a:t>
          </a:r>
          <a:endParaRPr lang="th-TH" sz="3200" b="1" kern="1200" dirty="0"/>
        </a:p>
      </dsp:txBody>
      <dsp:txXfrm>
        <a:off x="2553927" y="2316599"/>
        <a:ext cx="1548099" cy="1548099"/>
      </dsp:txXfrm>
    </dsp:sp>
    <dsp:sp modelId="{A8E51D21-1154-469C-BCBE-1C5A680E9177}">
      <dsp:nvSpPr>
        <dsp:cNvPr id="0" name=""/>
        <dsp:cNvSpPr/>
      </dsp:nvSpPr>
      <dsp:spPr>
        <a:xfrm>
          <a:off x="4318103" y="2265465"/>
          <a:ext cx="1715595" cy="1715595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ประวัติงานประเพณี</a:t>
          </a:r>
          <a:endParaRPr lang="th-TH" sz="3200" b="1" kern="1200" dirty="0"/>
        </a:p>
      </dsp:txBody>
      <dsp:txXfrm>
        <a:off x="4401851" y="2349213"/>
        <a:ext cx="1548099" cy="1548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162177-48FE-4F6E-8093-872819D1EE76}" type="datetimeFigureOut">
              <a:rPr lang="th-TH" smtClean="0"/>
              <a:pPr/>
              <a:t>01/04/58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5A2DB-0B9A-4C04-B859-9782755E77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Special%20Instructor%20(&#3626;&#3634;&#3608;&#3636;&#3605;&#3626;&#3623;&#3609;&#3609;&#3633;&#3609;)\&#3648;&#3607;&#3629;&#3617;%201-57\ppt%20&#3617;.3%20(1-57)\8.%20&#3648;&#3614;&#3621;&#3591;&#3609;&#3637;&#3657;&#3617;&#3637;&#3611;&#3619;&#3632;&#3623;&#3633;&#3605;&#3636;\&#3621;&#3634;&#3623;&#3604;&#3623;&#3591;&#3648;&#3604;&#3639;&#3629;&#3609;.mp3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710952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เพลงนี้มีประวัติ</a:t>
            </a:r>
            <a:endParaRPr lang="th-TH" sz="8000" dirty="0"/>
          </a:p>
        </p:txBody>
      </p:sp>
      <p:pic>
        <p:nvPicPr>
          <p:cNvPr id="6" name="Picture 5" descr="61_dd91e11e0fbdd8985386d32993a86e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8784976" cy="4464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00CC00"/>
                </a:solidFill>
              </a:rPr>
              <a:t>จุดมุ่งหมายในการเขียน</a:t>
            </a:r>
            <a:r>
              <a:rPr lang="th-TH" sz="4800" b="1" dirty="0" err="1" smtClean="0">
                <a:solidFill>
                  <a:srgbClr val="00CC00"/>
                </a:solidFill>
              </a:rPr>
              <a:t>สารคดี</a:t>
            </a:r>
            <a:endParaRPr lang="th-TH" sz="4800" b="1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200" dirty="0" smtClean="0"/>
              <a:t> </a:t>
            </a:r>
            <a:r>
              <a:rPr lang="th-TH" sz="3200" b="1" dirty="0" smtClean="0"/>
              <a:t>เพื่อให้ความรู้ </a:t>
            </a:r>
          </a:p>
          <a:p>
            <a:pPr>
              <a:buFont typeface="Wingdings" pitchFamily="2" charset="2"/>
              <a:buChar char="v"/>
            </a:pPr>
            <a:endParaRPr lang="th-TH" sz="3200" b="1" dirty="0" smtClean="0"/>
          </a:p>
          <a:p>
            <a:pPr>
              <a:buFont typeface="Wingdings" pitchFamily="2" charset="2"/>
              <a:buChar char="v"/>
            </a:pPr>
            <a:r>
              <a:rPr lang="th-TH" sz="3200" b="1" dirty="0" smtClean="0"/>
              <a:t> เพื่อให้ข้อเท็จจริง  </a:t>
            </a:r>
          </a:p>
          <a:p>
            <a:pPr>
              <a:buFont typeface="Wingdings" pitchFamily="2" charset="2"/>
              <a:buChar char="v"/>
            </a:pPr>
            <a:endParaRPr lang="th-TH" sz="3200" b="1" dirty="0" smtClean="0"/>
          </a:p>
          <a:p>
            <a:pPr>
              <a:buFont typeface="Wingdings" pitchFamily="2" charset="2"/>
              <a:buChar char="v"/>
            </a:pPr>
            <a:r>
              <a:rPr lang="th-TH" sz="3200" b="1" dirty="0" smtClean="0"/>
              <a:t> เพื่อแสดงแนวคิด</a:t>
            </a:r>
          </a:p>
          <a:p>
            <a:pPr>
              <a:buFont typeface="Wingdings" pitchFamily="2" charset="2"/>
              <a:buChar char="v"/>
            </a:pPr>
            <a:endParaRPr lang="th-TH" sz="3200" b="1" dirty="0" smtClean="0"/>
          </a:p>
          <a:p>
            <a:pPr>
              <a:buFont typeface="Wingdings" pitchFamily="2" charset="2"/>
              <a:buChar char="v"/>
            </a:pPr>
            <a:r>
              <a:rPr lang="th-TH" sz="3200" b="1" dirty="0" smtClean="0"/>
              <a:t> เพื่อให้ความเพลิดเพลิน  </a:t>
            </a:r>
          </a:p>
          <a:p>
            <a:endParaRPr lang="th-TH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CC00"/>
                </a:solidFill>
              </a:rPr>
              <a:t>ลักษณะของ</a:t>
            </a:r>
            <a:r>
              <a:rPr lang="th-TH" sz="5400" b="1" dirty="0" err="1" smtClean="0">
                <a:solidFill>
                  <a:srgbClr val="FFCC00"/>
                </a:solidFill>
              </a:rPr>
              <a:t>สารคดี</a:t>
            </a:r>
            <a:endParaRPr lang="th-TH" sz="5400" b="1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716016"/>
          </a:xfrm>
        </p:spPr>
        <p:txBody>
          <a:bodyPr>
            <a:normAutofit/>
          </a:bodyPr>
          <a:lstStyle/>
          <a:p>
            <a:r>
              <a:rPr lang="th-TH" sz="3500" dirty="0" smtClean="0"/>
              <a:t>เนื้อเรื่องมี</a:t>
            </a:r>
            <a:r>
              <a:rPr lang="th-TH" sz="3500" dirty="0" err="1" smtClean="0"/>
              <a:t>สาระประโยชน์</a:t>
            </a:r>
            <a:endParaRPr lang="th-TH" sz="3500" dirty="0" smtClean="0"/>
          </a:p>
          <a:p>
            <a:r>
              <a:rPr lang="th-TH" sz="3500" dirty="0" smtClean="0"/>
              <a:t>เนื้อเรื่องไม่จำกัดว่าจะเป็นเรื่องใด ถ้าเห็นว่าเนื้อหานั้นมีสาระบันเทิงก็สามารถนำมาเขียนได้</a:t>
            </a:r>
          </a:p>
          <a:p>
            <a:r>
              <a:rPr lang="th-TH" sz="3500" dirty="0" smtClean="0"/>
              <a:t>การใช้สำนวนภาษาสร้างความเพลิดเพลินแก่ผู้อ่าน </a:t>
            </a:r>
          </a:p>
          <a:p>
            <a:r>
              <a:rPr lang="th-TH" sz="3500" dirty="0" err="1" smtClean="0"/>
              <a:t>สารคดี</a:t>
            </a:r>
            <a:r>
              <a:rPr lang="th-TH" sz="3500" dirty="0" smtClean="0"/>
              <a:t>เป็นเรื่องราวที่ไม่ค่อยล้าสมัย ไม่มีการจำกัดกาลเวลา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B19FB"/>
                </a:solidFill>
              </a:rPr>
              <a:t>องค์ประกอบของ</a:t>
            </a:r>
            <a:r>
              <a:rPr lang="th-TH" sz="4800" b="1" dirty="0" err="1" smtClean="0">
                <a:solidFill>
                  <a:srgbClr val="FB19FB"/>
                </a:solidFill>
              </a:rPr>
              <a:t>สารคดี</a:t>
            </a:r>
            <a:endParaRPr lang="th-TH" sz="4800" b="1" dirty="0">
              <a:solidFill>
                <a:srgbClr val="FB19F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256584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คำนำ  </a:t>
            </a:r>
          </a:p>
          <a:p>
            <a:pPr>
              <a:buNone/>
            </a:pPr>
            <a:r>
              <a:rPr lang="th-TH" sz="3200" dirty="0" smtClean="0"/>
              <a:t>		คือ การเริ่มต้นเรื่องโดยการเกริ่นให้ผู้อ่านทราบว่าเรื่องที่จะเขียนนั้นเกี่ยวกับเรื่องอะไร</a:t>
            </a:r>
            <a:endParaRPr lang="en-US" sz="3200" dirty="0" smtClean="0"/>
          </a:p>
          <a:p>
            <a:r>
              <a:rPr lang="th-TH" sz="3200" b="1" dirty="0" smtClean="0"/>
              <a:t>เนื้อเรื่อง  </a:t>
            </a:r>
          </a:p>
          <a:p>
            <a:pPr>
              <a:buNone/>
            </a:pPr>
            <a:r>
              <a:rPr lang="th-TH" sz="3200" dirty="0" smtClean="0"/>
              <a:t>		คือ การขยายเนื้อความให้ผู้อ่านได้ทราบข้อมูลรายละเอียด</a:t>
            </a:r>
            <a:endParaRPr lang="en-US" sz="3200" dirty="0" smtClean="0"/>
          </a:p>
          <a:p>
            <a:r>
              <a:rPr lang="th-TH" sz="3200" b="1" dirty="0" smtClean="0"/>
              <a:t>สรุป</a:t>
            </a:r>
            <a:r>
              <a:rPr lang="th-TH" sz="3200" dirty="0" smtClean="0"/>
              <a:t>  </a:t>
            </a:r>
          </a:p>
          <a:p>
            <a:pPr>
              <a:buNone/>
            </a:pPr>
            <a:r>
              <a:rPr lang="th-TH" sz="3200" dirty="0" smtClean="0"/>
              <a:t>		คือ การเขียนข้อความในตอนท้ายของเรื่องให้ผู้อ่านประทับใจ</a:t>
            </a: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 </a:t>
            </a:r>
            <a:r>
              <a:rPr lang="th-TH" sz="5300" b="1" dirty="0" smtClean="0">
                <a:solidFill>
                  <a:srgbClr val="00FFFF"/>
                </a:solidFill>
              </a:rPr>
              <a:t>ประเภทของ</a:t>
            </a:r>
            <a:r>
              <a:rPr lang="th-TH" sz="5300" b="1" dirty="0" err="1" smtClean="0">
                <a:solidFill>
                  <a:srgbClr val="00FFFF"/>
                </a:solidFill>
              </a:rPr>
              <a:t>สารคดี</a:t>
            </a:r>
            <a:endParaRPr lang="th-TH" sz="5300" dirty="0">
              <a:solidFill>
                <a:srgbClr val="00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4800" b="1" dirty="0" err="1" smtClean="0">
                <a:solidFill>
                  <a:srgbClr val="FF33CC"/>
                </a:solidFill>
              </a:rPr>
              <a:t>สารคดี</a:t>
            </a:r>
            <a:r>
              <a:rPr lang="th-TH" sz="4800" b="1" dirty="0" smtClean="0">
                <a:solidFill>
                  <a:srgbClr val="FF33CC"/>
                </a:solidFill>
              </a:rPr>
              <a:t>ชีวประวัติ/เชิงประวัติ</a:t>
            </a:r>
            <a:endParaRPr lang="th-TH" sz="4800" b="1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4398240"/>
          </a:xfrm>
        </p:spPr>
        <p:txBody>
          <a:bodyPr/>
          <a:lstStyle/>
          <a:p>
            <a:pPr algn="thaiDist">
              <a:buNone/>
            </a:pPr>
            <a:r>
              <a:rPr lang="th-TH" sz="3200" dirty="0" smtClean="0"/>
              <a:t>		เป็นการเขียนเกี่ยวกับบุคคลที่มีชื่อเสียง  สถานที่  ประเพณี โบราณสถานหรือโบราณวัตถุ โดยการสัมภาษณ์เจ้าของประวัติหรือผู้ที่เกี่ยวข้องกับสิ่งนั้นๆ  แล้วนำเอาสิ่งที่เป็นสาระมาเขียนไว้ เพื่อให้เกิดความรู้ ความบันเทิงแก่ผู้อ่าน ซึ่งผู้เขียนจะต้องมีข้อมูลอย่างถูกต้อง</a:t>
            </a:r>
          </a:p>
          <a:p>
            <a:pPr algn="thaiDist">
              <a:buFont typeface="Wingdings" pitchFamily="2" charset="2"/>
              <a:buChar char="Ø"/>
            </a:pPr>
            <a:endParaRPr lang="th-TH" sz="3200" dirty="0" smtClean="0"/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+mn-cs"/>
              </a:rPr>
              <a:t>ประเภทของ</a:t>
            </a:r>
            <a:r>
              <a:rPr lang="th-TH" sz="4400" b="1" dirty="0" err="1" smtClean="0">
                <a:solidFill>
                  <a:srgbClr val="FFFF00"/>
                </a:solidFill>
                <a:latin typeface="TH SarabunPSK" pitchFamily="34" charset="-34"/>
                <a:cs typeface="+mn-cs"/>
              </a:rPr>
              <a:t>สารคดี</a:t>
            </a: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+mn-cs"/>
              </a:rPr>
              <a:t>เชิงประวัติ</a:t>
            </a:r>
            <a:endParaRPr lang="th-TH" sz="4000" dirty="0">
              <a:solidFill>
                <a:srgbClr val="FFFF00"/>
              </a:solidFill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700213"/>
          <a:ext cx="8504238" cy="439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การเขียน</a:t>
            </a:r>
            <a:r>
              <a:rPr lang="th-TH" sz="4400" b="1" dirty="0" err="1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สารคดี</a:t>
            </a:r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ประวัติสถานที่</a:t>
            </a:r>
            <a:endParaRPr lang="th-TH" sz="4400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824536"/>
          </a:xfrm>
        </p:spPr>
        <p:txBody>
          <a:bodyPr/>
          <a:lstStyle/>
          <a:p>
            <a:pPr marL="514350" indent="-514350" algn="thaiDist">
              <a:spcBef>
                <a:spcPts val="0"/>
              </a:spcBef>
              <a:buNone/>
              <a:defRPr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200" b="1" dirty="0" smtClean="0">
                <a:latin typeface="TH SarabunPSK" pitchFamily="34" charset="-34"/>
              </a:rPr>
              <a:t>ต้องบรรยายประวัติที่มาของชื่อสถานที่  เรื่องราวที่น่าสนใจและความสำคัญของสถานที่นั้น บอกที่ตั้ง  ลักษณะที่เกี่ยวข้อง  </a:t>
            </a:r>
            <a:r>
              <a:rPr lang="th-TH" sz="3200" dirty="0" smtClean="0">
                <a:latin typeface="TH SarabunPSK" pitchFamily="34" charset="-34"/>
              </a:rPr>
              <a:t>เช่น</a:t>
            </a:r>
          </a:p>
          <a:p>
            <a:pPr marL="514350" indent="-514350" algn="thaiDi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h-TH" sz="3200" dirty="0" smtClean="0">
                <a:latin typeface="TH SarabunPSK" pitchFamily="34" charset="-34"/>
              </a:rPr>
              <a:t>		</a:t>
            </a:r>
            <a:r>
              <a:rPr lang="th-TH" sz="3200" b="1" i="1" dirty="0" smtClean="0">
                <a:latin typeface="TH SarabunPSK" pitchFamily="34" charset="-34"/>
              </a:rPr>
              <a:t>ภูเขา  </a:t>
            </a:r>
            <a:r>
              <a:rPr lang="th-TH" sz="3200" dirty="0" smtClean="0">
                <a:latin typeface="TH SarabunPSK" pitchFamily="34" charset="-34"/>
              </a:rPr>
              <a:t>ต้องบอกความสูงจากระดับน้ำทะเล </a:t>
            </a:r>
            <a:endParaRPr lang="en-US" sz="3200" dirty="0" smtClean="0">
              <a:latin typeface="TH SarabunPSK" pitchFamily="34" charset="-34"/>
            </a:endParaRPr>
          </a:p>
          <a:p>
            <a:pPr marL="514350" indent="-514350" algn="thaiDi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h-TH" sz="3200" b="1" i="1" dirty="0" smtClean="0">
                <a:latin typeface="TH SarabunPSK" pitchFamily="34" charset="-34"/>
              </a:rPr>
              <a:t>		แม่น้ำ </a:t>
            </a:r>
            <a:r>
              <a:rPr lang="th-TH" sz="3200" dirty="0" smtClean="0">
                <a:latin typeface="TH SarabunPSK" pitchFamily="34" charset="-34"/>
              </a:rPr>
              <a:t>ต้องบอกความยาว บอกทิศทางไหลของน้ำว่าตั้งต้นจากที่ใดไปออกทะเลที่ใด </a:t>
            </a:r>
            <a:endParaRPr lang="en-US" sz="3200" dirty="0" smtClean="0">
              <a:latin typeface="TH SarabunPSK" pitchFamily="34" charset="-34"/>
            </a:endParaRPr>
          </a:p>
          <a:p>
            <a:pPr algn="thaiDi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h-TH" sz="3200" b="1" i="1" dirty="0" smtClean="0">
                <a:latin typeface="TH SarabunPSK" pitchFamily="34" charset="-34"/>
              </a:rPr>
              <a:t>		ทะเลสาบ </a:t>
            </a:r>
            <a:r>
              <a:rPr lang="th-TH" sz="3200" dirty="0" smtClean="0">
                <a:latin typeface="TH SarabunPSK" pitchFamily="34" charset="-34"/>
              </a:rPr>
              <a:t>ต้องบอกขนาดกว้าง ยาว และลึก เป็นทะเลสาบน้ำจืดหรือทะเลสาบน้ำเค็ม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การเขียน</a:t>
            </a:r>
            <a:r>
              <a:rPr lang="th-TH" sz="4400" b="1" dirty="0" err="1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สารคดี</a:t>
            </a:r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ประวัติโบราณสถานหรือโบราณวัตถุ</a:t>
            </a:r>
            <a:endParaRPr lang="th-TH" sz="4400" b="1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0405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 smtClean="0">
                <a:latin typeface="TH SarabunPSK" pitchFamily="34" charset="-34"/>
              </a:rPr>
              <a:t>ต้องบรรยายว่าคืออะไร  </a:t>
            </a:r>
          </a:p>
          <a:p>
            <a:pPr algn="thaiDist"/>
            <a:r>
              <a:rPr lang="th-TH" sz="3600" dirty="0" smtClean="0">
                <a:latin typeface="TH SarabunPSK" pitchFamily="34" charset="-34"/>
              </a:rPr>
              <a:t>บอกที่ตั้งหรือที่เก็บ</a:t>
            </a:r>
          </a:p>
          <a:p>
            <a:pPr algn="thaiDist"/>
            <a:r>
              <a:rPr lang="th-TH" sz="3600" dirty="0" smtClean="0">
                <a:latin typeface="TH SarabunPSK" pitchFamily="34" charset="-34"/>
              </a:rPr>
              <a:t>ต้องบอกขนาด </a:t>
            </a:r>
          </a:p>
          <a:p>
            <a:pPr algn="thaiDist"/>
            <a:r>
              <a:rPr lang="th-TH" sz="3600" dirty="0" smtClean="0">
                <a:latin typeface="TH SarabunPSK" pitchFamily="34" charset="-34"/>
              </a:rPr>
              <a:t>บอกอายุหรือความเก่าแก่ </a:t>
            </a:r>
          </a:p>
          <a:p>
            <a:pPr algn="thaiDist"/>
            <a:r>
              <a:rPr lang="th-TH" sz="3600" dirty="0" smtClean="0">
                <a:latin typeface="TH SarabunPSK" pitchFamily="34" charset="-34"/>
              </a:rPr>
              <a:t>บอกสถานภาพปัจจุบันว่าตั้งหรือเก็บอยู่ ณ ที่ใด </a:t>
            </a:r>
          </a:p>
          <a:p>
            <a:pPr algn="thaiDist"/>
            <a:r>
              <a:rPr lang="th-TH" sz="3600" dirty="0" smtClean="0">
                <a:latin typeface="TH SarabunPSK" pitchFamily="34" charset="-34"/>
              </a:rPr>
              <a:t>มีความสำคัญอย่างไร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การเขียน</a:t>
            </a:r>
            <a:r>
              <a:rPr lang="th-TH" sz="4400" b="1" dirty="0" err="1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สารคดี</a:t>
            </a:r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ประวัติบุคคลสำคัญ</a:t>
            </a:r>
            <a:endParaRPr lang="th-TH" sz="4400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</a:rPr>
              <a:t>อาจนำเรื่องด้วยการบอกลักษณะเด่นของประวัติชีวิตของบุคคลนั้น หรือกล่าวถึงเกียรติประวัติของบุคคลนั้น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</a:rPr>
              <a:t> ส่วนที่เป็นประวัติให้กล่าวถึงช่วงเวลาสำคัญๆ ในชีวิต โดยเฉพาะตอนที่เป็นการเปลี่ยนแปลงครั้งสำคัญ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</a:rPr>
              <a:t> ตอนสรุปอาจให้ข้อคิดที่ได้จากประวัตินั้น หรืออาจกล่าวถึงเกียรติประวัติที่บุคคลนั้นได้รับ</a:t>
            </a:r>
          </a:p>
          <a:p>
            <a:pPr algn="thaiDist"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การเขียน</a:t>
            </a:r>
            <a:r>
              <a:rPr lang="th-TH" sz="4800" b="1" dirty="0" err="1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สารคดี</a:t>
            </a:r>
            <a:r>
              <a:rPr lang="th-TH" sz="4800" b="1" dirty="0" smtClean="0">
                <a:solidFill>
                  <a:schemeClr val="accent6"/>
                </a:solidFill>
                <a:latin typeface="TH SarabunPSK" pitchFamily="34" charset="-34"/>
                <a:cs typeface="+mn-cs"/>
              </a:rPr>
              <a:t>ประวัติงานประเพณี</a:t>
            </a:r>
            <a:endParaRPr lang="th-TH" sz="4800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บอก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ชื่อประเพณี</a:t>
            </a:r>
          </a:p>
          <a:p>
            <a:pPr>
              <a:buFont typeface="Wingdings" pitchFamily="2" charset="2"/>
              <a:buChar char="v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ต้องบอกสาเหตุที่ทำให้เกิดงานนั้น  </a:t>
            </a:r>
          </a:p>
          <a:p>
            <a:pPr>
              <a:buFont typeface="Wingdings" pitchFamily="2" charset="2"/>
              <a:buChar char="v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กิจกรรมที่ทำในงาน </a:t>
            </a:r>
          </a:p>
          <a:p>
            <a:pPr>
              <a:buFont typeface="Wingdings" pitchFamily="2" charset="2"/>
              <a:buChar char="v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ความสำคัญของงานนั้น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7030A0"/>
                </a:solidFill>
              </a:rPr>
              <a:t>เพลง ลาวดวงเดือน</a:t>
            </a:r>
            <a:endParaRPr lang="th-TH" sz="48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0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700808"/>
            <a:ext cx="6192688" cy="4680519"/>
          </a:xfrm>
        </p:spPr>
      </p:pic>
      <p:pic>
        <p:nvPicPr>
          <p:cNvPr id="5" name="ลาวดวงเดือน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355976" y="1052736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57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0099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...สวัสดี...</a:t>
            </a:r>
            <a:endParaRPr lang="th-TH" sz="5400" b="1" dirty="0">
              <a:solidFill>
                <a:srgbClr val="0099FF"/>
              </a:solidFill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80728"/>
            <a:ext cx="8784975" cy="56886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เนื้อเพลงลาวดวงเดือน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เนื้อเพลงลาวดวงเดือน หรือเพลงลาวดำเนินเกวียน พรรณนาถึงความปวดร้าวเนื่องจากการพลัดพรากจากสิ่งอันเป็นที่รัก</a:t>
            </a:r>
            <a:r>
              <a:rPr lang="th-TH" sz="3200" dirty="0" smtClean="0"/>
              <a:t>ได้อย่างละเมียดละไมมากที่สุดเพลงหนึ่ง ทำให้เพลงนี้ได้รับความนิยมสืบทอดต่อกันมาจนกลายเป็นเพลงอมตะที่มีคุณค่าแก่การอนุรักษ์เป็นมรดกอยู่กับตำนานเพลงไทยตลอดไป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ประวัติผู้แต่ง</a:t>
            </a:r>
            <a:endParaRPr lang="th-TH" sz="5400" b="1" dirty="0"/>
          </a:p>
        </p:txBody>
      </p:sp>
      <p:pic>
        <p:nvPicPr>
          <p:cNvPr id="4" name="Content Placeholder 3" descr="OP024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880320" cy="5256584"/>
          </a:xfrm>
        </p:spPr>
      </p:pic>
      <p:sp>
        <p:nvSpPr>
          <p:cNvPr id="5" name="Rectangle 4"/>
          <p:cNvSpPr/>
          <p:nvPr/>
        </p:nvSpPr>
        <p:spPr>
          <a:xfrm>
            <a:off x="3203848" y="1628800"/>
            <a:ext cx="59401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sz="3200" dirty="0" smtClean="0"/>
              <a:t>พระเจ้าบรมวงศ์เธอกรม</a:t>
            </a:r>
            <a:r>
              <a:rPr lang="th-TH" sz="3200" dirty="0" err="1" smtClean="0"/>
              <a:t>หมื่นพิ</a:t>
            </a:r>
            <a:r>
              <a:rPr lang="th-TH" sz="3200" dirty="0" smtClean="0"/>
              <a:t>ไชยมหินทโรดม 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พระนามเดิมว่า “พระองค์เจ้า</a:t>
            </a:r>
            <a:r>
              <a:rPr lang="th-TH" sz="3200" dirty="0" err="1" smtClean="0"/>
              <a:t>เพ็ญพัฒนพงศ์</a:t>
            </a:r>
            <a:r>
              <a:rPr lang="th-TH" sz="3200" dirty="0" smtClean="0"/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พระราชโอรสลำดับที่ ๓๘ ในพระบาทสมเด็จ พระจุลจอมเกล้าเจ้าอยู่หัวกับเจ้าจอมมรกฎ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ประสูติเมื่อวันที่ ๑๓ กันยายน พ.ศ. ๒๔๒๕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สิ้นพระชนม์ด้วยโรคปอดเรื้อรัง เมื่อ พ.ศ. ๒๔๕๓ พระชนมายุ ๒๘ พรรษา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ที่มาของเพลง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solidFill>
                  <a:srgbClr val="FF0000"/>
                </a:solidFill>
              </a:rPr>
              <a:t>เพลงลาวดวงเดือนได้เกิดขึ้นในปี พ.ศ.2446</a:t>
            </a:r>
            <a:r>
              <a:rPr lang="th-TH" sz="2800" dirty="0" smtClean="0"/>
              <a:t>ในขณะที่พระองค์เจ้าเพ็ญทรงงานในกระทรวง</a:t>
            </a:r>
            <a:r>
              <a:rPr lang="th-TH" sz="2800" dirty="0" err="1" smtClean="0"/>
              <a:t>เกษตราธิ</a:t>
            </a:r>
            <a:r>
              <a:rPr lang="th-TH" sz="2800" dirty="0" smtClean="0"/>
              <a:t>การ มีหน้าที่หลักที่ต้องรับผิดชอบ คือ การปรับปรุงพัฒนาการเลี้ยงไหมไทย ดังนั้นงานส่วนใหญ่ต้องเสด็จหัวเมืองมณฑลต่างๆ ซึ่งการเดินทางไกลในสมัยนั้นมีเพียงการเดินทางโดยเรือและเกวียนเท่านั้น</a:t>
            </a:r>
          </a:p>
          <a:p>
            <a:r>
              <a:rPr lang="th-TH" sz="2800" dirty="0" smtClean="0"/>
              <a:t>เมื่อพระองค์เพ็ญ ทรงรอนแรมเป็นเวลานานๆ ประกอบกับความเหงาในระหว่างเสด็จทรงงาน ทั้งยัง</a:t>
            </a:r>
            <a:r>
              <a:rPr lang="th-TH" sz="2800" b="1" dirty="0" smtClean="0">
                <a:solidFill>
                  <a:srgbClr val="FF0000"/>
                </a:solidFill>
              </a:rPr>
              <a:t>คิดถึงความรักของพระองค์กับเจ้าหญิงชมชื่น </a:t>
            </a:r>
            <a:r>
              <a:rPr lang="th-TH" sz="2800" dirty="0" smtClean="0"/>
              <a:t>(เจ้า</a:t>
            </a:r>
            <a:r>
              <a:rPr lang="th-TH" sz="2800" dirty="0" err="1" smtClean="0"/>
              <a:t>ราชสัมพันธวงศ์</a:t>
            </a:r>
            <a:r>
              <a:rPr lang="th-TH" sz="2800" dirty="0" smtClean="0"/>
              <a:t>กับเจ้าหญิงคำย่น) ซึ่งเป็นความรักที่ไม่สมหวัง เพราะทรงถูกคัดค้านจากพระบรมราชชนก ทำให้พระองค์ทรงปวดร้าว</a:t>
            </a:r>
            <a:r>
              <a:rPr lang="th-TH" sz="2800" dirty="0" err="1" smtClean="0"/>
              <a:t>พระทัย</a:t>
            </a:r>
            <a:r>
              <a:rPr lang="th-TH" sz="2800" dirty="0" smtClean="0"/>
              <a:t>  จากสาเหตุนี้ทำให้เกิดแรงบันดาลใจให้เกิดเพลง ลาวดวงเดือนขึ้น </a:t>
            </a:r>
            <a:r>
              <a:rPr lang="th-TH" sz="2800" b="1" dirty="0" smtClean="0">
                <a:solidFill>
                  <a:srgbClr val="FF0000"/>
                </a:solidFill>
              </a:rPr>
              <a:t>ในครั้งแรกพระองค์ทรงตั้งชื่อเพลงนี้ว่า เพลงลาวดำเนินเกวียน เพราะทรงนิพนธ์ในระหว่างเดินทางด้วยเกวียนและเป็นเพลงสำเนียงลาว</a:t>
            </a:r>
            <a:r>
              <a:rPr lang="th-TH" sz="2800" dirty="0" smtClean="0"/>
              <a:t> </a:t>
            </a:r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ที่มาของเพลง (ต่อ)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/>
            <a:r>
              <a:rPr lang="th-TH" sz="3200" dirty="0" smtClean="0"/>
              <a:t>ภายหลังชื่อ</a:t>
            </a:r>
            <a:r>
              <a:rPr lang="th-TH" sz="3200" b="1" dirty="0" smtClean="0">
                <a:solidFill>
                  <a:srgbClr val="FF0000"/>
                </a:solidFill>
              </a:rPr>
              <a:t>เพลง ลาวดำเนินเกวียน ถูกเปลี่ยนไปเป็นชื่อ เพลงลาวดวงเดือน </a:t>
            </a:r>
            <a:r>
              <a:rPr lang="th-TH" sz="3200" dirty="0" smtClean="0"/>
              <a:t>เพราะผู้คนไม่ทราบชื่อ และที่มาของเพลง จึงเรียกเอาตามสำเนียงและเนื้อร้องของเพลง </a:t>
            </a:r>
          </a:p>
          <a:p>
            <a:pPr algn="thaiDist"/>
            <a:r>
              <a:rPr lang="th-TH" sz="3200" dirty="0" smtClean="0"/>
              <a:t>ซึ่งในเนื้อร้องจะปรากฏคำว่า ดวงเดือน อยู่หลายครั้ง จึงเรียกเพลงนี้ว่า เพลงลาวดวงเดือน ส่วน</a:t>
            </a:r>
            <a:r>
              <a:rPr lang="th-TH" sz="3200" b="1" dirty="0" smtClean="0">
                <a:solidFill>
                  <a:srgbClr val="FF0000"/>
                </a:solidFill>
              </a:rPr>
              <a:t>ทำนองเพลงนี้พระองค์เจ้าเพ็ญ ทรงดัดแปลงมาจากเพลงลาวดำเนินทราย ซึ่งแต่งโดย พระยาประสานดุ</a:t>
            </a:r>
            <a:r>
              <a:rPr lang="th-TH" sz="3200" b="1" dirty="0" err="1" smtClean="0">
                <a:solidFill>
                  <a:srgbClr val="FF0000"/>
                </a:solidFill>
              </a:rPr>
              <a:t>ริย</a:t>
            </a:r>
            <a:r>
              <a:rPr lang="th-TH" sz="3200" b="1" dirty="0" smtClean="0">
                <a:solidFill>
                  <a:srgbClr val="FF0000"/>
                </a:solidFill>
              </a:rPr>
              <a:t>ศัพท์ (แปลก ประสานศัพท์) อดีตเจ้ากรมพิณพาทย์หลวง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ข้อคิดที่ได้จากเพลง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Font typeface="Wingdings" pitchFamily="2" charset="2"/>
              <a:buChar char="v"/>
            </a:pPr>
            <a:r>
              <a:rPr lang="th-TH" dirty="0" smtClean="0"/>
              <a:t> </a:t>
            </a:r>
            <a:r>
              <a:rPr lang="th-TH" sz="3200" dirty="0" smtClean="0"/>
              <a:t>๑.  ความประทับใจ ซาบซึ้งใจ  อารมณ์เศร้า  เหงา  คิดถึงคนรักของผู้แต่ง จึงทำให้เกิดผลงานศิลปะที่มีคุณค่า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๒.  ผลงานศิลปะจัดว่าเป็นสมบัติร่วมกันของมนุษยชาติ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๓. การนำผลงานที่มีอยู่เดิมมาดัดแปลงเสริมแต่ง ทำให้มีผลงานสร้างสรรค์เพิ่มมากขึ้น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๔.  การศึกษาชีวประวัติของศิลปินจะทำให้ทราบที่มาและเข้าใจผลงานนั้นมากขึ้น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th-TH" sz="5400" b="1" dirty="0" err="1" smtClean="0">
                <a:solidFill>
                  <a:srgbClr val="D60093"/>
                </a:solidFill>
              </a:rPr>
              <a:t>สารคดี</a:t>
            </a:r>
            <a:endParaRPr lang="th-TH" sz="5400" b="1" dirty="0">
              <a:solidFill>
                <a:srgbClr val="D600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b="1" dirty="0" smtClean="0"/>
              <a:t>หมายถึง</a:t>
            </a:r>
            <a:r>
              <a:rPr lang="th-TH" sz="3200" b="1" dirty="0" smtClean="0">
                <a:solidFill>
                  <a:srgbClr val="FF0000"/>
                </a:solidFill>
              </a:rPr>
              <a:t> งานเขียนที่เป็นเรื่องเกี่ยวกับข้อเท็จจริง</a:t>
            </a:r>
            <a:r>
              <a:rPr lang="th-TH" sz="3200" b="1" dirty="0" smtClean="0"/>
              <a:t>  เสนอเรื่องราวเกี่ยวกับบุคคลที่มีตัวตนจริง  เหตุการณ์ที่เกิดขึ้นจริง  มีเจตนาเบื้องต้นในการให้สาระ ความรู้ ความคิด และสติปัญญาแก่ผู้อ่าน ทั้งนี้ ต้องมีกลวิธีการเขียนให้เกิดความเพลิดเพลิน</a:t>
            </a:r>
            <a:endParaRPr lang="th-TH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err="1" smtClean="0">
                <a:solidFill>
                  <a:srgbClr val="FF0000"/>
                </a:solidFill>
                <a:cs typeface="+mn-cs"/>
              </a:rPr>
              <a:t>สารคดี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/  บันเทิงคดี</a:t>
            </a:r>
            <a:endParaRPr lang="th-TH" sz="44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err="1" smtClean="0"/>
              <a:t>สารคดี</a:t>
            </a:r>
            <a:r>
              <a:rPr lang="th-TH" sz="3200" dirty="0" smtClean="0"/>
              <a:t>   จะเน้นเนื้อหาสาระที่ให้ความรู้ ความคิด และอาจให้ความบันเทิงด้วย </a:t>
            </a:r>
            <a:br>
              <a:rPr lang="th-TH" sz="3200" dirty="0" smtClean="0"/>
            </a:br>
            <a:endParaRPr lang="th-TH" sz="3200" dirty="0" smtClean="0"/>
          </a:p>
          <a:p>
            <a:r>
              <a:rPr lang="th-TH" sz="3200" dirty="0" smtClean="0"/>
              <a:t>บันเทิงคดี   จะมุ่งเน้นให้ความบันเทิงแก่ผู้อ่านเป็นหลัก เช่น  นิทาน        เรื่องสั้น   </a:t>
            </a:r>
            <a:r>
              <a:rPr lang="th-TH" sz="3200" dirty="0" err="1" smtClean="0"/>
              <a:t>นว</a:t>
            </a:r>
            <a:r>
              <a:rPr lang="th-TH" sz="3200" dirty="0" smtClean="0"/>
              <a:t>นิยาย ฯลฯ</a:t>
            </a:r>
            <a:endParaRPr lang="th-TH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384</TotalTime>
  <Words>658</Words>
  <Application>Microsoft Office PowerPoint</Application>
  <PresentationFormat>On-screen Show (4:3)</PresentationFormat>
  <Paragraphs>81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เพลงนี้มีประวัติ</vt:lpstr>
      <vt:lpstr>เพลง ลาวดวงเดือน</vt:lpstr>
      <vt:lpstr>เนื้อเพลงลาวดวงเดือน</vt:lpstr>
      <vt:lpstr>ประวัติผู้แต่ง</vt:lpstr>
      <vt:lpstr>ที่มาของเพลง</vt:lpstr>
      <vt:lpstr>ที่มาของเพลง (ต่อ)</vt:lpstr>
      <vt:lpstr>ข้อคิดที่ได้จากเพลง</vt:lpstr>
      <vt:lpstr>สารคดี</vt:lpstr>
      <vt:lpstr>สารคดี  /  บันเทิงคดี</vt:lpstr>
      <vt:lpstr>จุดมุ่งหมายในการเขียนสารคดี</vt:lpstr>
      <vt:lpstr>ลักษณะของสารคดี</vt:lpstr>
      <vt:lpstr>องค์ประกอบของสารคดี</vt:lpstr>
      <vt:lpstr> ประเภทของสารคดี</vt:lpstr>
      <vt:lpstr>สารคดีชีวประวัติ/เชิงประวัติ</vt:lpstr>
      <vt:lpstr>ประเภทของสารคดีเชิงประวัติ</vt:lpstr>
      <vt:lpstr>การเขียนสารคดีประวัติสถานที่</vt:lpstr>
      <vt:lpstr>การเขียนสารคดีประวัติโบราณสถานหรือโบราณวัตถุ</vt:lpstr>
      <vt:lpstr>การเขียนสารคดีประวัติบุคคลสำคัญ</vt:lpstr>
      <vt:lpstr>การเขียนสารคดีประวัติงานประเพณี</vt:lpstr>
      <vt:lpstr>...สวัสดี...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เพลงนี้มีประวัติ</dc:title>
  <dc:creator>hp</dc:creator>
  <cp:lastModifiedBy>hp</cp:lastModifiedBy>
  <cp:revision>79</cp:revision>
  <dcterms:created xsi:type="dcterms:W3CDTF">2014-06-18T14:50:09Z</dcterms:created>
  <dcterms:modified xsi:type="dcterms:W3CDTF">2015-04-01T03:48:02Z</dcterms:modified>
</cp:coreProperties>
</file>