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57" r:id="rId5"/>
    <p:sldId id="258" r:id="rId6"/>
    <p:sldId id="266" r:id="rId7"/>
    <p:sldId id="268" r:id="rId8"/>
    <p:sldId id="287" r:id="rId9"/>
    <p:sldId id="288" r:id="rId10"/>
    <p:sldId id="260" r:id="rId11"/>
    <p:sldId id="272" r:id="rId12"/>
    <p:sldId id="273" r:id="rId13"/>
    <p:sldId id="261" r:id="rId14"/>
    <p:sldId id="271" r:id="rId15"/>
    <p:sldId id="283" r:id="rId16"/>
    <p:sldId id="262" r:id="rId17"/>
    <p:sldId id="265" r:id="rId18"/>
    <p:sldId id="274" r:id="rId19"/>
    <p:sldId id="277" r:id="rId20"/>
    <p:sldId id="284" r:id="rId21"/>
    <p:sldId id="285" r:id="rId22"/>
    <p:sldId id="286" r:id="rId23"/>
    <p:sldId id="276" r:id="rId24"/>
    <p:sldId id="275" r:id="rId25"/>
    <p:sldId id="264" r:id="rId26"/>
    <p:sldId id="278" r:id="rId27"/>
    <p:sldId id="280" r:id="rId28"/>
    <p:sldId id="279" r:id="rId29"/>
    <p:sldId id="281" r:id="rId30"/>
    <p:sldId id="282" r:id="rId31"/>
    <p:sldId id="263" r:id="rId32"/>
    <p:sldId id="269" r:id="rId33"/>
    <p:sldId id="270" r:id="rId3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E2410-4C10-457B-B3EB-31C0876CAB61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48983C67-3626-4DEB-A675-BCAFF4E3AB39}">
      <dgm:prSet phldrT="[Text]" custT="1"/>
      <dgm:spPr/>
      <dgm:t>
        <a:bodyPr/>
        <a:lstStyle/>
        <a:p>
          <a:r>
            <a:rPr lang="th-TH" sz="2800" dirty="0" smtClean="0"/>
            <a:t>คุณค่าด้านเนื้อหา</a:t>
          </a:r>
          <a:endParaRPr lang="th-TH" sz="2800" dirty="0"/>
        </a:p>
      </dgm:t>
    </dgm:pt>
    <dgm:pt modelId="{6A72CD78-A6A2-4657-A39B-D1860408002C}" type="parTrans" cxnId="{73413953-3A0B-476E-9267-8DFB46446247}">
      <dgm:prSet/>
      <dgm:spPr/>
      <dgm:t>
        <a:bodyPr/>
        <a:lstStyle/>
        <a:p>
          <a:endParaRPr lang="th-TH"/>
        </a:p>
      </dgm:t>
    </dgm:pt>
    <dgm:pt modelId="{32A71E8D-C254-4E3F-B02F-DA6215A0CF07}" type="sibTrans" cxnId="{73413953-3A0B-476E-9267-8DFB46446247}">
      <dgm:prSet/>
      <dgm:spPr/>
      <dgm:t>
        <a:bodyPr/>
        <a:lstStyle/>
        <a:p>
          <a:endParaRPr lang="th-TH"/>
        </a:p>
      </dgm:t>
    </dgm:pt>
    <dgm:pt modelId="{F04F0FD3-2450-45EB-91BB-A909921748EC}">
      <dgm:prSet phldrT="[Text]" custT="1"/>
      <dgm:spPr/>
      <dgm:t>
        <a:bodyPr/>
        <a:lstStyle/>
        <a:p>
          <a:r>
            <a:rPr lang="th-TH" sz="2800" dirty="0" smtClean="0"/>
            <a:t>คุณค่าด้านสังคมและวัฒนธรรม</a:t>
          </a:r>
          <a:endParaRPr lang="th-TH" sz="2800" dirty="0"/>
        </a:p>
      </dgm:t>
    </dgm:pt>
    <dgm:pt modelId="{FA06634C-555F-4B54-BA0D-2301D1C7500B}" type="parTrans" cxnId="{5AA9F5F7-4AF2-4790-86D3-E5A1E3FAD493}">
      <dgm:prSet/>
      <dgm:spPr/>
      <dgm:t>
        <a:bodyPr/>
        <a:lstStyle/>
        <a:p>
          <a:endParaRPr lang="th-TH"/>
        </a:p>
      </dgm:t>
    </dgm:pt>
    <dgm:pt modelId="{B31B363B-7B5D-45DC-A9FB-FAF03E759CCF}" type="sibTrans" cxnId="{5AA9F5F7-4AF2-4790-86D3-E5A1E3FAD493}">
      <dgm:prSet/>
      <dgm:spPr/>
      <dgm:t>
        <a:bodyPr/>
        <a:lstStyle/>
        <a:p>
          <a:endParaRPr lang="th-TH"/>
        </a:p>
      </dgm:t>
    </dgm:pt>
    <dgm:pt modelId="{5842240A-FB88-467B-9E08-7122F8DA7F3C}">
      <dgm:prSet phldrT="[Text]" custT="1"/>
      <dgm:spPr/>
      <dgm:t>
        <a:bodyPr/>
        <a:lstStyle/>
        <a:p>
          <a:r>
            <a:rPr lang="th-TH" sz="2800" dirty="0" smtClean="0"/>
            <a:t>คุณค่าด้านวรรณศิลป์</a:t>
          </a:r>
          <a:endParaRPr lang="th-TH" sz="2800" dirty="0"/>
        </a:p>
      </dgm:t>
    </dgm:pt>
    <dgm:pt modelId="{C68291ED-065E-4958-A74B-0BF40F9AE1CA}" type="parTrans" cxnId="{DE62D5AE-5275-49B0-82C9-6585F0AD4DBF}">
      <dgm:prSet/>
      <dgm:spPr/>
      <dgm:t>
        <a:bodyPr/>
        <a:lstStyle/>
        <a:p>
          <a:endParaRPr lang="th-TH"/>
        </a:p>
      </dgm:t>
    </dgm:pt>
    <dgm:pt modelId="{C07FBCFB-FB02-40C9-9CF7-6684E4B35C49}" type="sibTrans" cxnId="{DE62D5AE-5275-49B0-82C9-6585F0AD4DBF}">
      <dgm:prSet/>
      <dgm:spPr/>
      <dgm:t>
        <a:bodyPr/>
        <a:lstStyle/>
        <a:p>
          <a:endParaRPr lang="th-TH"/>
        </a:p>
      </dgm:t>
    </dgm:pt>
    <dgm:pt modelId="{818899B3-410F-4875-BC61-0332FC7BA6C3}" type="pres">
      <dgm:prSet presAssocID="{D51E2410-4C10-457B-B3EB-31C0876CAB61}" presName="compositeShape" presStyleCnt="0">
        <dgm:presLayoutVars>
          <dgm:chMax val="7"/>
          <dgm:dir/>
          <dgm:resizeHandles val="exact"/>
        </dgm:presLayoutVars>
      </dgm:prSet>
      <dgm:spPr/>
    </dgm:pt>
    <dgm:pt modelId="{0991CD16-C7B0-4E4A-87F3-9164FFF63CE5}" type="pres">
      <dgm:prSet presAssocID="{D51E2410-4C10-457B-B3EB-31C0876CAB61}" presName="wedge1" presStyleLbl="node1" presStyleIdx="0" presStyleCnt="3"/>
      <dgm:spPr/>
      <dgm:t>
        <a:bodyPr/>
        <a:lstStyle/>
        <a:p>
          <a:endParaRPr lang="th-TH"/>
        </a:p>
      </dgm:t>
    </dgm:pt>
    <dgm:pt modelId="{C9DB8161-5A51-44D5-8F0C-44139663B4AC}" type="pres">
      <dgm:prSet presAssocID="{D51E2410-4C10-457B-B3EB-31C0876CAB61}" presName="dummy1a" presStyleCnt="0"/>
      <dgm:spPr/>
    </dgm:pt>
    <dgm:pt modelId="{05669D1B-5993-4811-838C-3740B15514A4}" type="pres">
      <dgm:prSet presAssocID="{D51E2410-4C10-457B-B3EB-31C0876CAB61}" presName="dummy1b" presStyleCnt="0"/>
      <dgm:spPr/>
    </dgm:pt>
    <dgm:pt modelId="{FFAA7E19-08A3-47F0-89B2-BDE7FD987E6A}" type="pres">
      <dgm:prSet presAssocID="{D51E2410-4C10-457B-B3EB-31C0876CAB6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D66AE1-F124-4591-8B46-6A62AC89B31A}" type="pres">
      <dgm:prSet presAssocID="{D51E2410-4C10-457B-B3EB-31C0876CAB61}" presName="wedge2" presStyleLbl="node1" presStyleIdx="1" presStyleCnt="3"/>
      <dgm:spPr/>
      <dgm:t>
        <a:bodyPr/>
        <a:lstStyle/>
        <a:p>
          <a:endParaRPr lang="th-TH"/>
        </a:p>
      </dgm:t>
    </dgm:pt>
    <dgm:pt modelId="{017E193C-1F8D-42AC-856A-5BBE9B5B0F13}" type="pres">
      <dgm:prSet presAssocID="{D51E2410-4C10-457B-B3EB-31C0876CAB61}" presName="dummy2a" presStyleCnt="0"/>
      <dgm:spPr/>
    </dgm:pt>
    <dgm:pt modelId="{9D0BCBCA-1EDE-4F75-8B79-6458088B7A55}" type="pres">
      <dgm:prSet presAssocID="{D51E2410-4C10-457B-B3EB-31C0876CAB61}" presName="dummy2b" presStyleCnt="0"/>
      <dgm:spPr/>
    </dgm:pt>
    <dgm:pt modelId="{9F060717-F00B-49E1-BE18-13804C81965B}" type="pres">
      <dgm:prSet presAssocID="{D51E2410-4C10-457B-B3EB-31C0876CAB6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12B806C-FE2D-45BF-9BD7-F09E3B07E82C}" type="pres">
      <dgm:prSet presAssocID="{D51E2410-4C10-457B-B3EB-31C0876CAB61}" presName="wedge3" presStyleLbl="node1" presStyleIdx="2" presStyleCnt="3"/>
      <dgm:spPr/>
      <dgm:t>
        <a:bodyPr/>
        <a:lstStyle/>
        <a:p>
          <a:endParaRPr lang="th-TH"/>
        </a:p>
      </dgm:t>
    </dgm:pt>
    <dgm:pt modelId="{114EF97B-8373-4871-9AC4-852D55170609}" type="pres">
      <dgm:prSet presAssocID="{D51E2410-4C10-457B-B3EB-31C0876CAB61}" presName="dummy3a" presStyleCnt="0"/>
      <dgm:spPr/>
    </dgm:pt>
    <dgm:pt modelId="{9AAF96CD-1AB1-42FB-8F61-B5C570427DB2}" type="pres">
      <dgm:prSet presAssocID="{D51E2410-4C10-457B-B3EB-31C0876CAB61}" presName="dummy3b" presStyleCnt="0"/>
      <dgm:spPr/>
    </dgm:pt>
    <dgm:pt modelId="{8E4BC52E-5296-4914-9AF0-DBB250D3C6B6}" type="pres">
      <dgm:prSet presAssocID="{D51E2410-4C10-457B-B3EB-31C0876CAB6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211335A-A57B-49D2-968F-4DCFBCF2FC80}" type="pres">
      <dgm:prSet presAssocID="{32A71E8D-C254-4E3F-B02F-DA6215A0CF07}" presName="arrowWedge1" presStyleLbl="fgSibTrans2D1" presStyleIdx="0" presStyleCnt="3"/>
      <dgm:spPr/>
    </dgm:pt>
    <dgm:pt modelId="{8E2646E6-F695-4478-8D69-ACCFB58B1AF3}" type="pres">
      <dgm:prSet presAssocID="{B31B363B-7B5D-45DC-A9FB-FAF03E759CCF}" presName="arrowWedge2" presStyleLbl="fgSibTrans2D1" presStyleIdx="1" presStyleCnt="3"/>
      <dgm:spPr/>
    </dgm:pt>
    <dgm:pt modelId="{9A76994E-3872-45D1-8075-EE12C1A272F7}" type="pres">
      <dgm:prSet presAssocID="{C07FBCFB-FB02-40C9-9CF7-6684E4B35C49}" presName="arrowWedge3" presStyleLbl="fgSibTrans2D1" presStyleIdx="2" presStyleCnt="3"/>
      <dgm:spPr/>
    </dgm:pt>
  </dgm:ptLst>
  <dgm:cxnLst>
    <dgm:cxn modelId="{5AA9F5F7-4AF2-4790-86D3-E5A1E3FAD493}" srcId="{D51E2410-4C10-457B-B3EB-31C0876CAB61}" destId="{F04F0FD3-2450-45EB-91BB-A909921748EC}" srcOrd="1" destOrd="0" parTransId="{FA06634C-555F-4B54-BA0D-2301D1C7500B}" sibTransId="{B31B363B-7B5D-45DC-A9FB-FAF03E759CCF}"/>
    <dgm:cxn modelId="{1A1DC3EA-CE04-4AF4-9F11-B70FE7225A61}" type="presOf" srcId="{F04F0FD3-2450-45EB-91BB-A909921748EC}" destId="{8BD66AE1-F124-4591-8B46-6A62AC89B31A}" srcOrd="0" destOrd="0" presId="urn:microsoft.com/office/officeart/2005/8/layout/cycle8"/>
    <dgm:cxn modelId="{F8AFF1EE-6F87-4975-AAEF-E9EBBAE9F07C}" type="presOf" srcId="{48983C67-3626-4DEB-A675-BCAFF4E3AB39}" destId="{0991CD16-C7B0-4E4A-87F3-9164FFF63CE5}" srcOrd="0" destOrd="0" presId="urn:microsoft.com/office/officeart/2005/8/layout/cycle8"/>
    <dgm:cxn modelId="{73413953-3A0B-476E-9267-8DFB46446247}" srcId="{D51E2410-4C10-457B-B3EB-31C0876CAB61}" destId="{48983C67-3626-4DEB-A675-BCAFF4E3AB39}" srcOrd="0" destOrd="0" parTransId="{6A72CD78-A6A2-4657-A39B-D1860408002C}" sibTransId="{32A71E8D-C254-4E3F-B02F-DA6215A0CF07}"/>
    <dgm:cxn modelId="{1B7A56B5-8687-414E-9C3F-9849591017C3}" type="presOf" srcId="{48983C67-3626-4DEB-A675-BCAFF4E3AB39}" destId="{FFAA7E19-08A3-47F0-89B2-BDE7FD987E6A}" srcOrd="1" destOrd="0" presId="urn:microsoft.com/office/officeart/2005/8/layout/cycle8"/>
    <dgm:cxn modelId="{A036FE8D-49E1-4409-B1D5-C6F8E1040D8A}" type="presOf" srcId="{F04F0FD3-2450-45EB-91BB-A909921748EC}" destId="{9F060717-F00B-49E1-BE18-13804C81965B}" srcOrd="1" destOrd="0" presId="urn:microsoft.com/office/officeart/2005/8/layout/cycle8"/>
    <dgm:cxn modelId="{8C163F2A-9A86-45F2-8AB5-9BDCBED5A82F}" type="presOf" srcId="{D51E2410-4C10-457B-B3EB-31C0876CAB61}" destId="{818899B3-410F-4875-BC61-0332FC7BA6C3}" srcOrd="0" destOrd="0" presId="urn:microsoft.com/office/officeart/2005/8/layout/cycle8"/>
    <dgm:cxn modelId="{2B400B5B-533F-4F08-9DF3-328B4FCE9778}" type="presOf" srcId="{5842240A-FB88-467B-9E08-7122F8DA7F3C}" destId="{B12B806C-FE2D-45BF-9BD7-F09E3B07E82C}" srcOrd="0" destOrd="0" presId="urn:microsoft.com/office/officeart/2005/8/layout/cycle8"/>
    <dgm:cxn modelId="{AF60358D-DB9E-4C1B-950B-13B4BE482D17}" type="presOf" srcId="{5842240A-FB88-467B-9E08-7122F8DA7F3C}" destId="{8E4BC52E-5296-4914-9AF0-DBB250D3C6B6}" srcOrd="1" destOrd="0" presId="urn:microsoft.com/office/officeart/2005/8/layout/cycle8"/>
    <dgm:cxn modelId="{DE62D5AE-5275-49B0-82C9-6585F0AD4DBF}" srcId="{D51E2410-4C10-457B-B3EB-31C0876CAB61}" destId="{5842240A-FB88-467B-9E08-7122F8DA7F3C}" srcOrd="2" destOrd="0" parTransId="{C68291ED-065E-4958-A74B-0BF40F9AE1CA}" sibTransId="{C07FBCFB-FB02-40C9-9CF7-6684E4B35C49}"/>
    <dgm:cxn modelId="{497EAC33-7347-4BD3-83AA-3BFD0B21474E}" type="presParOf" srcId="{818899B3-410F-4875-BC61-0332FC7BA6C3}" destId="{0991CD16-C7B0-4E4A-87F3-9164FFF63CE5}" srcOrd="0" destOrd="0" presId="urn:microsoft.com/office/officeart/2005/8/layout/cycle8"/>
    <dgm:cxn modelId="{3174B3AC-EF00-4550-ADCC-E92F7C7922FC}" type="presParOf" srcId="{818899B3-410F-4875-BC61-0332FC7BA6C3}" destId="{C9DB8161-5A51-44D5-8F0C-44139663B4AC}" srcOrd="1" destOrd="0" presId="urn:microsoft.com/office/officeart/2005/8/layout/cycle8"/>
    <dgm:cxn modelId="{57B504ED-574B-4B0A-A111-12297333DE3F}" type="presParOf" srcId="{818899B3-410F-4875-BC61-0332FC7BA6C3}" destId="{05669D1B-5993-4811-838C-3740B15514A4}" srcOrd="2" destOrd="0" presId="urn:microsoft.com/office/officeart/2005/8/layout/cycle8"/>
    <dgm:cxn modelId="{F69E05DC-D9B9-49BA-9FE1-65A7F619AF06}" type="presParOf" srcId="{818899B3-410F-4875-BC61-0332FC7BA6C3}" destId="{FFAA7E19-08A3-47F0-89B2-BDE7FD987E6A}" srcOrd="3" destOrd="0" presId="urn:microsoft.com/office/officeart/2005/8/layout/cycle8"/>
    <dgm:cxn modelId="{DA5D7D3A-8D8E-418B-A90D-D4BFEA2411D4}" type="presParOf" srcId="{818899B3-410F-4875-BC61-0332FC7BA6C3}" destId="{8BD66AE1-F124-4591-8B46-6A62AC89B31A}" srcOrd="4" destOrd="0" presId="urn:microsoft.com/office/officeart/2005/8/layout/cycle8"/>
    <dgm:cxn modelId="{AA33917A-C1F4-44FA-ADB8-F8AFD417BFCF}" type="presParOf" srcId="{818899B3-410F-4875-BC61-0332FC7BA6C3}" destId="{017E193C-1F8D-42AC-856A-5BBE9B5B0F13}" srcOrd="5" destOrd="0" presId="urn:microsoft.com/office/officeart/2005/8/layout/cycle8"/>
    <dgm:cxn modelId="{DC448319-7B97-4E7F-AA62-615583D3B909}" type="presParOf" srcId="{818899B3-410F-4875-BC61-0332FC7BA6C3}" destId="{9D0BCBCA-1EDE-4F75-8B79-6458088B7A55}" srcOrd="6" destOrd="0" presId="urn:microsoft.com/office/officeart/2005/8/layout/cycle8"/>
    <dgm:cxn modelId="{41B292B0-31BC-4A27-8732-1E27C70DCF01}" type="presParOf" srcId="{818899B3-410F-4875-BC61-0332FC7BA6C3}" destId="{9F060717-F00B-49E1-BE18-13804C81965B}" srcOrd="7" destOrd="0" presId="urn:microsoft.com/office/officeart/2005/8/layout/cycle8"/>
    <dgm:cxn modelId="{B8012CDD-89AC-4A11-8A8A-8CE92E10E11B}" type="presParOf" srcId="{818899B3-410F-4875-BC61-0332FC7BA6C3}" destId="{B12B806C-FE2D-45BF-9BD7-F09E3B07E82C}" srcOrd="8" destOrd="0" presId="urn:microsoft.com/office/officeart/2005/8/layout/cycle8"/>
    <dgm:cxn modelId="{14B434E9-2288-4E18-BAD9-79D15EEAF091}" type="presParOf" srcId="{818899B3-410F-4875-BC61-0332FC7BA6C3}" destId="{114EF97B-8373-4871-9AC4-852D55170609}" srcOrd="9" destOrd="0" presId="urn:microsoft.com/office/officeart/2005/8/layout/cycle8"/>
    <dgm:cxn modelId="{4116E3E6-D4E5-4D7D-847C-EB374328A9A2}" type="presParOf" srcId="{818899B3-410F-4875-BC61-0332FC7BA6C3}" destId="{9AAF96CD-1AB1-42FB-8F61-B5C570427DB2}" srcOrd="10" destOrd="0" presId="urn:microsoft.com/office/officeart/2005/8/layout/cycle8"/>
    <dgm:cxn modelId="{82C5FC44-83E6-4053-830B-135BED4BC370}" type="presParOf" srcId="{818899B3-410F-4875-BC61-0332FC7BA6C3}" destId="{8E4BC52E-5296-4914-9AF0-DBB250D3C6B6}" srcOrd="11" destOrd="0" presId="urn:microsoft.com/office/officeart/2005/8/layout/cycle8"/>
    <dgm:cxn modelId="{67FB861D-C7B8-4A8B-A75A-7FDE1A2AF5A1}" type="presParOf" srcId="{818899B3-410F-4875-BC61-0332FC7BA6C3}" destId="{0211335A-A57B-49D2-968F-4DCFBCF2FC80}" srcOrd="12" destOrd="0" presId="urn:microsoft.com/office/officeart/2005/8/layout/cycle8"/>
    <dgm:cxn modelId="{562C1670-89D9-4149-AEF7-9F027392CFF1}" type="presParOf" srcId="{818899B3-410F-4875-BC61-0332FC7BA6C3}" destId="{8E2646E6-F695-4478-8D69-ACCFB58B1AF3}" srcOrd="13" destOrd="0" presId="urn:microsoft.com/office/officeart/2005/8/layout/cycle8"/>
    <dgm:cxn modelId="{0126B7E5-DE20-471F-BBBE-52B63E739CFB}" type="presParOf" srcId="{818899B3-410F-4875-BC61-0332FC7BA6C3}" destId="{9A76994E-3872-45D1-8075-EE12C1A272F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97130-64AF-4FF4-9F58-EE7C0522EBF9}" type="doc">
      <dgm:prSet loTypeId="urn:microsoft.com/office/officeart/2005/8/layout/radial1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0C71EE38-74A1-4472-9D7B-E7F018F88CA0}">
      <dgm:prSet phldrT="[Text]"/>
      <dgm:spPr/>
      <dgm:t>
        <a:bodyPr/>
        <a:lstStyle/>
        <a:p>
          <a:r>
            <a:rPr lang="th-TH" b="1" dirty="0" smtClean="0"/>
            <a:t>เนื้อหา</a:t>
          </a:r>
          <a:endParaRPr lang="th-TH" b="1" dirty="0"/>
        </a:p>
      </dgm:t>
    </dgm:pt>
    <dgm:pt modelId="{E4900ADA-E4B7-431C-BC77-22FAAC6DC4FE}" type="parTrans" cxnId="{E5A403E6-4F48-4471-A8B7-1E4EBABD4B17}">
      <dgm:prSet/>
      <dgm:spPr/>
      <dgm:t>
        <a:bodyPr/>
        <a:lstStyle/>
        <a:p>
          <a:endParaRPr lang="th-TH"/>
        </a:p>
      </dgm:t>
    </dgm:pt>
    <dgm:pt modelId="{55993634-EC81-48E4-8635-B8F8FB9FE269}" type="sibTrans" cxnId="{E5A403E6-4F48-4471-A8B7-1E4EBABD4B17}">
      <dgm:prSet/>
      <dgm:spPr/>
      <dgm:t>
        <a:bodyPr/>
        <a:lstStyle/>
        <a:p>
          <a:endParaRPr lang="th-TH"/>
        </a:p>
      </dgm:t>
    </dgm:pt>
    <dgm:pt modelId="{454E8C5A-EF85-4C71-9BEB-46DEDC3C30F2}">
      <dgm:prSet phldrT="[Text]" custT="1"/>
      <dgm:spPr/>
      <dgm:t>
        <a:bodyPr/>
        <a:lstStyle/>
        <a:p>
          <a:r>
            <a:rPr lang="th-TH" sz="2800" dirty="0" smtClean="0"/>
            <a:t>โครงเรื่อง</a:t>
          </a:r>
          <a:endParaRPr lang="th-TH" sz="2800" dirty="0"/>
        </a:p>
      </dgm:t>
    </dgm:pt>
    <dgm:pt modelId="{0F4BE052-7382-45CC-84E4-E43B13CED646}" type="parTrans" cxnId="{9F80E548-F88A-412A-ABEE-B041BCA76033}">
      <dgm:prSet/>
      <dgm:spPr/>
      <dgm:t>
        <a:bodyPr/>
        <a:lstStyle/>
        <a:p>
          <a:endParaRPr lang="th-TH"/>
        </a:p>
      </dgm:t>
    </dgm:pt>
    <dgm:pt modelId="{65F636A7-97B6-420B-8C3F-C15316DC5903}" type="sibTrans" cxnId="{9F80E548-F88A-412A-ABEE-B041BCA76033}">
      <dgm:prSet/>
      <dgm:spPr/>
      <dgm:t>
        <a:bodyPr/>
        <a:lstStyle/>
        <a:p>
          <a:endParaRPr lang="th-TH"/>
        </a:p>
      </dgm:t>
    </dgm:pt>
    <dgm:pt modelId="{B4162D6C-2E12-4CE0-BFFA-79AD3382EF9C}">
      <dgm:prSet phldrT="[Text]"/>
      <dgm:spPr/>
      <dgm:t>
        <a:bodyPr/>
        <a:lstStyle/>
        <a:p>
          <a:r>
            <a:rPr lang="th-TH" dirty="0" smtClean="0"/>
            <a:t>ตัวละคร</a:t>
          </a:r>
          <a:endParaRPr lang="th-TH" dirty="0"/>
        </a:p>
      </dgm:t>
    </dgm:pt>
    <dgm:pt modelId="{AAC8FFE4-1B17-49C3-AB45-94BC83BCD110}" type="parTrans" cxnId="{C0E222CE-0450-4CD9-AAAF-1A6E73957BD7}">
      <dgm:prSet/>
      <dgm:spPr/>
      <dgm:t>
        <a:bodyPr/>
        <a:lstStyle/>
        <a:p>
          <a:endParaRPr lang="th-TH"/>
        </a:p>
      </dgm:t>
    </dgm:pt>
    <dgm:pt modelId="{2EB13798-E5BC-4F1A-B728-191C8B88BEAF}" type="sibTrans" cxnId="{C0E222CE-0450-4CD9-AAAF-1A6E73957BD7}">
      <dgm:prSet/>
      <dgm:spPr/>
      <dgm:t>
        <a:bodyPr/>
        <a:lstStyle/>
        <a:p>
          <a:endParaRPr lang="th-TH"/>
        </a:p>
      </dgm:t>
    </dgm:pt>
    <dgm:pt modelId="{5A04D01A-EFC4-428B-8D78-934B7B6D3054}">
      <dgm:prSet phldrT="[Text]"/>
      <dgm:spPr/>
      <dgm:t>
        <a:bodyPr/>
        <a:lstStyle/>
        <a:p>
          <a:r>
            <a:rPr lang="th-TH" dirty="0" smtClean="0"/>
            <a:t>ฉาก</a:t>
          </a:r>
          <a:endParaRPr lang="th-TH" dirty="0"/>
        </a:p>
      </dgm:t>
    </dgm:pt>
    <dgm:pt modelId="{D5740A58-D709-487A-9297-83905E7764F4}" type="parTrans" cxnId="{3449BDF0-3954-4F02-ABBA-3C136FE815FE}">
      <dgm:prSet/>
      <dgm:spPr/>
      <dgm:t>
        <a:bodyPr/>
        <a:lstStyle/>
        <a:p>
          <a:endParaRPr lang="th-TH"/>
        </a:p>
      </dgm:t>
    </dgm:pt>
    <dgm:pt modelId="{AEA55C50-42E0-4D4D-A1FA-6EEE04B54205}" type="sibTrans" cxnId="{3449BDF0-3954-4F02-ABBA-3C136FE815FE}">
      <dgm:prSet/>
      <dgm:spPr/>
      <dgm:t>
        <a:bodyPr/>
        <a:lstStyle/>
        <a:p>
          <a:endParaRPr lang="th-TH"/>
        </a:p>
      </dgm:t>
    </dgm:pt>
    <dgm:pt modelId="{3A5AF72B-7357-48B4-B52F-6D9C71346F3D}">
      <dgm:prSet phldrT="[Text]"/>
      <dgm:spPr/>
      <dgm:t>
        <a:bodyPr/>
        <a:lstStyle/>
        <a:p>
          <a:r>
            <a:rPr lang="th-TH" dirty="0" smtClean="0"/>
            <a:t>แก่นเรื่อง</a:t>
          </a:r>
          <a:endParaRPr lang="th-TH" dirty="0"/>
        </a:p>
      </dgm:t>
    </dgm:pt>
    <dgm:pt modelId="{4790EEA6-4095-43E3-BFF3-E759D57A36A9}" type="parTrans" cxnId="{1FF93406-C4C6-4092-8D02-ACE72BCA9E47}">
      <dgm:prSet/>
      <dgm:spPr/>
      <dgm:t>
        <a:bodyPr/>
        <a:lstStyle/>
        <a:p>
          <a:endParaRPr lang="th-TH"/>
        </a:p>
      </dgm:t>
    </dgm:pt>
    <dgm:pt modelId="{8A422B50-F795-4187-9C4B-72CCDCE1F888}" type="sibTrans" cxnId="{1FF93406-C4C6-4092-8D02-ACE72BCA9E47}">
      <dgm:prSet/>
      <dgm:spPr/>
      <dgm:t>
        <a:bodyPr/>
        <a:lstStyle/>
        <a:p>
          <a:endParaRPr lang="th-TH"/>
        </a:p>
      </dgm:t>
    </dgm:pt>
    <dgm:pt modelId="{6DBDED4E-13D2-44F4-8080-80E79AB9F6A9}" type="pres">
      <dgm:prSet presAssocID="{E3797130-64AF-4FF4-9F58-EE7C0522EB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BE0341A-E04C-4FA5-B36C-FB52535D5E95}" type="pres">
      <dgm:prSet presAssocID="{0C71EE38-74A1-4472-9D7B-E7F018F88CA0}" presName="centerShape" presStyleLbl="node0" presStyleIdx="0" presStyleCnt="1"/>
      <dgm:spPr/>
      <dgm:t>
        <a:bodyPr/>
        <a:lstStyle/>
        <a:p>
          <a:endParaRPr lang="th-TH"/>
        </a:p>
      </dgm:t>
    </dgm:pt>
    <dgm:pt modelId="{E4B88E51-88DD-4DC5-8870-DE472533CB32}" type="pres">
      <dgm:prSet presAssocID="{0F4BE052-7382-45CC-84E4-E43B13CED646}" presName="Name9" presStyleLbl="parChTrans1D2" presStyleIdx="0" presStyleCnt="4"/>
      <dgm:spPr/>
      <dgm:t>
        <a:bodyPr/>
        <a:lstStyle/>
        <a:p>
          <a:endParaRPr lang="th-TH"/>
        </a:p>
      </dgm:t>
    </dgm:pt>
    <dgm:pt modelId="{35EFB0B3-41BD-42F7-8A31-40F306C209F7}" type="pres">
      <dgm:prSet presAssocID="{0F4BE052-7382-45CC-84E4-E43B13CED646}" presName="connTx" presStyleLbl="parChTrans1D2" presStyleIdx="0" presStyleCnt="4"/>
      <dgm:spPr/>
      <dgm:t>
        <a:bodyPr/>
        <a:lstStyle/>
        <a:p>
          <a:endParaRPr lang="th-TH"/>
        </a:p>
      </dgm:t>
    </dgm:pt>
    <dgm:pt modelId="{23A537BA-0297-4671-8808-3AB5ECE992B7}" type="pres">
      <dgm:prSet presAssocID="{454E8C5A-EF85-4C71-9BEB-46DEDC3C30F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E5DD24-3D83-4B61-A88A-031F46C5B0FD}" type="pres">
      <dgm:prSet presAssocID="{AAC8FFE4-1B17-49C3-AB45-94BC83BCD110}" presName="Name9" presStyleLbl="parChTrans1D2" presStyleIdx="1" presStyleCnt="4"/>
      <dgm:spPr/>
      <dgm:t>
        <a:bodyPr/>
        <a:lstStyle/>
        <a:p>
          <a:endParaRPr lang="th-TH"/>
        </a:p>
      </dgm:t>
    </dgm:pt>
    <dgm:pt modelId="{89DCCD53-FF7B-4D72-A0AF-992865FCFE15}" type="pres">
      <dgm:prSet presAssocID="{AAC8FFE4-1B17-49C3-AB45-94BC83BCD110}" presName="connTx" presStyleLbl="parChTrans1D2" presStyleIdx="1" presStyleCnt="4"/>
      <dgm:spPr/>
      <dgm:t>
        <a:bodyPr/>
        <a:lstStyle/>
        <a:p>
          <a:endParaRPr lang="th-TH"/>
        </a:p>
      </dgm:t>
    </dgm:pt>
    <dgm:pt modelId="{42BD9E26-65B3-44E0-AE78-12F3379D7076}" type="pres">
      <dgm:prSet presAssocID="{B4162D6C-2E12-4CE0-BFFA-79AD3382EF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FF2F7D1-17F2-421B-9D5D-B6993F0D08C2}" type="pres">
      <dgm:prSet presAssocID="{D5740A58-D709-487A-9297-83905E7764F4}" presName="Name9" presStyleLbl="parChTrans1D2" presStyleIdx="2" presStyleCnt="4"/>
      <dgm:spPr/>
      <dgm:t>
        <a:bodyPr/>
        <a:lstStyle/>
        <a:p>
          <a:endParaRPr lang="th-TH"/>
        </a:p>
      </dgm:t>
    </dgm:pt>
    <dgm:pt modelId="{6EF445FD-C701-40B3-B806-C0F0FC11209F}" type="pres">
      <dgm:prSet presAssocID="{D5740A58-D709-487A-9297-83905E7764F4}" presName="connTx" presStyleLbl="parChTrans1D2" presStyleIdx="2" presStyleCnt="4"/>
      <dgm:spPr/>
      <dgm:t>
        <a:bodyPr/>
        <a:lstStyle/>
        <a:p>
          <a:endParaRPr lang="th-TH"/>
        </a:p>
      </dgm:t>
    </dgm:pt>
    <dgm:pt modelId="{A0F971B9-7FBA-4D67-A4C7-9D2D1D340ADD}" type="pres">
      <dgm:prSet presAssocID="{5A04D01A-EFC4-428B-8D78-934B7B6D30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D4AD3EB-2AB2-4DB1-89CE-0D3DCF5F7BCC}" type="pres">
      <dgm:prSet presAssocID="{4790EEA6-4095-43E3-BFF3-E759D57A36A9}" presName="Name9" presStyleLbl="parChTrans1D2" presStyleIdx="3" presStyleCnt="4"/>
      <dgm:spPr/>
      <dgm:t>
        <a:bodyPr/>
        <a:lstStyle/>
        <a:p>
          <a:endParaRPr lang="th-TH"/>
        </a:p>
      </dgm:t>
    </dgm:pt>
    <dgm:pt modelId="{B91524FA-A204-4243-B986-EE27274A490F}" type="pres">
      <dgm:prSet presAssocID="{4790EEA6-4095-43E3-BFF3-E759D57A36A9}" presName="connTx" presStyleLbl="parChTrans1D2" presStyleIdx="3" presStyleCnt="4"/>
      <dgm:spPr/>
      <dgm:t>
        <a:bodyPr/>
        <a:lstStyle/>
        <a:p>
          <a:endParaRPr lang="th-TH"/>
        </a:p>
      </dgm:t>
    </dgm:pt>
    <dgm:pt modelId="{F5D787DA-57BB-4902-BC9F-073F8AEF2C73}" type="pres">
      <dgm:prSet presAssocID="{3A5AF72B-7357-48B4-B52F-6D9C71346F3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0E4D812-C470-4306-A7D4-E06ED9B8DD1B}" type="presOf" srcId="{5A04D01A-EFC4-428B-8D78-934B7B6D3054}" destId="{A0F971B9-7FBA-4D67-A4C7-9D2D1D340ADD}" srcOrd="0" destOrd="0" presId="urn:microsoft.com/office/officeart/2005/8/layout/radial1"/>
    <dgm:cxn modelId="{1CFB968D-2339-4BF2-A2C0-0F92959076AE}" type="presOf" srcId="{0C71EE38-74A1-4472-9D7B-E7F018F88CA0}" destId="{0BE0341A-E04C-4FA5-B36C-FB52535D5E95}" srcOrd="0" destOrd="0" presId="urn:microsoft.com/office/officeart/2005/8/layout/radial1"/>
    <dgm:cxn modelId="{A028C795-6A8B-481C-AE2C-863888332D06}" type="presOf" srcId="{0F4BE052-7382-45CC-84E4-E43B13CED646}" destId="{35EFB0B3-41BD-42F7-8A31-40F306C209F7}" srcOrd="1" destOrd="0" presId="urn:microsoft.com/office/officeart/2005/8/layout/radial1"/>
    <dgm:cxn modelId="{57367B68-5949-489C-B81D-5929EDC24663}" type="presOf" srcId="{AAC8FFE4-1B17-49C3-AB45-94BC83BCD110}" destId="{40E5DD24-3D83-4B61-A88A-031F46C5B0FD}" srcOrd="0" destOrd="0" presId="urn:microsoft.com/office/officeart/2005/8/layout/radial1"/>
    <dgm:cxn modelId="{1FF93406-C4C6-4092-8D02-ACE72BCA9E47}" srcId="{0C71EE38-74A1-4472-9D7B-E7F018F88CA0}" destId="{3A5AF72B-7357-48B4-B52F-6D9C71346F3D}" srcOrd="3" destOrd="0" parTransId="{4790EEA6-4095-43E3-BFF3-E759D57A36A9}" sibTransId="{8A422B50-F795-4187-9C4B-72CCDCE1F888}"/>
    <dgm:cxn modelId="{3449BDF0-3954-4F02-ABBA-3C136FE815FE}" srcId="{0C71EE38-74A1-4472-9D7B-E7F018F88CA0}" destId="{5A04D01A-EFC4-428B-8D78-934B7B6D3054}" srcOrd="2" destOrd="0" parTransId="{D5740A58-D709-487A-9297-83905E7764F4}" sibTransId="{AEA55C50-42E0-4D4D-A1FA-6EEE04B54205}"/>
    <dgm:cxn modelId="{E9D4E471-D847-4F69-965C-7E9883DA15D6}" type="presOf" srcId="{D5740A58-D709-487A-9297-83905E7764F4}" destId="{6EF445FD-C701-40B3-B806-C0F0FC11209F}" srcOrd="1" destOrd="0" presId="urn:microsoft.com/office/officeart/2005/8/layout/radial1"/>
    <dgm:cxn modelId="{429E346B-45FA-4649-9F9F-6CA581DF778D}" type="presOf" srcId="{4790EEA6-4095-43E3-BFF3-E759D57A36A9}" destId="{B91524FA-A204-4243-B986-EE27274A490F}" srcOrd="1" destOrd="0" presId="urn:microsoft.com/office/officeart/2005/8/layout/radial1"/>
    <dgm:cxn modelId="{C0E222CE-0450-4CD9-AAAF-1A6E73957BD7}" srcId="{0C71EE38-74A1-4472-9D7B-E7F018F88CA0}" destId="{B4162D6C-2E12-4CE0-BFFA-79AD3382EF9C}" srcOrd="1" destOrd="0" parTransId="{AAC8FFE4-1B17-49C3-AB45-94BC83BCD110}" sibTransId="{2EB13798-E5BC-4F1A-B728-191C8B88BEAF}"/>
    <dgm:cxn modelId="{51961A98-37AD-44EA-B1E4-E65A0865DFDA}" type="presOf" srcId="{454E8C5A-EF85-4C71-9BEB-46DEDC3C30F2}" destId="{23A537BA-0297-4671-8808-3AB5ECE992B7}" srcOrd="0" destOrd="0" presId="urn:microsoft.com/office/officeart/2005/8/layout/radial1"/>
    <dgm:cxn modelId="{27ABC2A2-9B0B-41F3-87F8-A0C5E3D6CC88}" type="presOf" srcId="{E3797130-64AF-4FF4-9F58-EE7C0522EBF9}" destId="{6DBDED4E-13D2-44F4-8080-80E79AB9F6A9}" srcOrd="0" destOrd="0" presId="urn:microsoft.com/office/officeart/2005/8/layout/radial1"/>
    <dgm:cxn modelId="{5ADDE7FA-1D03-46C0-863E-EA759F77871E}" type="presOf" srcId="{B4162D6C-2E12-4CE0-BFFA-79AD3382EF9C}" destId="{42BD9E26-65B3-44E0-AE78-12F3379D7076}" srcOrd="0" destOrd="0" presId="urn:microsoft.com/office/officeart/2005/8/layout/radial1"/>
    <dgm:cxn modelId="{B433E24E-AD34-4AD1-9517-D7A6C5F6F140}" type="presOf" srcId="{3A5AF72B-7357-48B4-B52F-6D9C71346F3D}" destId="{F5D787DA-57BB-4902-BC9F-073F8AEF2C73}" srcOrd="0" destOrd="0" presId="urn:microsoft.com/office/officeart/2005/8/layout/radial1"/>
    <dgm:cxn modelId="{E5A403E6-4F48-4471-A8B7-1E4EBABD4B17}" srcId="{E3797130-64AF-4FF4-9F58-EE7C0522EBF9}" destId="{0C71EE38-74A1-4472-9D7B-E7F018F88CA0}" srcOrd="0" destOrd="0" parTransId="{E4900ADA-E4B7-431C-BC77-22FAAC6DC4FE}" sibTransId="{55993634-EC81-48E4-8635-B8F8FB9FE269}"/>
    <dgm:cxn modelId="{980CF1DC-54E9-4CE4-89B0-2371487C0392}" type="presOf" srcId="{AAC8FFE4-1B17-49C3-AB45-94BC83BCD110}" destId="{89DCCD53-FF7B-4D72-A0AF-992865FCFE15}" srcOrd="1" destOrd="0" presId="urn:microsoft.com/office/officeart/2005/8/layout/radial1"/>
    <dgm:cxn modelId="{68C14A64-FAEB-47FC-AE81-1244C19892C8}" type="presOf" srcId="{D5740A58-D709-487A-9297-83905E7764F4}" destId="{3FF2F7D1-17F2-421B-9D5D-B6993F0D08C2}" srcOrd="0" destOrd="0" presId="urn:microsoft.com/office/officeart/2005/8/layout/radial1"/>
    <dgm:cxn modelId="{9F80E548-F88A-412A-ABEE-B041BCA76033}" srcId="{0C71EE38-74A1-4472-9D7B-E7F018F88CA0}" destId="{454E8C5A-EF85-4C71-9BEB-46DEDC3C30F2}" srcOrd="0" destOrd="0" parTransId="{0F4BE052-7382-45CC-84E4-E43B13CED646}" sibTransId="{65F636A7-97B6-420B-8C3F-C15316DC5903}"/>
    <dgm:cxn modelId="{E6E50DB8-158A-436A-945F-85C7F795E175}" type="presOf" srcId="{0F4BE052-7382-45CC-84E4-E43B13CED646}" destId="{E4B88E51-88DD-4DC5-8870-DE472533CB32}" srcOrd="0" destOrd="0" presId="urn:microsoft.com/office/officeart/2005/8/layout/radial1"/>
    <dgm:cxn modelId="{03C185BE-7D9C-4CF8-979A-2BAA684ED074}" type="presOf" srcId="{4790EEA6-4095-43E3-BFF3-E759D57A36A9}" destId="{AD4AD3EB-2AB2-4DB1-89CE-0D3DCF5F7BCC}" srcOrd="0" destOrd="0" presId="urn:microsoft.com/office/officeart/2005/8/layout/radial1"/>
    <dgm:cxn modelId="{00AB724F-EE37-48BE-8D5D-42477C47C81A}" type="presParOf" srcId="{6DBDED4E-13D2-44F4-8080-80E79AB9F6A9}" destId="{0BE0341A-E04C-4FA5-B36C-FB52535D5E95}" srcOrd="0" destOrd="0" presId="urn:microsoft.com/office/officeart/2005/8/layout/radial1"/>
    <dgm:cxn modelId="{8C7105C8-B494-4B7F-967A-E7F73F2E03CF}" type="presParOf" srcId="{6DBDED4E-13D2-44F4-8080-80E79AB9F6A9}" destId="{E4B88E51-88DD-4DC5-8870-DE472533CB32}" srcOrd="1" destOrd="0" presId="urn:microsoft.com/office/officeart/2005/8/layout/radial1"/>
    <dgm:cxn modelId="{92B92160-40A4-45AF-91C7-938A3C67E959}" type="presParOf" srcId="{E4B88E51-88DD-4DC5-8870-DE472533CB32}" destId="{35EFB0B3-41BD-42F7-8A31-40F306C209F7}" srcOrd="0" destOrd="0" presId="urn:microsoft.com/office/officeart/2005/8/layout/radial1"/>
    <dgm:cxn modelId="{7EB92209-7B5A-41CA-8480-0882E2437E48}" type="presParOf" srcId="{6DBDED4E-13D2-44F4-8080-80E79AB9F6A9}" destId="{23A537BA-0297-4671-8808-3AB5ECE992B7}" srcOrd="2" destOrd="0" presId="urn:microsoft.com/office/officeart/2005/8/layout/radial1"/>
    <dgm:cxn modelId="{0A7B1F15-B8FE-4F99-9EB1-4B089AF3B4DD}" type="presParOf" srcId="{6DBDED4E-13D2-44F4-8080-80E79AB9F6A9}" destId="{40E5DD24-3D83-4B61-A88A-031F46C5B0FD}" srcOrd="3" destOrd="0" presId="urn:microsoft.com/office/officeart/2005/8/layout/radial1"/>
    <dgm:cxn modelId="{AD82DFE6-F94C-48B6-97F7-743C05A15AA0}" type="presParOf" srcId="{40E5DD24-3D83-4B61-A88A-031F46C5B0FD}" destId="{89DCCD53-FF7B-4D72-A0AF-992865FCFE15}" srcOrd="0" destOrd="0" presId="urn:microsoft.com/office/officeart/2005/8/layout/radial1"/>
    <dgm:cxn modelId="{3A031524-EE95-440E-89DA-A675CD4F5DC5}" type="presParOf" srcId="{6DBDED4E-13D2-44F4-8080-80E79AB9F6A9}" destId="{42BD9E26-65B3-44E0-AE78-12F3379D7076}" srcOrd="4" destOrd="0" presId="urn:microsoft.com/office/officeart/2005/8/layout/radial1"/>
    <dgm:cxn modelId="{D9047706-9E03-47C5-9FAE-DA2390ECDDB3}" type="presParOf" srcId="{6DBDED4E-13D2-44F4-8080-80E79AB9F6A9}" destId="{3FF2F7D1-17F2-421B-9D5D-B6993F0D08C2}" srcOrd="5" destOrd="0" presId="urn:microsoft.com/office/officeart/2005/8/layout/radial1"/>
    <dgm:cxn modelId="{4F76CF33-51EB-416C-9748-0075D63988AC}" type="presParOf" srcId="{3FF2F7D1-17F2-421B-9D5D-B6993F0D08C2}" destId="{6EF445FD-C701-40B3-B806-C0F0FC11209F}" srcOrd="0" destOrd="0" presId="urn:microsoft.com/office/officeart/2005/8/layout/radial1"/>
    <dgm:cxn modelId="{A3C8CCDC-C384-4AE0-8921-AA50A9A5F42B}" type="presParOf" srcId="{6DBDED4E-13D2-44F4-8080-80E79AB9F6A9}" destId="{A0F971B9-7FBA-4D67-A4C7-9D2D1D340ADD}" srcOrd="6" destOrd="0" presId="urn:microsoft.com/office/officeart/2005/8/layout/radial1"/>
    <dgm:cxn modelId="{08E2AEB8-F8D3-4EE3-BACC-4DDCB52A33CD}" type="presParOf" srcId="{6DBDED4E-13D2-44F4-8080-80E79AB9F6A9}" destId="{AD4AD3EB-2AB2-4DB1-89CE-0D3DCF5F7BCC}" srcOrd="7" destOrd="0" presId="urn:microsoft.com/office/officeart/2005/8/layout/radial1"/>
    <dgm:cxn modelId="{4B50836F-EC1C-4565-92D5-B8C66FF22B7E}" type="presParOf" srcId="{AD4AD3EB-2AB2-4DB1-89CE-0D3DCF5F7BCC}" destId="{B91524FA-A204-4243-B986-EE27274A490F}" srcOrd="0" destOrd="0" presId="urn:microsoft.com/office/officeart/2005/8/layout/radial1"/>
    <dgm:cxn modelId="{1744309C-D564-4FA6-B731-3742E9AFABB5}" type="presParOf" srcId="{6DBDED4E-13D2-44F4-8080-80E79AB9F6A9}" destId="{F5D787DA-57BB-4902-BC9F-073F8AEF2C7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62DA0-C89B-45B9-9A3A-3819EE4F57A0}" type="doc">
      <dgm:prSet loTypeId="urn:microsoft.com/office/officeart/2005/8/layout/funnel1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704EE396-3977-4BA9-9A0C-0A035079912D}">
      <dgm:prSet phldrT="[Text]" custT="1"/>
      <dgm:spPr/>
      <dgm:t>
        <a:bodyPr/>
        <a:lstStyle/>
        <a:p>
          <a:r>
            <a:rPr lang="th-TH" sz="2800" b="1" dirty="0" smtClean="0"/>
            <a:t>ลักษณะการประพันธ์</a:t>
          </a:r>
          <a:endParaRPr lang="th-TH" sz="2800" b="1" dirty="0"/>
        </a:p>
      </dgm:t>
    </dgm:pt>
    <dgm:pt modelId="{82691ADF-A043-4B9A-829D-AE5D19210A59}" type="parTrans" cxnId="{9189F7CB-B25D-4100-B8F1-358F00E14B49}">
      <dgm:prSet/>
      <dgm:spPr/>
      <dgm:t>
        <a:bodyPr/>
        <a:lstStyle/>
        <a:p>
          <a:endParaRPr lang="th-TH"/>
        </a:p>
      </dgm:t>
    </dgm:pt>
    <dgm:pt modelId="{5EE9AD8D-B1F1-4C9E-BB37-4C18CBC88E6D}" type="sibTrans" cxnId="{9189F7CB-B25D-4100-B8F1-358F00E14B49}">
      <dgm:prSet/>
      <dgm:spPr/>
      <dgm:t>
        <a:bodyPr/>
        <a:lstStyle/>
        <a:p>
          <a:endParaRPr lang="th-TH"/>
        </a:p>
      </dgm:t>
    </dgm:pt>
    <dgm:pt modelId="{A3532A88-B0CC-47CD-A009-2185BBE7B8C8}">
      <dgm:prSet phldrT="[Text]" custT="1"/>
      <dgm:spPr/>
      <dgm:t>
        <a:bodyPr/>
        <a:lstStyle/>
        <a:p>
          <a:r>
            <a:rPr lang="th-TH" sz="2800" b="1" dirty="0" smtClean="0"/>
            <a:t>รสวรรณคดี</a:t>
          </a:r>
          <a:endParaRPr lang="th-TH" sz="2800" b="1" dirty="0"/>
        </a:p>
      </dgm:t>
    </dgm:pt>
    <dgm:pt modelId="{35ABB12F-9E6F-431E-85E6-E8A4E13ABFCF}" type="parTrans" cxnId="{DE0893FD-0014-4A06-8D1B-64F1679B491D}">
      <dgm:prSet/>
      <dgm:spPr/>
      <dgm:t>
        <a:bodyPr/>
        <a:lstStyle/>
        <a:p>
          <a:endParaRPr lang="th-TH"/>
        </a:p>
      </dgm:t>
    </dgm:pt>
    <dgm:pt modelId="{3929E0DC-0323-40B5-AE7E-1A5E3C341BB5}" type="sibTrans" cxnId="{DE0893FD-0014-4A06-8D1B-64F1679B491D}">
      <dgm:prSet/>
      <dgm:spPr/>
      <dgm:t>
        <a:bodyPr/>
        <a:lstStyle/>
        <a:p>
          <a:endParaRPr lang="th-TH"/>
        </a:p>
      </dgm:t>
    </dgm:pt>
    <dgm:pt modelId="{4E5FC8A5-995A-469F-835D-F26D5951C662}">
      <dgm:prSet phldrT="[Text]" custT="1"/>
      <dgm:spPr/>
      <dgm:t>
        <a:bodyPr/>
        <a:lstStyle/>
        <a:p>
          <a:r>
            <a:rPr lang="th-TH" sz="2800" b="1" dirty="0" smtClean="0"/>
            <a:t>ศิลปะการประพันธ์</a:t>
          </a:r>
          <a:endParaRPr lang="th-TH" sz="2800" b="1" dirty="0"/>
        </a:p>
      </dgm:t>
    </dgm:pt>
    <dgm:pt modelId="{93E24C9B-FAB0-4940-8CBE-CE3232036886}" type="parTrans" cxnId="{D4CF37FA-627A-41B5-B22B-662C60BA3A9C}">
      <dgm:prSet/>
      <dgm:spPr/>
      <dgm:t>
        <a:bodyPr/>
        <a:lstStyle/>
        <a:p>
          <a:endParaRPr lang="th-TH"/>
        </a:p>
      </dgm:t>
    </dgm:pt>
    <dgm:pt modelId="{E3207047-00A5-4609-A28A-FCA4FF5891F2}" type="sibTrans" cxnId="{D4CF37FA-627A-41B5-B22B-662C60BA3A9C}">
      <dgm:prSet/>
      <dgm:spPr/>
      <dgm:t>
        <a:bodyPr/>
        <a:lstStyle/>
        <a:p>
          <a:endParaRPr lang="th-TH"/>
        </a:p>
      </dgm:t>
    </dgm:pt>
    <dgm:pt modelId="{85E8CB7F-04B5-4D2C-99F4-D5C32CDDEFC7}">
      <dgm:prSet phldrT="[Text]" custT="1"/>
      <dgm:spPr/>
      <dgm:t>
        <a:bodyPr/>
        <a:lstStyle/>
        <a:p>
          <a:r>
            <a:rPr lang="th-TH" sz="3600" b="1" dirty="0" smtClean="0">
              <a:solidFill>
                <a:srgbClr val="0070C0"/>
              </a:solidFill>
            </a:rPr>
            <a:t>วรรณศิลป์</a:t>
          </a:r>
          <a:endParaRPr lang="th-TH" sz="3600" b="1" dirty="0">
            <a:solidFill>
              <a:srgbClr val="0070C0"/>
            </a:solidFill>
          </a:endParaRPr>
        </a:p>
      </dgm:t>
    </dgm:pt>
    <dgm:pt modelId="{40167C93-7331-45A6-9B2A-068153CEAB0A}" type="sibTrans" cxnId="{2FA97F92-6F73-4190-9ED5-06C1317FE9EB}">
      <dgm:prSet/>
      <dgm:spPr/>
      <dgm:t>
        <a:bodyPr/>
        <a:lstStyle/>
        <a:p>
          <a:endParaRPr lang="th-TH"/>
        </a:p>
      </dgm:t>
    </dgm:pt>
    <dgm:pt modelId="{FDA46145-CFF4-4F1A-BED5-4E647F0559D5}" type="parTrans" cxnId="{2FA97F92-6F73-4190-9ED5-06C1317FE9EB}">
      <dgm:prSet/>
      <dgm:spPr/>
      <dgm:t>
        <a:bodyPr/>
        <a:lstStyle/>
        <a:p>
          <a:endParaRPr lang="th-TH"/>
        </a:p>
      </dgm:t>
    </dgm:pt>
    <dgm:pt modelId="{87413409-CA25-4EA0-B3D8-A00974184CC9}" type="pres">
      <dgm:prSet presAssocID="{8A562DA0-C89B-45B9-9A3A-3819EE4F57A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602BFAB4-8108-4C7F-A556-F9DE4FD9AE75}" type="pres">
      <dgm:prSet presAssocID="{8A562DA0-C89B-45B9-9A3A-3819EE4F57A0}" presName="ellipse" presStyleLbl="trBgShp" presStyleIdx="0" presStyleCnt="1" custLinFactNeighborX="579" custLinFactNeighborY="16339"/>
      <dgm:spPr/>
    </dgm:pt>
    <dgm:pt modelId="{333FDD45-1E59-4A60-9DB6-90AC6445355C}" type="pres">
      <dgm:prSet presAssocID="{8A562DA0-C89B-45B9-9A3A-3819EE4F57A0}" presName="arrow1" presStyleLbl="fgShp" presStyleIdx="0" presStyleCnt="1" custLinFactNeighborX="-13954" custLinFactNeighborY="31067"/>
      <dgm:spPr/>
    </dgm:pt>
    <dgm:pt modelId="{43E98BBB-F1E2-4594-AEA9-F06328083313}" type="pres">
      <dgm:prSet presAssocID="{8A562DA0-C89B-45B9-9A3A-3819EE4F57A0}" presName="rectangle" presStyleLbl="revTx" presStyleIdx="0" presStyleCnt="1" custLinFactNeighborX="-1391" custLinFactNeighborY="308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707AF59-7D4C-45E9-9D7A-0EBD98405765}" type="pres">
      <dgm:prSet presAssocID="{A3532A88-B0CC-47CD-A009-2185BBE7B8C8}" presName="item1" presStyleLbl="node1" presStyleIdx="0" presStyleCnt="3" custScaleX="152857" custScaleY="1241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253978-F6C2-4990-A049-98D6E29B95D1}" type="pres">
      <dgm:prSet presAssocID="{4E5FC8A5-995A-469F-835D-F26D5951C662}" presName="item2" presStyleLbl="node1" presStyleIdx="1" presStyleCnt="3" custScaleX="131562" custLinFactNeighborX="-10152" custLinFactNeighborY="-72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BD8B5F-B6DB-472D-86CC-B76D0DD0B87B}" type="pres">
      <dgm:prSet presAssocID="{85E8CB7F-04B5-4D2C-99F4-D5C32CDDEFC7}" presName="item3" presStyleLbl="node1" presStyleIdx="2" presStyleCnt="3" custScaleX="1309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D87B2C-FC86-484E-A687-7501EEC847DE}" type="pres">
      <dgm:prSet presAssocID="{8A562DA0-C89B-45B9-9A3A-3819EE4F57A0}" presName="funnel" presStyleLbl="trAlignAcc1" presStyleIdx="0" presStyleCnt="1" custScaleX="116315" custScaleY="108158" custLinFactNeighborX="-4319" custLinFactNeighborY="7368"/>
      <dgm:spPr/>
    </dgm:pt>
  </dgm:ptLst>
  <dgm:cxnLst>
    <dgm:cxn modelId="{7D3ABA07-B780-4766-8085-7BF619B778B8}" type="presOf" srcId="{85E8CB7F-04B5-4D2C-99F4-D5C32CDDEFC7}" destId="{43E98BBB-F1E2-4594-AEA9-F06328083313}" srcOrd="0" destOrd="0" presId="urn:microsoft.com/office/officeart/2005/8/layout/funnel1"/>
    <dgm:cxn modelId="{C73454E9-24D7-472C-9141-5763F0182FB8}" type="presOf" srcId="{8A562DA0-C89B-45B9-9A3A-3819EE4F57A0}" destId="{87413409-CA25-4EA0-B3D8-A00974184CC9}" srcOrd="0" destOrd="0" presId="urn:microsoft.com/office/officeart/2005/8/layout/funnel1"/>
    <dgm:cxn modelId="{2FA97F92-6F73-4190-9ED5-06C1317FE9EB}" srcId="{8A562DA0-C89B-45B9-9A3A-3819EE4F57A0}" destId="{85E8CB7F-04B5-4D2C-99F4-D5C32CDDEFC7}" srcOrd="3" destOrd="0" parTransId="{FDA46145-CFF4-4F1A-BED5-4E647F0559D5}" sibTransId="{40167C93-7331-45A6-9B2A-068153CEAB0A}"/>
    <dgm:cxn modelId="{E297C0B6-53BF-405F-8681-E76176D41978}" type="presOf" srcId="{A3532A88-B0CC-47CD-A009-2185BBE7B8C8}" destId="{5D253978-F6C2-4990-A049-98D6E29B95D1}" srcOrd="0" destOrd="0" presId="urn:microsoft.com/office/officeart/2005/8/layout/funnel1"/>
    <dgm:cxn modelId="{690AD12F-6ACC-406F-9A94-D188305ECF6E}" type="presOf" srcId="{4E5FC8A5-995A-469F-835D-F26D5951C662}" destId="{8707AF59-7D4C-45E9-9D7A-0EBD98405765}" srcOrd="0" destOrd="0" presId="urn:microsoft.com/office/officeart/2005/8/layout/funnel1"/>
    <dgm:cxn modelId="{DCE3B3E7-81C7-4C3F-B285-647ECEA5D4F3}" type="presOf" srcId="{704EE396-3977-4BA9-9A0C-0A035079912D}" destId="{D6BD8B5F-B6DB-472D-86CC-B76D0DD0B87B}" srcOrd="0" destOrd="0" presId="urn:microsoft.com/office/officeart/2005/8/layout/funnel1"/>
    <dgm:cxn modelId="{9189F7CB-B25D-4100-B8F1-358F00E14B49}" srcId="{8A562DA0-C89B-45B9-9A3A-3819EE4F57A0}" destId="{704EE396-3977-4BA9-9A0C-0A035079912D}" srcOrd="0" destOrd="0" parTransId="{82691ADF-A043-4B9A-829D-AE5D19210A59}" sibTransId="{5EE9AD8D-B1F1-4C9E-BB37-4C18CBC88E6D}"/>
    <dgm:cxn modelId="{DE0893FD-0014-4A06-8D1B-64F1679B491D}" srcId="{8A562DA0-C89B-45B9-9A3A-3819EE4F57A0}" destId="{A3532A88-B0CC-47CD-A009-2185BBE7B8C8}" srcOrd="1" destOrd="0" parTransId="{35ABB12F-9E6F-431E-85E6-E8A4E13ABFCF}" sibTransId="{3929E0DC-0323-40B5-AE7E-1A5E3C341BB5}"/>
    <dgm:cxn modelId="{D4CF37FA-627A-41B5-B22B-662C60BA3A9C}" srcId="{8A562DA0-C89B-45B9-9A3A-3819EE4F57A0}" destId="{4E5FC8A5-995A-469F-835D-F26D5951C662}" srcOrd="2" destOrd="0" parTransId="{93E24C9B-FAB0-4940-8CBE-CE3232036886}" sibTransId="{E3207047-00A5-4609-A28A-FCA4FF5891F2}"/>
    <dgm:cxn modelId="{034C6445-85B3-45BD-9B07-4B26B764C3B6}" type="presParOf" srcId="{87413409-CA25-4EA0-B3D8-A00974184CC9}" destId="{602BFAB4-8108-4C7F-A556-F9DE4FD9AE75}" srcOrd="0" destOrd="0" presId="urn:microsoft.com/office/officeart/2005/8/layout/funnel1"/>
    <dgm:cxn modelId="{B21FFD0E-D831-4B02-9EB7-29088B8FF8C6}" type="presParOf" srcId="{87413409-CA25-4EA0-B3D8-A00974184CC9}" destId="{333FDD45-1E59-4A60-9DB6-90AC6445355C}" srcOrd="1" destOrd="0" presId="urn:microsoft.com/office/officeart/2005/8/layout/funnel1"/>
    <dgm:cxn modelId="{B10F8237-6DE7-4220-87E2-ABFA6993D0D6}" type="presParOf" srcId="{87413409-CA25-4EA0-B3D8-A00974184CC9}" destId="{43E98BBB-F1E2-4594-AEA9-F06328083313}" srcOrd="2" destOrd="0" presId="urn:microsoft.com/office/officeart/2005/8/layout/funnel1"/>
    <dgm:cxn modelId="{4DD07A3F-C378-4D86-B07D-2AEA71785396}" type="presParOf" srcId="{87413409-CA25-4EA0-B3D8-A00974184CC9}" destId="{8707AF59-7D4C-45E9-9D7A-0EBD98405765}" srcOrd="3" destOrd="0" presId="urn:microsoft.com/office/officeart/2005/8/layout/funnel1"/>
    <dgm:cxn modelId="{8062CC0D-2D66-4E77-9AE0-A7F7EDDC984A}" type="presParOf" srcId="{87413409-CA25-4EA0-B3D8-A00974184CC9}" destId="{5D253978-F6C2-4990-A049-98D6E29B95D1}" srcOrd="4" destOrd="0" presId="urn:microsoft.com/office/officeart/2005/8/layout/funnel1"/>
    <dgm:cxn modelId="{7F3E1BD2-686B-42AA-B418-3CCC734D952E}" type="presParOf" srcId="{87413409-CA25-4EA0-B3D8-A00974184CC9}" destId="{D6BD8B5F-B6DB-472D-86CC-B76D0DD0B87B}" srcOrd="5" destOrd="0" presId="urn:microsoft.com/office/officeart/2005/8/layout/funnel1"/>
    <dgm:cxn modelId="{9671197B-B2FD-4253-A34C-37DE9D5AEA3E}" type="presParOf" srcId="{87413409-CA25-4EA0-B3D8-A00974184CC9}" destId="{91D87B2C-FC86-484E-A687-7501EEC847D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91CD16-C7B0-4E4A-87F3-9164FFF63CE5}">
      <dsp:nvSpPr>
        <dsp:cNvPr id="0" name=""/>
        <dsp:cNvSpPr/>
      </dsp:nvSpPr>
      <dsp:spPr>
        <a:xfrm>
          <a:off x="2731214" y="256524"/>
          <a:ext cx="3315081" cy="3315081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คุณค่าด้านเนื้อหา</a:t>
          </a:r>
          <a:endParaRPr lang="th-TH" sz="2800" kern="1200" dirty="0"/>
        </a:p>
      </dsp:txBody>
      <dsp:txXfrm>
        <a:off x="4478341" y="959005"/>
        <a:ext cx="1183957" cy="986631"/>
      </dsp:txXfrm>
    </dsp:sp>
    <dsp:sp modelId="{8BD66AE1-F124-4591-8B46-6A62AC89B31A}">
      <dsp:nvSpPr>
        <dsp:cNvPr id="0" name=""/>
        <dsp:cNvSpPr/>
      </dsp:nvSpPr>
      <dsp:spPr>
        <a:xfrm>
          <a:off x="2662939" y="374919"/>
          <a:ext cx="3315081" cy="3315081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คุณค่าด้านสังคมและวัฒนธรรม</a:t>
          </a:r>
          <a:endParaRPr lang="th-TH" sz="2800" kern="1200" dirty="0"/>
        </a:p>
      </dsp:txBody>
      <dsp:txXfrm>
        <a:off x="3452244" y="2525776"/>
        <a:ext cx="1775936" cy="868235"/>
      </dsp:txXfrm>
    </dsp:sp>
    <dsp:sp modelId="{B12B806C-FE2D-45BF-9BD7-F09E3B07E82C}">
      <dsp:nvSpPr>
        <dsp:cNvPr id="0" name=""/>
        <dsp:cNvSpPr/>
      </dsp:nvSpPr>
      <dsp:spPr>
        <a:xfrm>
          <a:off x="2594664" y="256524"/>
          <a:ext cx="3315081" cy="3315081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คุณค่าด้านวรรณศิลป์</a:t>
          </a:r>
          <a:endParaRPr lang="th-TH" sz="2800" kern="1200" dirty="0"/>
        </a:p>
      </dsp:txBody>
      <dsp:txXfrm>
        <a:off x="2978661" y="959005"/>
        <a:ext cx="1183957" cy="986631"/>
      </dsp:txXfrm>
    </dsp:sp>
    <dsp:sp modelId="{0211335A-A57B-49D2-968F-4DCFBCF2FC80}">
      <dsp:nvSpPr>
        <dsp:cNvPr id="0" name=""/>
        <dsp:cNvSpPr/>
      </dsp:nvSpPr>
      <dsp:spPr>
        <a:xfrm>
          <a:off x="2526268" y="51304"/>
          <a:ext cx="3725519" cy="372551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646E6-F695-4478-8D69-ACCFB58B1AF3}">
      <dsp:nvSpPr>
        <dsp:cNvPr id="0" name=""/>
        <dsp:cNvSpPr/>
      </dsp:nvSpPr>
      <dsp:spPr>
        <a:xfrm>
          <a:off x="2457720" y="169490"/>
          <a:ext cx="3725519" cy="372551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6994E-3872-45D1-8075-EE12C1A272F7}">
      <dsp:nvSpPr>
        <dsp:cNvPr id="0" name=""/>
        <dsp:cNvSpPr/>
      </dsp:nvSpPr>
      <dsp:spPr>
        <a:xfrm>
          <a:off x="2389171" y="51304"/>
          <a:ext cx="3725519" cy="372551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E0341A-E04C-4FA5-B36C-FB52535D5E95}">
      <dsp:nvSpPr>
        <dsp:cNvPr id="0" name=""/>
        <dsp:cNvSpPr/>
      </dsp:nvSpPr>
      <dsp:spPr>
        <a:xfrm>
          <a:off x="3477648" y="1851887"/>
          <a:ext cx="1407974" cy="140797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b="1" kern="1200" dirty="0" smtClean="0"/>
            <a:t>เนื้อหา</a:t>
          </a:r>
          <a:endParaRPr lang="th-TH" sz="3700" b="1" kern="1200" dirty="0"/>
        </a:p>
      </dsp:txBody>
      <dsp:txXfrm>
        <a:off x="3477648" y="1851887"/>
        <a:ext cx="1407974" cy="1407974"/>
      </dsp:txXfrm>
    </dsp:sp>
    <dsp:sp modelId="{E4B88E51-88DD-4DC5-8870-DE472533CB32}">
      <dsp:nvSpPr>
        <dsp:cNvPr id="0" name=""/>
        <dsp:cNvSpPr/>
      </dsp:nvSpPr>
      <dsp:spPr>
        <a:xfrm rot="16200000">
          <a:off x="3969134" y="1624234"/>
          <a:ext cx="425003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425003" y="15151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6200000">
        <a:off x="4171010" y="1628760"/>
        <a:ext cx="21250" cy="21250"/>
      </dsp:txXfrm>
    </dsp:sp>
    <dsp:sp modelId="{23A537BA-0297-4671-8808-3AB5ECE992B7}">
      <dsp:nvSpPr>
        <dsp:cNvPr id="0" name=""/>
        <dsp:cNvSpPr/>
      </dsp:nvSpPr>
      <dsp:spPr>
        <a:xfrm>
          <a:off x="3477648" y="18909"/>
          <a:ext cx="1407974" cy="14079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/>
            <a:t>โครงเรื่อง</a:t>
          </a:r>
          <a:endParaRPr lang="th-TH" sz="2800" kern="1200" dirty="0"/>
        </a:p>
      </dsp:txBody>
      <dsp:txXfrm>
        <a:off x="3477648" y="18909"/>
        <a:ext cx="1407974" cy="1407974"/>
      </dsp:txXfrm>
    </dsp:sp>
    <dsp:sp modelId="{40E5DD24-3D83-4B61-A88A-031F46C5B0FD}">
      <dsp:nvSpPr>
        <dsp:cNvPr id="0" name=""/>
        <dsp:cNvSpPr/>
      </dsp:nvSpPr>
      <dsp:spPr>
        <a:xfrm>
          <a:off x="4885623" y="2540723"/>
          <a:ext cx="425003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425003" y="15151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087499" y="2545249"/>
        <a:ext cx="21250" cy="21250"/>
      </dsp:txXfrm>
    </dsp:sp>
    <dsp:sp modelId="{42BD9E26-65B3-44E0-AE78-12F3379D7076}">
      <dsp:nvSpPr>
        <dsp:cNvPr id="0" name=""/>
        <dsp:cNvSpPr/>
      </dsp:nvSpPr>
      <dsp:spPr>
        <a:xfrm>
          <a:off x="5310626" y="1851887"/>
          <a:ext cx="1407974" cy="1407974"/>
        </a:xfrm>
        <a:prstGeom prst="ellipse">
          <a:avLst/>
        </a:prstGeom>
        <a:gradFill rotWithShape="0">
          <a:gsLst>
            <a:gs pos="0">
              <a:schemeClr val="accent4">
                <a:hueOff val="5745295"/>
                <a:satOff val="-14534"/>
                <a:lumOff val="653"/>
                <a:alphaOff val="0"/>
                <a:tint val="62000"/>
                <a:satMod val="180000"/>
              </a:schemeClr>
            </a:gs>
            <a:gs pos="65000">
              <a:schemeClr val="accent4">
                <a:hueOff val="5745295"/>
                <a:satOff val="-14534"/>
                <a:lumOff val="653"/>
                <a:alphaOff val="0"/>
                <a:tint val="32000"/>
                <a:satMod val="250000"/>
              </a:schemeClr>
            </a:gs>
            <a:gs pos="100000">
              <a:schemeClr val="accent4">
                <a:hueOff val="5745295"/>
                <a:satOff val="-14534"/>
                <a:lumOff val="653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kern="1200" dirty="0" smtClean="0"/>
            <a:t>ตัวละคร</a:t>
          </a:r>
          <a:endParaRPr lang="th-TH" sz="3100" kern="1200" dirty="0"/>
        </a:p>
      </dsp:txBody>
      <dsp:txXfrm>
        <a:off x="5310626" y="1851887"/>
        <a:ext cx="1407974" cy="1407974"/>
      </dsp:txXfrm>
    </dsp:sp>
    <dsp:sp modelId="{3FF2F7D1-17F2-421B-9D5D-B6993F0D08C2}">
      <dsp:nvSpPr>
        <dsp:cNvPr id="0" name=""/>
        <dsp:cNvSpPr/>
      </dsp:nvSpPr>
      <dsp:spPr>
        <a:xfrm rot="5400000">
          <a:off x="3969134" y="3457212"/>
          <a:ext cx="425003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425003" y="15151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5400000">
        <a:off x="4171010" y="3461738"/>
        <a:ext cx="21250" cy="21250"/>
      </dsp:txXfrm>
    </dsp:sp>
    <dsp:sp modelId="{A0F971B9-7FBA-4D67-A4C7-9D2D1D340ADD}">
      <dsp:nvSpPr>
        <dsp:cNvPr id="0" name=""/>
        <dsp:cNvSpPr/>
      </dsp:nvSpPr>
      <dsp:spPr>
        <a:xfrm>
          <a:off x="3477648" y="3684865"/>
          <a:ext cx="1407974" cy="1407974"/>
        </a:xfrm>
        <a:prstGeom prst="ellipse">
          <a:avLst/>
        </a:prstGeom>
        <a:gradFill rotWithShape="0">
          <a:gsLst>
            <a:gs pos="0">
              <a:schemeClr val="accent4">
                <a:hueOff val="11490590"/>
                <a:satOff val="-29069"/>
                <a:lumOff val="1307"/>
                <a:alphaOff val="0"/>
                <a:tint val="62000"/>
                <a:satMod val="180000"/>
              </a:schemeClr>
            </a:gs>
            <a:gs pos="65000">
              <a:schemeClr val="accent4">
                <a:hueOff val="11490590"/>
                <a:satOff val="-29069"/>
                <a:lumOff val="1307"/>
                <a:alphaOff val="0"/>
                <a:tint val="32000"/>
                <a:satMod val="250000"/>
              </a:schemeClr>
            </a:gs>
            <a:gs pos="100000">
              <a:schemeClr val="accent4">
                <a:hueOff val="11490590"/>
                <a:satOff val="-29069"/>
                <a:lumOff val="1307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kern="1200" dirty="0" smtClean="0"/>
            <a:t>ฉาก</a:t>
          </a:r>
          <a:endParaRPr lang="th-TH" sz="3100" kern="1200" dirty="0"/>
        </a:p>
      </dsp:txBody>
      <dsp:txXfrm>
        <a:off x="3477648" y="3684865"/>
        <a:ext cx="1407974" cy="1407974"/>
      </dsp:txXfrm>
    </dsp:sp>
    <dsp:sp modelId="{AD4AD3EB-2AB2-4DB1-89CE-0D3DCF5F7BCC}">
      <dsp:nvSpPr>
        <dsp:cNvPr id="0" name=""/>
        <dsp:cNvSpPr/>
      </dsp:nvSpPr>
      <dsp:spPr>
        <a:xfrm rot="10800000">
          <a:off x="3052645" y="2540723"/>
          <a:ext cx="425003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425003" y="15151"/>
              </a:lnTo>
            </a:path>
          </a:pathLst>
        </a:custGeom>
        <a:noFill/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0800000">
        <a:off x="3254521" y="2545249"/>
        <a:ext cx="21250" cy="21250"/>
      </dsp:txXfrm>
    </dsp:sp>
    <dsp:sp modelId="{F5D787DA-57BB-4902-BC9F-073F8AEF2C73}">
      <dsp:nvSpPr>
        <dsp:cNvPr id="0" name=""/>
        <dsp:cNvSpPr/>
      </dsp:nvSpPr>
      <dsp:spPr>
        <a:xfrm>
          <a:off x="1644670" y="1851887"/>
          <a:ext cx="1407974" cy="1407974"/>
        </a:xfrm>
        <a:prstGeom prst="ellipse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62000"/>
                <a:satMod val="180000"/>
              </a:schemeClr>
            </a:gs>
            <a:gs pos="65000">
              <a:schemeClr val="accent4">
                <a:hueOff val="17235884"/>
                <a:satOff val="-43603"/>
                <a:lumOff val="1960"/>
                <a:alphaOff val="0"/>
                <a:tint val="32000"/>
                <a:satMod val="25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100" kern="1200" dirty="0" smtClean="0"/>
            <a:t>แก่นเรื่อง</a:t>
          </a:r>
          <a:endParaRPr lang="th-TH" sz="3100" kern="1200" dirty="0"/>
        </a:p>
      </dsp:txBody>
      <dsp:txXfrm>
        <a:off x="1644670" y="1851887"/>
        <a:ext cx="1407974" cy="14079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BFAB4-8108-4C7F-A556-F9DE4FD9AE75}">
      <dsp:nvSpPr>
        <dsp:cNvPr id="0" name=""/>
        <dsp:cNvSpPr/>
      </dsp:nvSpPr>
      <dsp:spPr>
        <a:xfrm>
          <a:off x="2098596" y="507702"/>
          <a:ext cx="4066891" cy="1412377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FDD45-1E59-4A60-9DB6-90AC6445355C}">
      <dsp:nvSpPr>
        <dsp:cNvPr id="0" name=""/>
        <dsp:cNvSpPr/>
      </dsp:nvSpPr>
      <dsp:spPr>
        <a:xfrm>
          <a:off x="3610741" y="3892076"/>
          <a:ext cx="788157" cy="504420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E98BBB-F1E2-4594-AEA9-F06328083313}">
      <dsp:nvSpPr>
        <dsp:cNvPr id="0" name=""/>
        <dsp:cNvSpPr/>
      </dsp:nvSpPr>
      <dsp:spPr>
        <a:xfrm>
          <a:off x="2170599" y="4138904"/>
          <a:ext cx="3783154" cy="945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0070C0"/>
              </a:solidFill>
            </a:rPr>
            <a:t>วรรณศิลป์</a:t>
          </a:r>
          <a:endParaRPr lang="th-TH" sz="3600" b="1" kern="1200" dirty="0">
            <a:solidFill>
              <a:srgbClr val="0070C0"/>
            </a:solidFill>
          </a:endParaRPr>
        </a:p>
      </dsp:txBody>
      <dsp:txXfrm>
        <a:off x="2170599" y="4138904"/>
        <a:ext cx="3783154" cy="945788"/>
      </dsp:txXfrm>
    </dsp:sp>
    <dsp:sp modelId="{8707AF59-7D4C-45E9-9D7A-0EBD98405765}">
      <dsp:nvSpPr>
        <dsp:cNvPr id="0" name=""/>
        <dsp:cNvSpPr/>
      </dsp:nvSpPr>
      <dsp:spPr>
        <a:xfrm>
          <a:off x="3178695" y="1627441"/>
          <a:ext cx="2168556" cy="17605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/>
            <a:t>ศิลปะการประพันธ์</a:t>
          </a:r>
          <a:endParaRPr lang="th-TH" sz="2800" b="1" kern="1200" dirty="0"/>
        </a:p>
      </dsp:txBody>
      <dsp:txXfrm>
        <a:off x="3178695" y="1627441"/>
        <a:ext cx="2168556" cy="1760585"/>
      </dsp:txXfrm>
    </dsp:sp>
    <dsp:sp modelId="{5D253978-F6C2-4990-A049-98D6E29B95D1}">
      <dsp:nvSpPr>
        <dsp:cNvPr id="0" name=""/>
        <dsp:cNvSpPr/>
      </dsp:nvSpPr>
      <dsp:spPr>
        <a:xfrm>
          <a:off x="2170578" y="723737"/>
          <a:ext cx="1866447" cy="1418682"/>
        </a:xfrm>
        <a:prstGeom prst="ellipse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/>
            <a:t>รสวรรณคดี</a:t>
          </a:r>
          <a:endParaRPr lang="th-TH" sz="2800" b="1" kern="1200" dirty="0"/>
        </a:p>
      </dsp:txBody>
      <dsp:txXfrm>
        <a:off x="2170578" y="723737"/>
        <a:ext cx="1866447" cy="1418682"/>
      </dsp:txXfrm>
    </dsp:sp>
    <dsp:sp modelId="{D6BD8B5F-B6DB-472D-86CC-B76D0DD0B87B}">
      <dsp:nvSpPr>
        <dsp:cNvPr id="0" name=""/>
        <dsp:cNvSpPr/>
      </dsp:nvSpPr>
      <dsp:spPr>
        <a:xfrm>
          <a:off x="3769104" y="391059"/>
          <a:ext cx="1857864" cy="1418682"/>
        </a:xfrm>
        <a:prstGeom prst="ellipse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/>
            <a:t>ลักษณะการประพันธ์</a:t>
          </a:r>
          <a:endParaRPr lang="th-TH" sz="2800" b="1" kern="1200" dirty="0"/>
        </a:p>
      </dsp:txBody>
      <dsp:txXfrm>
        <a:off x="3769104" y="391059"/>
        <a:ext cx="1857864" cy="1418682"/>
      </dsp:txXfrm>
    </dsp:sp>
    <dsp:sp modelId="{91D87B2C-FC86-484E-A687-7501EEC847DE}">
      <dsp:nvSpPr>
        <dsp:cNvPr id="0" name=""/>
        <dsp:cNvSpPr/>
      </dsp:nvSpPr>
      <dsp:spPr>
        <a:xfrm>
          <a:off x="1357287" y="219672"/>
          <a:ext cx="5133772" cy="381899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68CDE3-E275-4803-A7DA-DDFFF2D107D8}" type="datetimeFigureOut">
              <a:rPr lang="th-TH" smtClean="0"/>
              <a:pPr/>
              <a:t>24/08/57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2BD958-B356-42CB-A6BB-596B014FF24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pecial%20Instructor%20(&#3626;&#3634;&#3608;&#3636;&#3605;&#3626;&#3623;&#3609;&#3609;&#3633;&#3609;)\&#3648;&#3607;&#3629;&#3617;%201-57\ppt%20&#3617;.3%20(1-57)\7.%20&#3614;&#3619;&#3632;&#3629;&#3616;&#3633;&#3618;&#3617;&#3603;&#3637;\&#3614;&#3619;&#3632;&#3629;&#3616;&#3633;&#3618;&#3617;&#3603;&#3637;%20Ver.&#3605;&#3633;&#3604;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angklon.com/wp-content/uploads/2011/08/klon8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-story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161"/>
            <a:ext cx="9144000" cy="6847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196752"/>
          </a:xfrm>
        </p:spPr>
        <p:txBody>
          <a:bodyPr>
            <a:normAutofit/>
          </a:bodyPr>
          <a:lstStyle/>
          <a:p>
            <a:pPr algn="l"/>
            <a:r>
              <a:rPr lang="th-TH" sz="5400" dirty="0" smtClean="0"/>
              <a:t>นิทานคำกลอนเรื่องพระอภัยมณี  </a:t>
            </a:r>
            <a:endParaRPr lang="th-TH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7164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accent1"/>
                </a:solidFill>
              </a:rPr>
              <a:t>ตอน  </a:t>
            </a:r>
          </a:p>
          <a:p>
            <a:r>
              <a:rPr lang="th-TH" sz="4400" b="1" dirty="0" smtClean="0">
                <a:solidFill>
                  <a:schemeClr val="accent1"/>
                </a:solidFill>
              </a:rPr>
              <a:t>พระอภัยมณีหนีนางผีเสื้อสมุทร </a:t>
            </a:r>
            <a:endParaRPr lang="th-TH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sz="2800" dirty="0" smtClean="0"/>
              <a:t>		</a:t>
            </a:r>
            <a:r>
              <a:rPr lang="th-TH" sz="3200" dirty="0" smtClean="0"/>
              <a:t>พระอภัยมณีและศรีสุวรรณเป็นโอรสของท้าวสุทัศน์และปทุมเกสร กษัตริย์ผู้ครองเมืองรัตนา เจ้าชายทั้งสองได้ออกเดินทางจากบ้านเมืองเพื่อเรียน</a:t>
            </a:r>
            <a:r>
              <a:rPr lang="th-TH" sz="3200" dirty="0" err="1" smtClean="0"/>
              <a:t>ไสยศาสตร์</a:t>
            </a:r>
            <a:r>
              <a:rPr lang="th-TH" sz="3200" dirty="0" smtClean="0"/>
              <a:t> และเสาะหาของวิเศษจากทิศาปาโมกข์ตามคำสั่งของบิดา แต่พระอภัยมณีกลับเลือกเรียนวิชาดนตรีคือการเป่าปี่ได้เป็นเอก มีอานุภาพโน้มน้าวจิตในคนหรือประหารผู้ฟังได้ตามใจปรารถนา ส่วนศรีสุวรรณเรียนวิชากระบี่กระบองจนเป็นเลิศ</a:t>
            </a:r>
          </a:p>
          <a:p>
            <a:pPr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เมื่อกลับมาถึงบ้านเมือง ท้าวสุทัศน์โกรธมากที่โอรสไม่ปฏิบัติตามคำสั่งและโดยที่ไม่ได้พิจารณาคุณค่าของสิ่งที่โอรสเรียนมา พระองค์ได้ตรัสในทำนองว่าน่าจะไล่ออกจากเมือง พระอภัยมณีและศรีสุวรรณน้อยใจจึงชวนกันออกจากเมืองไป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4800" dirty="0" smtClean="0"/>
              <a:t>เนื้อเรื่องย่อพระอภัยมณี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ทั้งสองพระองค์เดินทางด้นดั้นมาจนถึงริมฝั่งทะเล ได้พบพราหมณ์หนุ่มน้อยสามคน มีโมรา ผู้ชำนาญในการผูกหญ้าเป็นสำเภายนต์ท่องทะเล  วิเชียร ผู้สามารถยิงธนูได้คราวละ 7 ลูก และ</a:t>
            </a:r>
            <a:r>
              <a:rPr lang="th-TH" sz="3200" dirty="0" err="1" smtClean="0"/>
              <a:t>สานน</a:t>
            </a:r>
            <a:r>
              <a:rPr lang="th-TH" sz="3200" dirty="0" smtClean="0"/>
              <a:t> ผู้สามารถเรียกลมฝนได้ตามใจปรารถนา 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เมื่อพราหมณ์ทราบปัญหาของกษัตริย์ทั้งสองแล้ว เกิดสงสัยในวิชาเป่าปี่ของของพระอภัยมณีว่ามีคุณค่าอย่างไร พระอภัยมณีเป่าปี่ให้ฟัง พราหมณ์ทั้งสามรวมทั้งศรีสุวรรณได้ฟังก็เคลิ้มหลับใหลไป ระหว่างนั้นนางผีเสื้อสมุทร ซึ่งอาศัยอยู่ในถ้ำใต้ทะเลได้ผ่านมาเห็นพระอภัยมณีนั่งเป่าปี่อยู่ ก็นึกรัก จึงอุ้มพาไปไว้ในถ้ำ แปลงตนเป็นหญิงสาวคอยปรนนิบัติ พระอภัยมณีดูดวงตาก็รู้ว่ามิใช่มนุษย์แต่ก็จำทนต้องอยู่กินกับนางผีเสื้อสมุทร จนมีลูกชื่อว่าสินสมุทร 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ฝ่ายศรีสุวรรณและพราหมณ์ทั้งสามคน เมื่อตื่นขึ้นมาไม่เห็นพระอภัยมณีก็ออกติดตามจนพลัดหลงไปยังเมืองรมจักร ศรีสุวรรณปลอมตัวเป็นพราหมณ์เข้าเมือง จนได้พบนาง</a:t>
            </a:r>
            <a:r>
              <a:rPr lang="th-TH" sz="3200" dirty="0" err="1" smtClean="0"/>
              <a:t>เกษ</a:t>
            </a:r>
            <a:r>
              <a:rPr lang="th-TH" sz="3200" dirty="0" smtClean="0"/>
              <a:t>ราธิดาของท้าวทศวงศ์เจ้าเมือง เกิดความรักต่อกัน 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ขณะนั้นเมืองรมจักรกำลังประสบปัญหาคือ ท้าวอุเท</a:t>
            </a:r>
            <a:r>
              <a:rPr lang="th-TH" sz="3200" dirty="0" err="1" smtClean="0"/>
              <a:t>นกษัตริย์</a:t>
            </a:r>
            <a:r>
              <a:rPr lang="th-TH" sz="3200" dirty="0" smtClean="0"/>
              <a:t>เมืองชวามาสู่ขอนาง</a:t>
            </a:r>
            <a:r>
              <a:rPr lang="th-TH" sz="3200" dirty="0" err="1" smtClean="0"/>
              <a:t>เกษ</a:t>
            </a:r>
            <a:r>
              <a:rPr lang="th-TH" sz="3200" dirty="0" smtClean="0"/>
              <a:t>รา ท้าวทศวงศ์ไม่ยอมยกให้ เพราะเห็นว่าเป็นกษัตริย์ต่างชาติ ต่างศาสนา ท้าวอุ</a:t>
            </a:r>
            <a:r>
              <a:rPr lang="th-TH" sz="3200" dirty="0" err="1" smtClean="0"/>
              <a:t>เทนย</a:t>
            </a:r>
            <a:r>
              <a:rPr lang="th-TH" sz="3200" dirty="0" smtClean="0"/>
              <a:t>กกองทัพมาตีเมืองรมจักร ศรีสุวรรณและพราหมณ์ทั้งสามอาสาสู้ศึกจนได้ชัยชนะ ศรีสุวรรณได้อภิเษกกับนาง</a:t>
            </a:r>
            <a:r>
              <a:rPr lang="th-TH" sz="3200" dirty="0" err="1" smtClean="0"/>
              <a:t>เกษ</a:t>
            </a:r>
            <a:r>
              <a:rPr lang="th-TH" sz="3200" dirty="0" smtClean="0"/>
              <a:t>รา ได้ครองเมืองรมจักรและต่อมามีธิดานามว่า อรุณรัศมี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72408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กล่าวถึงพระอภัยมณีได้มาอยู่กับนางผีเสื้อสมุทรที่แปลงกายเป็นหญิงงามจนมี ลูกชาย ๑ คน ชื่อสินสมุทร มีลักษณะ คือ ตาแดง มีกำลังดั่งช้างสาร มีเขี้ยวคล้ายนางผีเสื้อสมุทร เมื่อสินสมุทรอายุได้ ๘ ปี ได้เปิดถ้ำและออกไปท่องเที่ยวนอกถ้ำ ได้พบเงือกและจับมาให้พระอภัยดู เงือกขอไว้ชีวิตและอาสาพาพระอภัยมณีหนีไปเกาะแก้วพิสดาร</a:t>
            </a: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016224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/>
              <a:t>เนื้อเรื่องย่อ </a:t>
            </a:r>
            <a:br>
              <a:rPr lang="th-TH" sz="4400" dirty="0" smtClean="0"/>
            </a:br>
            <a:r>
              <a:rPr lang="th-TH" sz="4400" dirty="0" smtClean="0"/>
              <a:t>ตอน </a:t>
            </a:r>
            <a:br>
              <a:rPr lang="th-TH" sz="4400" dirty="0" smtClean="0"/>
            </a:br>
            <a:r>
              <a:rPr lang="th-TH" sz="4400" dirty="0" smtClean="0"/>
              <a:t>พระอภัยมณีหนีนางผีเสื้อสมุทร</a:t>
            </a: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	 </a:t>
            </a:r>
            <a:r>
              <a:rPr lang="th-TH" sz="3200" dirty="0" smtClean="0"/>
              <a:t>ส่วนนางผีเสื้อสมุทรได้ฝันร้ายว่ามีเทวดาที่เกาะเหาะมาทำร้ายและทุบนางเกือบตาย และเทวดาก็ควักเอาดวงตานางเหาะหายไป  พระอภัยมณีได้ทีจึงออกอุบายให้นางไปสะเดาะเคราะห์รักษาศีล ๓ วัน แล้วพระอภัยมณีกับสินสมุทรก็หนีไปด้วยความช่วยเหลือจากเงือกผัวเมียและลูกสาวเงือก </a:t>
            </a:r>
          </a:p>
          <a:p>
            <a:pPr>
              <a:buNone/>
            </a:pPr>
            <a:endParaRPr lang="th-TH" sz="3200" dirty="0" smtClean="0"/>
          </a:p>
          <a:p>
            <a:pPr>
              <a:buNone/>
            </a:pPr>
            <a:r>
              <a:rPr lang="th-TH" sz="3200" dirty="0" smtClean="0"/>
              <a:t>		ฝ่ายผีเสื้อสมุทรเมื่อรักษาศีลจนครบ ๓ วัน กลับมาไม่พบพระอภัยมณีก็ตามหา สินสมุทรมาขัดขวางเพื่อถ่วงเวลา นางผีเสื้อสมุทรก็อ่านพระเวททำให้มองเห็นไปไกลเห็นพระอภัยมณีจึงไล่ติดตามแล้วจับนางเงือกสองผัวเมียกิน</a:t>
            </a:r>
          </a:p>
          <a:p>
            <a:endParaRPr lang="th-TH" sz="3200" dirty="0" smtClean="0"/>
          </a:p>
          <a:p>
            <a:pPr>
              <a:buNone/>
            </a:pPr>
            <a:r>
              <a:rPr lang="th-TH" sz="3200" dirty="0" smtClean="0"/>
              <a:t>		นางเงือกพาพระอภัยมณีหนีมาจนถึงเกาะแก้วพิสดาร เมื่อนางผีเสื้อสมุทรตามมาทันและอาละวาด พระ</a:t>
            </a:r>
            <a:r>
              <a:rPr lang="th-TH" sz="3200" dirty="0" err="1" smtClean="0"/>
              <a:t>ฤาษี</a:t>
            </a:r>
            <a:r>
              <a:rPr lang="th-TH" sz="3200" dirty="0" smtClean="0"/>
              <a:t>จึงเสกทรายขว้างมากลางคลื่น นางผีเสื้อสมุทรกลัวจึงหลบหนีหายไป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/>
              <a:t>พระอภัยมณี ตอน หนีนางผีเสื้อสมุทร</a:t>
            </a:r>
            <a:endParaRPr lang="th-TH" sz="4800" dirty="0"/>
          </a:p>
        </p:txBody>
      </p:sp>
      <p:pic>
        <p:nvPicPr>
          <p:cNvPr id="5" name="พระอภัยมณี Ver.ตัด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8208912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2420888"/>
          <a:ext cx="8640960" cy="394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pPr algn="ctr"/>
            <a:r>
              <a:rPr lang="th-TH" sz="4000" dirty="0" smtClean="0"/>
              <a:t>คุณค่าความงาม</a:t>
            </a:r>
            <a:br>
              <a:rPr lang="th-TH" sz="4000" dirty="0" smtClean="0"/>
            </a:br>
            <a:r>
              <a:rPr lang="th-TH" sz="4000" dirty="0" smtClean="0"/>
              <a:t>ของนิทานคำกลอนเรื่องพระอภัยมณี </a:t>
            </a:r>
            <a:br>
              <a:rPr lang="th-TH" sz="4000" dirty="0" smtClean="0"/>
            </a:br>
            <a:r>
              <a:rPr lang="th-TH" sz="4000" dirty="0" smtClean="0"/>
              <a:t>ตอน หนีนางผีเสื้อสมุทร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91CD16-C7B0-4E4A-87F3-9164FFF63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991CD16-C7B0-4E4A-87F3-9164FFF63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991CD16-C7B0-4E4A-87F3-9164FFF63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11335A-A57B-49D2-968F-4DCFBCF2F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0211335A-A57B-49D2-968F-4DCFBCF2F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0211335A-A57B-49D2-968F-4DCFBCF2F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D66AE1-F124-4591-8B46-6A62AC89B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BD66AE1-F124-4591-8B46-6A62AC89B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BD66AE1-F124-4591-8B46-6A62AC89B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2646E6-F695-4478-8D69-ACCFB58B1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8E2646E6-F695-4478-8D69-ACCFB58B1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8E2646E6-F695-4478-8D69-ACCFB58B1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2B806C-FE2D-45BF-9BD7-F09E3B07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12B806C-FE2D-45BF-9BD7-F09E3B07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12B806C-FE2D-45BF-9BD7-F09E3B07E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76994E-3872-45D1-8075-EE12C1A27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9A76994E-3872-45D1-8075-EE12C1A27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9A76994E-3872-45D1-8075-EE12C1A27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363272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h-TH" dirty="0" smtClean="0"/>
              <a:t>๑. คุณค่าด้านเนื้อหา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E0341A-E04C-4FA5-B36C-FB52535D5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E0341A-E04C-4FA5-B36C-FB52535D5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E0341A-E04C-4FA5-B36C-FB52535D5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B88E51-88DD-4DC5-8870-DE472533C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4B88E51-88DD-4DC5-8870-DE472533C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4B88E51-88DD-4DC5-8870-DE472533C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A537BA-0297-4671-8808-3AB5ECE99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3A537BA-0297-4671-8808-3AB5ECE99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3A537BA-0297-4671-8808-3AB5ECE99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E5DD24-3D83-4B61-A88A-031F46C5B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0E5DD24-3D83-4B61-A88A-031F46C5B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0E5DD24-3D83-4B61-A88A-031F46C5B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BD9E26-65B3-44E0-AE78-12F3379D7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2BD9E26-65B3-44E0-AE78-12F3379D7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2BD9E26-65B3-44E0-AE78-12F3379D7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F2F7D1-17F2-421B-9D5D-B6993F0D0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3FF2F7D1-17F2-421B-9D5D-B6993F0D0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3FF2F7D1-17F2-421B-9D5D-B6993F0D0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F971B9-7FBA-4D67-A4C7-9D2D1D34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0F971B9-7FBA-4D67-A4C7-9D2D1D34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0F971B9-7FBA-4D67-A4C7-9D2D1D34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4AD3EB-2AB2-4DB1-89CE-0D3DCF5F7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D4AD3EB-2AB2-4DB1-89CE-0D3DCF5F7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D4AD3EB-2AB2-4DB1-89CE-0D3DCF5F7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787DA-57BB-4902-BC9F-073F8AEF2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F5D787DA-57BB-4902-BC9F-073F8AEF2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F5D787DA-57BB-4902-BC9F-073F8AEF2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lvl="2" algn="thaiDist">
              <a:buNone/>
            </a:pPr>
            <a:r>
              <a:rPr lang="th-TH" sz="2800" dirty="0" smtClean="0"/>
              <a:t>			</a:t>
            </a:r>
            <a:r>
              <a:rPr lang="th-TH" sz="3200" dirty="0" smtClean="0"/>
              <a:t>เริ่มเรื่องที่พระอภัยมณีอยู่กินกับผีเสื้อสมุทรจนมีบุตรหนึ่งคนชื่อสินสมุทร เมื่อสินสมุทรอายุได้ ๘ ปี ได้วิ่งเล่นไปเจอแผ่นหินที่ปิดปากถ้ำไว้จึงเปิดออก และไปจับเงือกชรามาอวดพ่อ พระอภัยมณีจึงเล่าความจริงแต่หนหลังให้ฟังว่าแม่เป็นนางยักษ์แปลงกาย เงือกชราจึงอาสาจะช่วยเหลือสองพ่อลูกหนีจากผีเสื้อสมุทร พระอภัยมณีจึงทำอุบายลวงให้ผีเสื้อสมุทรไปจำศีลไกลๆ เป็นเวลา ๓ วัน เงือกชราสองสามีภรรยาและลูกสาวจึงช่วยเหลือด้วยการให้พระอภัยมณีและสินสมุทรขี่หลังไปยังเกาะแก้วพิสดาร เมื่อครบ ๓ วัน นางยักษ์กลับมาที่ถ้ำไม่เห็นสองพ่อลูกก็ออกตามหา และได้ฆ่าเงือกชราทั้งสอง แต่พระอภัยมณี สินสมุทร และนางเงือกรอดพ้นเงื้อมมือผีเสื้อสมุทร เพราะว่ายน้ำไปถึงเกาะแก้วพิสดารได้ทัน และได้พระ</a:t>
            </a:r>
            <a:r>
              <a:rPr lang="th-TH" sz="3200" dirty="0" err="1" smtClean="0"/>
              <a:t>ฤาษี</a:t>
            </a:r>
            <a:r>
              <a:rPr lang="th-TH" sz="3200" dirty="0" smtClean="0"/>
              <a:t>ที่มีฤทธิ์ออกมาช่วยเหลือ </a:t>
            </a:r>
          </a:p>
          <a:p>
            <a:pPr lvl="2" algn="thaiDist">
              <a:buNone/>
            </a:pPr>
            <a:r>
              <a:rPr lang="th-TH" sz="3200" dirty="0" smtClean="0"/>
              <a:t>			</a:t>
            </a:r>
            <a:r>
              <a:rPr lang="th-TH" sz="3200" b="1" dirty="0" smtClean="0"/>
              <a:t>“เรื่องในตอนนี้จบลงที่ผีเสื้อสมุทรทำอะไรไม่ได้ก็กลับไป”</a:t>
            </a:r>
            <a:endParaRPr lang="th-TH" sz="2800" b="1" dirty="0" smtClean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th-TH" dirty="0" smtClean="0"/>
              <a:t>๑.๑ โครงเรื่อง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th-TH" dirty="0" smtClean="0"/>
              <a:t>๑.๒ ตัวละคร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628800"/>
          <a:ext cx="7560840" cy="3996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417646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/>
                        <a:t>ตัวละครหลัก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/>
                        <a:t>ตัวละครรอง </a:t>
                      </a:r>
                      <a:endParaRPr lang="th-TH" sz="3600" dirty="0"/>
                    </a:p>
                  </a:txBody>
                  <a:tcPr/>
                </a:tc>
              </a:tr>
              <a:tr h="334802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3600" b="1" dirty="0" smtClean="0">
                          <a:solidFill>
                            <a:schemeClr val="accent6"/>
                          </a:solidFill>
                        </a:rPr>
                        <a:t> พระอภัยมณี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3600" b="1" dirty="0" smtClean="0">
                          <a:solidFill>
                            <a:schemeClr val="accent6"/>
                          </a:solidFill>
                        </a:rPr>
                        <a:t> นางผีเสื้อสมุทร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th-TH" sz="3600" b="1" dirty="0" smtClean="0">
                          <a:solidFill>
                            <a:schemeClr val="accent6"/>
                          </a:solidFill>
                        </a:rPr>
                        <a:t> สินสมุทร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lang="th-TH" sz="3600" b="1" dirty="0" smtClean="0">
                          <a:solidFill>
                            <a:srgbClr val="00B0F0"/>
                          </a:solidFill>
                        </a:rPr>
                        <a:t>  เงือกชราสองสามีภรรยา</a:t>
                      </a: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lang="th-TH" sz="3600" b="1" dirty="0" smtClean="0">
                          <a:solidFill>
                            <a:srgbClr val="00B0F0"/>
                          </a:solidFill>
                        </a:rPr>
                        <a:t> นางเงือก </a:t>
                      </a:r>
                    </a:p>
                    <a:p>
                      <a:pPr algn="l">
                        <a:buFont typeface="Wingdings" pitchFamily="2" charset="2"/>
                        <a:buChar char="v"/>
                      </a:pPr>
                      <a:r>
                        <a:rPr lang="th-TH" sz="3600" b="1" dirty="0" smtClean="0">
                          <a:solidFill>
                            <a:srgbClr val="00B0F0"/>
                          </a:solidFill>
                        </a:rPr>
                        <a:t> พระโยคี</a:t>
                      </a:r>
                    </a:p>
                    <a:p>
                      <a:pPr algn="ctr"/>
                      <a:endParaRPr lang="th-TH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07904" y="620688"/>
            <a:ext cx="5184576" cy="6237312"/>
          </a:xfrm>
        </p:spPr>
        <p:txBody>
          <a:bodyPr>
            <a:normAutofit fontScale="85000" lnSpcReduction="10000"/>
          </a:bodyPr>
          <a:lstStyle/>
          <a:p>
            <a:pPr algn="thaiDist"/>
            <a:r>
              <a:rPr lang="th-TH" sz="3300" b="1" dirty="0" smtClean="0"/>
              <a:t>พระสุนทรโวหาร</a:t>
            </a:r>
            <a:r>
              <a:rPr lang="th-TH" sz="3300" dirty="0" smtClean="0"/>
              <a:t> นามเดิม </a:t>
            </a:r>
            <a:r>
              <a:rPr lang="th-TH" sz="3300" b="1" dirty="0" smtClean="0"/>
              <a:t>ภู่</a:t>
            </a:r>
            <a:r>
              <a:rPr lang="th-TH" sz="3300" dirty="0" smtClean="0"/>
              <a:t> หรือที่เรียกกันทั่วไปว่า </a:t>
            </a:r>
            <a:r>
              <a:rPr lang="th-TH" sz="3300" b="1" dirty="0" smtClean="0"/>
              <a:t>สุนทรภู่</a:t>
            </a:r>
            <a:r>
              <a:rPr lang="th-TH" sz="3300" dirty="0" smtClean="0"/>
              <a:t> (26 มิถุนายน พ.ศ. 2329 - พ.ศ. 2398) </a:t>
            </a:r>
          </a:p>
          <a:p>
            <a:pPr algn="thaiDist"/>
            <a:r>
              <a:rPr lang="th-TH" sz="3300" dirty="0" smtClean="0"/>
              <a:t>เป็นกวีชาวไทยที่มีชื่อเสียง ได้รับยกย่องเป็น         </a:t>
            </a:r>
            <a:r>
              <a:rPr lang="th-TH" sz="3300" b="1" dirty="0" err="1" smtClean="0"/>
              <a:t>เชกสเปียร์</a:t>
            </a:r>
            <a:r>
              <a:rPr lang="th-TH" sz="3300" b="1" dirty="0" smtClean="0"/>
              <a:t>แห่งประเทศไทย</a:t>
            </a:r>
            <a:r>
              <a:rPr lang="th-TH" sz="3300" dirty="0" smtClean="0"/>
              <a:t> </a:t>
            </a:r>
          </a:p>
          <a:p>
            <a:pPr algn="thaiDist"/>
            <a:r>
              <a:rPr lang="th-TH" sz="3300" dirty="0" smtClean="0"/>
              <a:t>ได้เข้ารับราชการเป็นกวีราชสำนักในรัชสมัยพระบาทสมเด็จพระพุทธเลิศหล้านภาลัย เมื่อสิ้นรัชกาลได้ออกบวชเป็นเวลาร่วม 20 ปี </a:t>
            </a:r>
          </a:p>
          <a:p>
            <a:pPr algn="thaiDist"/>
            <a:r>
              <a:rPr lang="th-TH" sz="3300" dirty="0" smtClean="0"/>
              <a:t>ก่อนจะกลับเข้ารับราชการอีกครั้งในปลายรัชสมัยพระบาทสมเด็จพระนั่งเกล้าเจ้าอยู่หัว  โดยเป็นอาลักษณ์ในสมเด็จเจ้าฟ้าจุฑามณี                กรม</a:t>
            </a:r>
            <a:r>
              <a:rPr lang="th-TH" sz="3300" dirty="0" err="1" smtClean="0"/>
              <a:t>ขุนอิศเรศ</a:t>
            </a:r>
            <a:r>
              <a:rPr lang="th-TH" sz="3300" dirty="0" smtClean="0"/>
              <a:t>รังสรรค์ </a:t>
            </a:r>
          </a:p>
          <a:p>
            <a:pPr algn="thaiDist">
              <a:buNone/>
            </a:pPr>
            <a:r>
              <a:rPr lang="th-TH" sz="3500" dirty="0" smtClean="0"/>
              <a:t/>
            </a:r>
            <a:br>
              <a:rPr lang="th-TH" sz="3500" dirty="0" smtClean="0"/>
            </a:br>
            <a:endParaRPr lang="th-TH" sz="3000" dirty="0" smtClean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>
            <a:normAutofit/>
          </a:bodyPr>
          <a:lstStyle/>
          <a:p>
            <a:pPr algn="ctr"/>
            <a:r>
              <a:rPr lang="th-TH" sz="4800" dirty="0" smtClean="0"/>
              <a:t>ประวัติผู้แต่ง</a:t>
            </a:r>
            <a:endParaRPr lang="th-TH" sz="4800" dirty="0"/>
          </a:p>
        </p:txBody>
      </p:sp>
      <p:pic>
        <p:nvPicPr>
          <p:cNvPr id="4" name="Picture 3" descr="untitled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240360" cy="502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เป็นโอรสกษัตริย์ แต่เพราะไปเรียนวิชาเป่าปี่ซึ่งไม่เหมาะสมกับการขึ้นครองราชย์ในอนาคต ทำให้พระราชบิดากริ้วและถูกขับออกจากวัง</a:t>
            </a:r>
          </a:p>
          <a:p>
            <a:r>
              <a:rPr lang="th-TH" sz="3200" dirty="0" smtClean="0"/>
              <a:t>เป็นคนรูปงามและมีเสน่ห์</a:t>
            </a:r>
          </a:p>
          <a:p>
            <a:r>
              <a:rPr lang="th-TH" sz="3200" dirty="0" smtClean="0"/>
              <a:t>เจ้าชู้จึงทำให้มีภรรยาหลายคน</a:t>
            </a:r>
          </a:p>
          <a:p>
            <a:r>
              <a:rPr lang="th-TH" sz="3200" dirty="0" smtClean="0"/>
              <a:t>มีจิตใจอ่อนโยนแต่ขาดความเด็ดขาด</a:t>
            </a:r>
          </a:p>
          <a:p>
            <a:r>
              <a:rPr lang="th-TH" sz="3200" dirty="0" smtClean="0"/>
              <a:t>วิชาความรู้ที่โดดเด่น  คือ การเป่าปี่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h-TH" sz="4400" dirty="0" smtClean="0">
                <a:solidFill>
                  <a:schemeClr val="accent6"/>
                </a:solidFill>
              </a:rPr>
              <a:t>๑. พระอภัยมณี</a:t>
            </a:r>
            <a:endParaRPr lang="th-TH" dirty="0"/>
          </a:p>
        </p:txBody>
      </p:sp>
      <p:pic>
        <p:nvPicPr>
          <p:cNvPr id="4" name="Picture 3" descr="elearning-20110330-161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564904"/>
            <a:ext cx="3448050" cy="380923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เป็นยักษ์  อาศัยอยู่ในถ้ำกลางทะเล  สามารถแปลงกายเป็นสาวสวยได้</a:t>
            </a:r>
          </a:p>
          <a:p>
            <a:r>
              <a:rPr lang="th-TH" sz="3200" dirty="0" smtClean="0"/>
              <a:t>มีความหลงใหลในเสียงปี่และรูปโฉมของพระอภัยมณี เกิดความหลงรักจึงลักพาตัวพระอภัยมณีไปอยู่ด้วยกันในถ้ำ</a:t>
            </a:r>
          </a:p>
          <a:p>
            <a:r>
              <a:rPr lang="th-TH" sz="3200" dirty="0" smtClean="0"/>
              <a:t>มีลูกชื่อ  สินสมุทร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h-TH" sz="4400" dirty="0" smtClean="0">
                <a:solidFill>
                  <a:schemeClr val="accent6"/>
                </a:solidFill>
              </a:rPr>
              <a:t>๒. นางผีเสื้อสมุทร</a:t>
            </a:r>
            <a:endParaRPr lang="th-TH" dirty="0"/>
          </a:p>
        </p:txBody>
      </p:sp>
      <p:pic>
        <p:nvPicPr>
          <p:cNvPr id="4" name="Picture 3" descr="SL1028_0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140968"/>
            <a:ext cx="4165266" cy="332494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เป็นบุตรของพระอภัยมณีกับนางผีเสื้อสมุทร</a:t>
            </a:r>
          </a:p>
          <a:p>
            <a:r>
              <a:rPr lang="th-TH" sz="3200" dirty="0" smtClean="0"/>
              <a:t>มีอายุประมาณ  ๘  ขวบ</a:t>
            </a:r>
          </a:p>
          <a:p>
            <a:r>
              <a:rPr lang="th-TH" sz="3200" dirty="0" smtClean="0"/>
              <a:t>มีบุคลิกภาพที่เหมือนพ่อแม่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th-TH" sz="4400" dirty="0" smtClean="0">
                <a:solidFill>
                  <a:schemeClr val="accent6"/>
                </a:solidFill>
              </a:rPr>
              <a:t>๓. สินสมุทร</a:t>
            </a:r>
            <a:endParaRPr lang="th-TH" sz="4000" dirty="0"/>
          </a:p>
        </p:txBody>
      </p:sp>
      <p:pic>
        <p:nvPicPr>
          <p:cNvPr id="4" name="Picture 3" descr="63136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772816"/>
            <a:ext cx="3811860" cy="479715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ในเรื่องนี้สุนทรภู่ได้สร้างฉากสถานที่ขึ้นจากจินตนาการ อย่างไรก็ตามจากการศึกษาของ</a:t>
            </a:r>
            <a:r>
              <a:rPr lang="th-TH" sz="3200" dirty="0" smtClean="0"/>
              <a:t>กาญจนา นาคพันธุ์  </a:t>
            </a:r>
            <a:r>
              <a:rPr lang="th-TH" sz="3200" dirty="0" smtClean="0"/>
              <a:t>ในหนังสือ</a:t>
            </a:r>
            <a:r>
              <a:rPr lang="th-TH" sz="3200" dirty="0" smtClean="0"/>
              <a:t>ภูมิศาสตร์   สุนทร</a:t>
            </a:r>
            <a:r>
              <a:rPr lang="th-TH" sz="3200" dirty="0" smtClean="0"/>
              <a:t>ภู่ พบว่า  สุนทรภู่ได้กำหนดตำแหน่งสถานที่ต่างๆในเนื้อเรื่องเอาไว้อย่างรัดกุม ระยะเวลาเดินทางไปสถานที่ต่างๆเป็นไปอย่างถูกต้อง ไม่ผิดเพี้ยน ซึ่งแสดงให้เห็นถึงอัจฉริยะในการ</a:t>
            </a:r>
            <a:r>
              <a:rPr lang="th-TH" sz="3200" dirty="0" smtClean="0"/>
              <a:t>ประพันธ์ของ</a:t>
            </a:r>
            <a:r>
              <a:rPr lang="th-TH" sz="3200" dirty="0" smtClean="0"/>
              <a:t>สุนทรภู่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/>
            <a:r>
              <a:rPr lang="th-TH" dirty="0" smtClean="0"/>
              <a:t>๑.๓ ฉาก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แก่นเรื่องหลัก คือ </a:t>
            </a:r>
            <a:r>
              <a:rPr lang="th-TH" sz="3200" b="1" dirty="0" smtClean="0">
                <a:solidFill>
                  <a:srgbClr val="FF0000"/>
                </a:solidFill>
              </a:rPr>
              <a:t>ชายหญิงที่จะเป็นสามีภรรยากัน หากไม่เหมาะสมกัน ไม่มีความรักซึ่งกันและกัน ย่อมไม่อาจอยู่ร่วมกันได้ 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ดัง</a:t>
            </a:r>
            <a:r>
              <a:rPr lang="th-TH" sz="3200" dirty="0" smtClean="0"/>
              <a:t>จะเห็นได้จากชีวิตคู่ของพระอภัยมณีกับนางผีเสื้อสมุทรที่มีเผ่าพันธุ์ที่แตกต่างกัน คือ มนุษย์กับยักษ์ อีกทั้งนางผีเสื้อสมุทรยังรักพระอภัยเพียงฝ่ายเดียว โดยที่พระอภัยมณีไม่ได้รักตอบ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๑.๔ แก่นเรื่อง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044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๒. คุณค่าด้านวรรณศิลป์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ประพันธ์ด้วยรูปแบบของกลอนสุภาพหรือกลอนแปด</a:t>
            </a:r>
          </a:p>
          <a:p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๒.๑ ลักษณะการประพันธ์</a:t>
            </a:r>
            <a:endParaRPr lang="th-TH" dirty="0"/>
          </a:p>
        </p:txBody>
      </p:sp>
      <p:pic>
        <p:nvPicPr>
          <p:cNvPr id="4" name="Picture 3" descr="กลอนแปด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76872"/>
            <a:ext cx="6336704" cy="3744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/>
              <a:t>เรื่องพระอภัยมณี ตอนพระอภัยมณีหนีนางผีเสื้อสมุทร ปรากฏรสวรรณคดีที่โดดเด่นอยู่ ๒ รส คือ พิโรธวาทัง กับ </a:t>
            </a:r>
            <a:r>
              <a:rPr lang="th-TH" sz="3200" dirty="0" err="1" smtClean="0"/>
              <a:t>สัล</a:t>
            </a:r>
            <a:r>
              <a:rPr lang="th-TH" sz="3200" dirty="0" smtClean="0"/>
              <a:t>ลา</a:t>
            </a:r>
            <a:r>
              <a:rPr lang="th-TH" sz="3200" dirty="0" err="1" smtClean="0"/>
              <a:t>ปังค</a:t>
            </a:r>
            <a:r>
              <a:rPr lang="th-TH" sz="3200" dirty="0" smtClean="0"/>
              <a:t>พิสัย</a:t>
            </a:r>
          </a:p>
          <a:p>
            <a:pPr algn="thaiDist"/>
            <a:endParaRPr lang="th-TH" sz="2300" dirty="0" smtClean="0"/>
          </a:p>
          <a:p>
            <a:pPr lvl="2" algn="thaiDist"/>
            <a:r>
              <a:rPr lang="th-TH" sz="3200" dirty="0" smtClean="0"/>
              <a:t>พิโรธวาทัง  คือ  บทโกรธ บทตัดพ้อต่อว่า</a:t>
            </a:r>
          </a:p>
          <a:p>
            <a:pPr lvl="2" algn="thaiDist"/>
            <a:endParaRPr lang="th-TH" sz="3200" dirty="0" smtClean="0"/>
          </a:p>
          <a:p>
            <a:pPr lvl="2" algn="thaiDist"/>
            <a:r>
              <a:rPr lang="th-TH" sz="3200" dirty="0" err="1" smtClean="0"/>
              <a:t>สัล</a:t>
            </a:r>
            <a:r>
              <a:rPr lang="th-TH" sz="3200" dirty="0" smtClean="0"/>
              <a:t>ลา</a:t>
            </a:r>
            <a:r>
              <a:rPr lang="th-TH" sz="3200" dirty="0" err="1" smtClean="0"/>
              <a:t>ปังค</a:t>
            </a:r>
            <a:r>
              <a:rPr lang="th-TH" sz="3200" dirty="0" smtClean="0"/>
              <a:t>พิสัย คือ บทแสดงความโศกเศร้า คร่ำครวญ อาลัยอาวรณ์</a:t>
            </a:r>
          </a:p>
          <a:p>
            <a:pPr lvl="2" algn="thaiDist">
              <a:buNone/>
            </a:pPr>
            <a:endParaRPr lang="th-TH" sz="3200" dirty="0" smtClean="0"/>
          </a:p>
          <a:p>
            <a:pPr lvl="2" algn="thaiDist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**</a:t>
            </a:r>
            <a:r>
              <a:rPr lang="th-TH" sz="3200" b="1" dirty="0" smtClean="0">
                <a:solidFill>
                  <a:srgbClr val="FF0000"/>
                </a:solidFill>
              </a:rPr>
              <a:t> </a:t>
            </a:r>
            <a:r>
              <a:rPr lang="th-TH" sz="3200" b="1" dirty="0" err="1" smtClean="0">
                <a:solidFill>
                  <a:srgbClr val="FF0000"/>
                </a:solidFill>
              </a:rPr>
              <a:t>เสาวรจนี</a:t>
            </a:r>
            <a:r>
              <a:rPr lang="th-TH" sz="3200" b="1" dirty="0" smtClean="0">
                <a:solidFill>
                  <a:srgbClr val="FF0000"/>
                </a:solidFill>
              </a:rPr>
              <a:t>ปรากฏบ้างแต่มีเพียงเล็กน้อย ส่วนนารีปราโมทย์ในตอนนี้ไม่ปรากฏ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th-TH" dirty="0" smtClean="0"/>
              <a:t>๒.๒ รสวรรณคดี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/>
              <a:t>	นางผีเสื้อเหลือโกรธพิโรธร้อง  	             มาตั้งซ่องศีลจะมีอยู่ที่ไหน </a:t>
            </a:r>
            <a:br>
              <a:rPr lang="th-TH" sz="3200" dirty="0" smtClean="0"/>
            </a:br>
            <a:r>
              <a:rPr lang="th-TH" sz="3200" dirty="0" smtClean="0"/>
              <a:t>ช่างเฉโกโยคีหนีเขาใช้ 		ไม่อยู่ในศีลสัตย์มาตัดรอน </a:t>
            </a:r>
            <a:br>
              <a:rPr lang="th-TH" sz="3200" dirty="0" smtClean="0"/>
            </a:br>
            <a:r>
              <a:rPr lang="th-TH" sz="3200" dirty="0" smtClean="0"/>
              <a:t>เขาว่ากันผัวเมียกับแม่ลูก 		ยื่นจมูกเข้ามาบ้างช่วยสั่งสอน </a:t>
            </a:r>
            <a:br>
              <a:rPr lang="th-TH" sz="3200" dirty="0" smtClean="0"/>
            </a:br>
            <a:r>
              <a:rPr lang="th-TH" sz="3200" dirty="0" smtClean="0"/>
              <a:t>แม้นคบคู่กูไว้มิให้นอน 		จะราน</a:t>
            </a:r>
            <a:r>
              <a:rPr lang="th-TH" sz="3200" dirty="0" err="1" smtClean="0"/>
              <a:t>รอญ</a:t>
            </a:r>
            <a:r>
              <a:rPr lang="th-TH" sz="3200" dirty="0" smtClean="0"/>
              <a:t>รบเร้าเฝ้าตอแย </a:t>
            </a:r>
            <a:br>
              <a:rPr lang="th-TH" sz="3200" dirty="0" smtClean="0"/>
            </a:br>
            <a:r>
              <a:rPr lang="th-TH" sz="3200" dirty="0" smtClean="0"/>
              <a:t>แล้วชี้หน้าด่าอึงหึงนางเงือก 		ทำซบเสือกสอพลออีตอแหล </a:t>
            </a:r>
            <a:br>
              <a:rPr lang="th-TH" sz="3200" dirty="0" smtClean="0"/>
            </a:br>
            <a:r>
              <a:rPr lang="th-TH" sz="3200" dirty="0" smtClean="0"/>
              <a:t>เห็นผัวรักยักคอทำท้อแท้ 		พ่อกับแม่มึงเข้าไปอยู่ในท้อง</a:t>
            </a:r>
            <a:r>
              <a:rPr lang="th-TH" sz="3600" dirty="0" smtClean="0"/>
              <a:t> </a:t>
            </a:r>
            <a:endParaRPr lang="th-TH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th-TH" sz="4800" u="sng" dirty="0" smtClean="0"/>
              <a:t>พิโรธวาทัง</a:t>
            </a:r>
            <a:endParaRPr lang="th-TH" sz="4400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200" dirty="0" smtClean="0"/>
              <a:t>	ลงกลิ้งเกลือกเสือกกายร้องไห้โร่      เสียงโฮโฮดังก้องห้องคูหา</a:t>
            </a:r>
            <a:br>
              <a:rPr lang="th-TH" sz="3200" dirty="0" smtClean="0"/>
            </a:br>
            <a:r>
              <a:rPr lang="th-TH" sz="3200" dirty="0" smtClean="0"/>
              <a:t>พระรูปหล่อพ่อคุณของเมียอา         ควรหรือมาทิ้งขว้างหมองหมางเมีย</a:t>
            </a:r>
            <a:br>
              <a:rPr lang="th-TH" sz="3200" dirty="0" smtClean="0"/>
            </a:br>
            <a:r>
              <a:rPr lang="th-TH" sz="3200" dirty="0" smtClean="0"/>
              <a:t>ทั้งลูกน้อยกลอยใจไปด้วยเล่า         เหมือนควักเอาดวงใจน้องไปเสีย</a:t>
            </a:r>
          </a:p>
          <a:p>
            <a:pPr>
              <a:buNone/>
            </a:pPr>
            <a:r>
              <a:rPr lang="th-TH" sz="3200" dirty="0" smtClean="0"/>
              <a:t>	น้องร้อนรุ่มกลุ้มใจดังไฟเลีย	        ทูนหัวเมียช่างไม่ไว้อาลัยเลย</a:t>
            </a:r>
            <a:br>
              <a:rPr lang="th-TH" sz="3200" dirty="0" smtClean="0"/>
            </a:br>
            <a:r>
              <a:rPr lang="th-TH" sz="3200" dirty="0" smtClean="0"/>
              <a:t>ถึงแปดปีนี่แล้วไม่แคล้วคลาด          เคยร่วมอาสน์อกอุ่นพ่อคุณเอ๋ย</a:t>
            </a:r>
            <a:br>
              <a:rPr lang="th-TH" sz="3200" dirty="0" smtClean="0"/>
            </a:br>
            <a:r>
              <a:rPr lang="th-TH" sz="3200" dirty="0" smtClean="0"/>
              <a:t>ตั้งแต่นี้น้องจะได้ผู้ใดเชย   	        เหมือนพระเคยคู่เคียงเมื่อเที่ยงคืน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u="sng" dirty="0" err="1" smtClean="0"/>
              <a:t>สัล</a:t>
            </a:r>
            <a:r>
              <a:rPr lang="th-TH" sz="4800" u="sng" dirty="0" smtClean="0"/>
              <a:t>ลา</a:t>
            </a:r>
            <a:r>
              <a:rPr lang="th-TH" sz="4800" u="sng" dirty="0" err="1" smtClean="0"/>
              <a:t>ปังค</a:t>
            </a:r>
            <a:r>
              <a:rPr lang="th-TH" sz="4800" u="sng" dirty="0" smtClean="0"/>
              <a:t>พิสัย</a:t>
            </a:r>
            <a:endParaRPr lang="th-TH" sz="44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Autofit/>
          </a:bodyPr>
          <a:lstStyle/>
          <a:p>
            <a:r>
              <a:rPr lang="th-TH" sz="3200" dirty="0" smtClean="0"/>
              <a:t>ในสมัยรัชกาลที่ 4 ได้เลื่อนตำแหน่งเป็น พระสุนทรโวหาร เจ้ากรมอาลักษณ์ฝ่ายพระราชวังบวร ซึ่งเป็นตำแหน่งราชการสุดท้ายก่อนสิ้นชีวิต</a:t>
            </a:r>
          </a:p>
          <a:p>
            <a:r>
              <a:rPr lang="th-TH" sz="3200" dirty="0" smtClean="0"/>
              <a:t>สุนทรภู่เป็นกวีที่มีความชำนาญทางด้านกลอน  ได้สร้าง</a:t>
            </a:r>
            <a:r>
              <a:rPr lang="th-TH" sz="3200" dirty="0" err="1" smtClean="0"/>
              <a:t>ขนบ</a:t>
            </a:r>
            <a:r>
              <a:rPr lang="th-TH" sz="3200" dirty="0" smtClean="0"/>
              <a:t>การประพันธ์กลอนนิทานและกลอนนิราศขึ้นใหม่จนกลายเป็นที่นิยมอย่างกว้างขวางสืบเนื่องมา</a:t>
            </a:r>
          </a:p>
          <a:p>
            <a:r>
              <a:rPr lang="th-TH" sz="3200" dirty="0" smtClean="0"/>
              <a:t>ในปัจจุบัน ผลงานที่มีชื่อเสียงของสุนทรภู่มีมากมายหลายเรื่องโดยเฉพาะเรื่อง </a:t>
            </a:r>
            <a:r>
              <a:rPr lang="th-TH" sz="3200" b="1" i="1" dirty="0" smtClean="0">
                <a:solidFill>
                  <a:srgbClr val="FF0000"/>
                </a:solidFill>
              </a:rPr>
              <a:t>พระอภัยมณี</a:t>
            </a:r>
            <a:r>
              <a:rPr lang="th-TH" sz="3200" b="1" dirty="0" smtClean="0">
                <a:solidFill>
                  <a:srgbClr val="FF0000"/>
                </a:solidFill>
              </a:rPr>
              <a:t> ได้รับยกย่องจากวรรณคดีสโมสรว่าเป็นยอดของวรรณคดีประเภทกลอนนิทาน</a:t>
            </a:r>
            <a:r>
              <a:rPr lang="th-TH" sz="3200" b="1" dirty="0" smtClean="0"/>
              <a:t> </a:t>
            </a:r>
            <a:r>
              <a:rPr lang="th-TH" sz="3200" dirty="0" smtClean="0"/>
              <a:t>และเป็นผลงานที่แสดงถึงทักษะ ความรู้ และทัศนะของสุนทรภู่อย่างมากที่สุด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sz="2000" dirty="0" smtClean="0"/>
              <a:t> </a:t>
            </a:r>
            <a:r>
              <a:rPr lang="th-TH" sz="3200" dirty="0" smtClean="0"/>
              <a:t>๑. มีการเล่นสัมผัสใน ทั้งสัมผัสพยัญชนะและสัมผัสสระ 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๒. การใช้คำที่ทำให้เกิด</a:t>
            </a:r>
            <a:r>
              <a:rPr lang="th-TH" sz="3200" dirty="0" err="1" smtClean="0"/>
              <a:t>จินต</a:t>
            </a:r>
            <a:r>
              <a:rPr lang="th-TH" sz="3200" dirty="0" smtClean="0"/>
              <a:t>ภาพ สื่อถึงอาการเคลื่อนไหว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๓. การเล่นเสียงพยัญชนะที่ท้ายวรรคทำให้เกิดเสียงและจังหวะไพเราะ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๔. การใช้คำ</a:t>
            </a:r>
            <a:r>
              <a:rPr lang="th-TH" sz="3200" dirty="0" err="1" smtClean="0"/>
              <a:t>พรรณา</a:t>
            </a:r>
            <a:r>
              <a:rPr lang="th-TH" sz="3200" dirty="0" smtClean="0"/>
              <a:t>โวหาร 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๕. การใช้คำที่ทำให้เกิดจินตนาการทั้งภาพ แสง สี เสียง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๖. การใช้ภาพพจน์ ประเภทอุปมา คือ การเปรียบเทียบสิ่งหนึ่งที่เหมือนกับอีกสิ่งหนึ่ง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๗. การใช้ถ้อยคำที่ทำให้ผู้อ่านเกิดอารมณ์ขัน</a:t>
            </a:r>
            <a:endParaRPr lang="th-T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๒.๓ ศิลปะการประพันธ์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2400" dirty="0" smtClean="0"/>
              <a:t> </a:t>
            </a:r>
            <a:r>
              <a:rPr lang="th-TH" sz="3200" dirty="0" smtClean="0"/>
              <a:t>๑. สะท้อนให้เห็นถึงวิถีชีวิตความเป็นอยู่ของคนไทยเกี่ยวกับการเลี้ยงดูเด็ก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๒. สะท้อนให้เห็นว่า ในสังคมมีความเชื่อเรื่องความฝัน เคราะห์กรรม เทวดา ภูตผีปีศาจ เวทมนตร์คาถา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๓. สะท้อนให้เห็นว่า สังคมไทยมีความเมตตาช่วยเหลือกัน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๔. สะท้อนให้เห็นว่า การอยู่ในสังคมต้องใช้สติปัญญา 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๕. สะท้อนให้เห็นถึงความรักระหว่างสามีภรรยา หากเป็นความรักที่ไม่ได้เกิดจากความสมัครใจก็อาจก่อให้เกิดปัญหาครอบครัวได้</a:t>
            </a:r>
          </a:p>
          <a:p>
            <a:pPr>
              <a:buNone/>
            </a:pPr>
            <a:r>
              <a:rPr lang="th-TH" sz="3200" dirty="0" smtClean="0"/>
              <a:t> </a:t>
            </a:r>
            <a:r>
              <a:rPr lang="th-TH" sz="2800" dirty="0" smtClean="0"/>
              <a:t>		</a:t>
            </a:r>
            <a:endParaRPr lang="th-TH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๓. คุณค่าด้านสังคมและวัฒนธรรม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/>
              <a:t>๑. การพลัดพรากจากสิ่งที่รักจะทำให้เกิดทุกข์</a:t>
            </a:r>
          </a:p>
          <a:p>
            <a:pPr algn="thaiDist"/>
            <a:r>
              <a:rPr lang="th-TH" sz="3200" dirty="0" smtClean="0"/>
              <a:t>๒. เมื่อเป็นพ่อแม่ควรพูดกับลูกดีๆ พูดด้วยเหตุผลและความรัก ไม่ใช้อารมณ์ ไม่ทำร้ายลูก</a:t>
            </a:r>
          </a:p>
          <a:p>
            <a:pPr algn="thaiDist"/>
            <a:r>
              <a:rPr lang="th-TH" sz="3200" dirty="0" smtClean="0"/>
              <a:t>๓. ควรเป็นคนมีความเมตตากรุณา รู้จักช่วยเหลือผู้อื่นที่กำลังเดือดร้อน</a:t>
            </a:r>
          </a:p>
          <a:p>
            <a:pPr algn="thaiDist"/>
            <a:r>
              <a:rPr lang="th-TH" sz="3200" dirty="0" smtClean="0"/>
              <a:t>๔. ไม่ควรฆ่าสัตว์และทำลายชีวิตผู้อื่น</a:t>
            </a:r>
          </a:p>
          <a:p>
            <a:pPr algn="thaiDist"/>
            <a:r>
              <a:rPr lang="th-TH" sz="3200" dirty="0" smtClean="0"/>
              <a:t>๕. การที่ชีวิตคู่สามีภรรยาจะยืนยาวนั้น ทั้งสองฝ่ายต้องมีความเหมาะสมกัน ทั้งด้านการดำเนินชีวิตและอุปนิสัยจึงจะอยู่ร่วมกันได้ </a:t>
            </a:r>
            <a:endParaRPr lang="th-TH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dirty="0" smtClean="0"/>
              <a:t>ข้อคิดที่ได้จากเรื่อง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2979087">
            <a:off x="4047972" y="-33681"/>
            <a:ext cx="4320480" cy="367240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Content Placeholder 3" descr="ผีเสื้อสมุทร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348880"/>
            <a:ext cx="4074230" cy="45091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4088" y="1124744"/>
            <a:ext cx="2890664" cy="1143000"/>
          </a:xfrm>
        </p:spPr>
        <p:txBody>
          <a:bodyPr>
            <a:normAutofit/>
          </a:bodyPr>
          <a:lstStyle/>
          <a:p>
            <a:r>
              <a:rPr lang="th-TH" sz="6600" dirty="0" smtClean="0"/>
              <a:t>สวัสดี</a:t>
            </a:r>
            <a:endParaRPr lang="th-TH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สุนทรภู่ได้รับแรงบันดาลใจมากมายจากวรรณคดีโบราณทั้งของไทยและของต่างประเทศ และแต่งขึ้นโดยประณีตทั้งตัวเรื่องและถ้อยคำสำนวน  ส่วนตัวเรื่องนั้นพยายามตรวจตราหาเรื่องราวที่ปรากฏอยู่ในหนังสือต่างๆ บ้าง เรื่องที่รู้โดยผู้อื่นบอกเล่าบ้าง เอามาตริตรองเลือกคัดประดิษฐ์ติดต่อแต่ง ประกอบกับความคิดของสุนทรภู่เอง รวมถึงเค้าเรื่องจากเหตุการณ์ในประวัติศาสตร์ เหตุการณ์ในชีวิตของสุนทรภู่ และจินตนาการที่ผสมผสานผูกร้อยเข้าด้วยกัน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dirty="0" smtClean="0"/>
              <a:t>ที่มาของเรื่อง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628800"/>
            <a:ext cx="8003232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200" dirty="0" smtClean="0"/>
              <a:t> ๑. เพื่อขายนำเงินมาเลี้ยงชีพ</a:t>
            </a:r>
            <a:br>
              <a:rPr lang="th-TH" sz="3200" dirty="0" smtClean="0"/>
            </a:br>
            <a:endParaRPr lang="th-TH" sz="3200" dirty="0" smtClean="0"/>
          </a:p>
          <a:p>
            <a:pPr>
              <a:buFont typeface="Wingdings" pitchFamily="2" charset="2"/>
              <a:buChar char="v"/>
            </a:pPr>
            <a:r>
              <a:rPr lang="th-TH" sz="3200" dirty="0" smtClean="0"/>
              <a:t> ๒. เพื่อแต่งถวายพระองค์เจ้าลักขณานุคุณ </a:t>
            </a:r>
            <a:r>
              <a:rPr lang="th-TH" sz="3200" dirty="0" smtClean="0"/>
              <a:t>กรม</a:t>
            </a:r>
            <a:r>
              <a:rPr lang="th-TH" sz="3200" dirty="0" smtClean="0"/>
              <a:t>หมื่นอัปสรสุดาเทพ เพื่อสนองคุณผู้ทรงมี</a:t>
            </a:r>
            <a:r>
              <a:rPr lang="th-TH" sz="3200" dirty="0" err="1" smtClean="0"/>
              <a:t>อุปการะคุณ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dirty="0" smtClean="0"/>
              <a:t>จุดมุ่งหมายในการแต่ง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dirty="0" smtClean="0"/>
              <a:t>		คำประพันธ์ในเรื่อง พระอภัยมณี เป็น</a:t>
            </a:r>
            <a:r>
              <a:rPr lang="th-TH" sz="3200" b="1" dirty="0" smtClean="0">
                <a:solidFill>
                  <a:srgbClr val="FF0000"/>
                </a:solidFill>
              </a:rPr>
              <a:t>กลอนสุภาพ</a:t>
            </a:r>
            <a:r>
              <a:rPr lang="th-TH" sz="3200" dirty="0" smtClean="0"/>
              <a:t>ทั้งหมด ด้วยเป็นความถนัดอย่างพิเศษของกวีผู้นี้ ภาษาที่ใช้มีความเรียบง่ายตามแบบฉบับของสุนทรภู่ มีสัมผัสในไพเราะงดงามโดยตลอด ทำให้เป็นที่นิยมอ่านเรื่อยมาแม้ในปัจจุบัน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dirty="0" smtClean="0"/>
              <a:t>ลักษณะคำประพันธ์</a:t>
            </a: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lon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984776" cy="453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u="sng" dirty="0" smtClean="0"/>
              <a:t>กลอนสุภาพ</a:t>
            </a:r>
            <a:endParaRPr lang="th-TH" u="sng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fontAlgn="base"/>
            <a:r>
              <a:rPr lang="th-TH" sz="3200" b="1" dirty="0" smtClean="0"/>
              <a:t>๑.  บท</a:t>
            </a:r>
            <a:r>
              <a:rPr lang="th-TH" sz="3200" dirty="0" smtClean="0"/>
              <a:t> </a:t>
            </a:r>
          </a:p>
          <a:p>
            <a:pPr fontAlgn="base">
              <a:buNone/>
            </a:pPr>
            <a:r>
              <a:rPr lang="th-TH" sz="3200" dirty="0" smtClean="0"/>
              <a:t>	บทหนึ่งมี ๔ วรรค</a:t>
            </a:r>
            <a:br>
              <a:rPr lang="th-TH" sz="3200" dirty="0" smtClean="0"/>
            </a:br>
            <a:r>
              <a:rPr lang="th-TH" sz="3200" dirty="0" smtClean="0"/>
              <a:t>วรรคที่หนึ่ง  เรียก  “วรรคสดับ”      วรรคที่สอง  เรียก  “วรรครับ”</a:t>
            </a:r>
            <a:br>
              <a:rPr lang="th-TH" sz="3200" dirty="0" smtClean="0"/>
            </a:br>
            <a:r>
              <a:rPr lang="th-TH" sz="3200" dirty="0" smtClean="0"/>
              <a:t>วรรคที่สาม  เรียก  “วรรครอง”       วรรคที่สี่  เรียก  “วรรคส่ง”</a:t>
            </a:r>
            <a:br>
              <a:rPr lang="th-TH" sz="3200" dirty="0" smtClean="0"/>
            </a:br>
            <a:r>
              <a:rPr lang="th-TH" sz="3200" dirty="0" smtClean="0"/>
              <a:t>แต่ละวรรคมีแปดคำ จึงเรียกว่า กลอนแปด</a:t>
            </a:r>
          </a:p>
          <a:p>
            <a:pPr fontAlgn="base"/>
            <a:r>
              <a:rPr lang="th-TH" sz="3200" b="1" dirty="0" smtClean="0"/>
              <a:t>๒.  เสียงคำท้ายวรรค</a:t>
            </a:r>
          </a:p>
          <a:p>
            <a:pPr>
              <a:buNone/>
            </a:pPr>
            <a:r>
              <a:rPr lang="th-TH" sz="3200" dirty="0" smtClean="0"/>
              <a:t>	-  คำท้ายวรรคสดับกำหนด</a:t>
            </a:r>
            <a:r>
              <a:rPr lang="th-TH" sz="3200" b="1" dirty="0" smtClean="0">
                <a:solidFill>
                  <a:srgbClr val="FF0000"/>
                </a:solidFill>
              </a:rPr>
              <a:t>ให้ใช้</a:t>
            </a:r>
            <a:r>
              <a:rPr lang="th-TH" sz="3200" dirty="0" smtClean="0"/>
              <a:t>ได้ทุกเสียง          </a:t>
            </a:r>
          </a:p>
          <a:p>
            <a:pPr>
              <a:buNone/>
            </a:pPr>
            <a:r>
              <a:rPr lang="th-TH" sz="3200" dirty="0" smtClean="0"/>
              <a:t>	-  คำท้ายวรรครับกำหนด</a:t>
            </a:r>
            <a:r>
              <a:rPr lang="th-TH" sz="3200" b="1" dirty="0" smtClean="0"/>
              <a:t>ห้ามใช้</a:t>
            </a:r>
            <a:r>
              <a:rPr lang="th-TH" sz="3200" dirty="0" smtClean="0"/>
              <a:t>เสียงสามัญกับตรี          </a:t>
            </a:r>
          </a:p>
          <a:p>
            <a:pPr>
              <a:buNone/>
            </a:pPr>
            <a:r>
              <a:rPr lang="th-TH" sz="3200" dirty="0" smtClean="0"/>
              <a:t>	- คำท้ายวรรครองกำหนด</a:t>
            </a:r>
            <a:r>
              <a:rPr lang="th-TH" sz="3200" b="1" dirty="0" smtClean="0">
                <a:solidFill>
                  <a:srgbClr val="FF0000"/>
                </a:solidFill>
              </a:rPr>
              <a:t>ให้ใช้</a:t>
            </a:r>
            <a:r>
              <a:rPr lang="th-TH" sz="3200" dirty="0" smtClean="0"/>
              <a:t>เฉพาะเสียงสามัญกับตรี          </a:t>
            </a:r>
          </a:p>
          <a:p>
            <a:pPr>
              <a:buNone/>
            </a:pPr>
            <a:r>
              <a:rPr lang="th-TH" sz="3200" dirty="0" smtClean="0"/>
              <a:t>	- คำท้ายวรรคส่งกำหนด</a:t>
            </a:r>
            <a:r>
              <a:rPr lang="th-TH" sz="3200" b="1" dirty="0" smtClean="0">
                <a:solidFill>
                  <a:srgbClr val="FF0000"/>
                </a:solidFill>
              </a:rPr>
              <a:t>ให้ใช้</a:t>
            </a:r>
            <a:r>
              <a:rPr lang="th-TH" sz="3200" dirty="0" smtClean="0"/>
              <a:t>เฉพาะเสียงสามัญกับตรี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th-TH" dirty="0" smtClean="0"/>
              <a:t>ลักษณะคำประพันธ์ของกลอนสุภาพ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th-TH" b="1" dirty="0" smtClean="0"/>
              <a:t>๓. สัมผัส</a:t>
            </a:r>
          </a:p>
          <a:p>
            <a:pPr fontAlgn="base"/>
            <a:r>
              <a:rPr lang="th-TH" b="1" dirty="0" smtClean="0"/>
              <a:t>สัมผัสนอก</a:t>
            </a:r>
            <a:r>
              <a:rPr lang="th-TH" dirty="0" smtClean="0"/>
              <a:t> หรือสัมผัสระหว่างวรรค อันเป็นสัมผัสบังคับ มีดังนี้</a:t>
            </a:r>
            <a:br>
              <a:rPr lang="th-TH" dirty="0" smtClean="0"/>
            </a:br>
            <a:r>
              <a:rPr lang="th-TH" dirty="0" smtClean="0"/>
              <a:t>	-  คำสุดท้ายของวรรคที่หนึ่ง (วรรคสดับ) สัมผัสกับคำที่สามหรือที่ห้า ของวรรคที่สอง (วรรครับ)</a:t>
            </a:r>
            <a:br>
              <a:rPr lang="th-TH" dirty="0" smtClean="0"/>
            </a:br>
            <a:r>
              <a:rPr lang="th-TH" dirty="0" smtClean="0"/>
              <a:t>	-  คำสุดท้ายของวรรคที่สอง (วรรครับ) สัมผัสกับคำสุดท้ายของวรรคที่สาม (วรรครอง) และคำที่สามหรือที่ห้าของวรรคที่สี่ (วรรคส่ง)</a:t>
            </a:r>
          </a:p>
          <a:p>
            <a:pPr fontAlgn="base"/>
            <a:r>
              <a:rPr lang="th-TH" b="1" dirty="0" smtClean="0"/>
              <a:t>สัมผัสระหว่างบท</a:t>
            </a:r>
            <a:r>
              <a:rPr lang="th-TH" dirty="0" smtClean="0"/>
              <a:t> ของกลอนแปด คือ</a:t>
            </a:r>
            <a:br>
              <a:rPr lang="th-TH" dirty="0" smtClean="0"/>
            </a:br>
            <a:r>
              <a:rPr lang="th-TH" dirty="0" smtClean="0"/>
              <a:t>	-  คำสุดท้ายของวรรคที่สี่ (วรรคส่ง) เป็นคำที่ส่งสัมผัสบังคับให้บทต่อไปต้องรับสัมผัสที่คำสุดท้ายของวรรคที่สอง (วรรครับ)</a:t>
            </a:r>
          </a:p>
          <a:p>
            <a:pPr fontAlgn="base"/>
            <a:r>
              <a:rPr lang="th-TH" b="1" dirty="0" smtClean="0"/>
              <a:t>สัมผัสใน</a:t>
            </a:r>
            <a:r>
              <a:rPr lang="th-TH" dirty="0" smtClean="0"/>
              <a:t> ในแต่ละวรรคของกลอนแปด แบ่งช่วงจังหวะออกเป็นสามช่วง ดังนี้</a:t>
            </a:r>
            <a:br>
              <a:rPr lang="th-TH" dirty="0" smtClean="0"/>
            </a:br>
            <a:r>
              <a:rPr lang="th-TH" dirty="0" smtClean="0"/>
              <a:t>		“หนึ่งสองสาม – หนึ่งสอง – หนึ่งสองสาม”</a:t>
            </a:r>
            <a:br>
              <a:rPr lang="th-TH" dirty="0" smtClean="0"/>
            </a:br>
            <a:r>
              <a:rPr lang="th-TH" dirty="0" smtClean="0"/>
              <a:t>ฉะนั้นสัมผัสในจึงกำหนดได้ตามช่วงจังหวะในแต่ละวรรคนั่นเอง ดังตัวอย่าง</a:t>
            </a:r>
            <a:br>
              <a:rPr lang="th-TH" dirty="0" smtClean="0"/>
            </a:br>
            <a:r>
              <a:rPr lang="th-TH" dirty="0" smtClean="0"/>
              <a:t>		อันกลอน</a:t>
            </a:r>
            <a:r>
              <a:rPr lang="th-TH" b="1" dirty="0" smtClean="0">
                <a:solidFill>
                  <a:srgbClr val="FF0000"/>
                </a:solidFill>
              </a:rPr>
              <a:t>แปด</a:t>
            </a:r>
            <a:r>
              <a:rPr lang="th-TH" dirty="0" smtClean="0"/>
              <a:t> – </a:t>
            </a:r>
            <a:r>
              <a:rPr lang="th-TH" b="1" dirty="0" smtClean="0">
                <a:solidFill>
                  <a:srgbClr val="FF0000"/>
                </a:solidFill>
              </a:rPr>
              <a:t>แปด คำ</a:t>
            </a:r>
            <a:r>
              <a:rPr lang="th-TH" dirty="0" smtClean="0"/>
              <a:t> – ประ</a:t>
            </a:r>
            <a:r>
              <a:rPr lang="th-TH" b="1" dirty="0" smtClean="0">
                <a:solidFill>
                  <a:srgbClr val="FF0000"/>
                </a:solidFill>
              </a:rPr>
              <a:t>จำ</a:t>
            </a:r>
            <a:r>
              <a:rPr lang="th-TH" dirty="0" smtClean="0"/>
              <a:t>วรรค</a:t>
            </a:r>
            <a:br>
              <a:rPr lang="th-TH" dirty="0" smtClean="0"/>
            </a:br>
            <a:r>
              <a:rPr lang="th-TH" dirty="0" smtClean="0"/>
              <a:t>		วางเป็น</a:t>
            </a:r>
            <a:r>
              <a:rPr lang="th-TH" b="1" dirty="0" smtClean="0">
                <a:solidFill>
                  <a:srgbClr val="FF0000"/>
                </a:solidFill>
              </a:rPr>
              <a:t>หลัก</a:t>
            </a:r>
            <a:r>
              <a:rPr lang="th-TH" dirty="0" smtClean="0"/>
              <a:t> – </a:t>
            </a:r>
            <a:r>
              <a:rPr lang="th-TH" b="1" dirty="0" smtClean="0">
                <a:solidFill>
                  <a:srgbClr val="FF0000"/>
                </a:solidFill>
              </a:rPr>
              <a:t>อัก ษร</a:t>
            </a:r>
            <a:r>
              <a:rPr lang="th-TH" dirty="0" smtClean="0"/>
              <a:t> – </a:t>
            </a:r>
            <a:r>
              <a:rPr lang="th-TH" b="1" dirty="0" smtClean="0">
                <a:solidFill>
                  <a:srgbClr val="FF0000"/>
                </a:solidFill>
              </a:rPr>
              <a:t>สุน</a:t>
            </a:r>
            <a:r>
              <a:rPr lang="th-TH" dirty="0" smtClean="0"/>
              <a:t>ทรศรี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737</Words>
  <Application>Microsoft Office PowerPoint</Application>
  <PresentationFormat>On-screen Show (4:3)</PresentationFormat>
  <Paragraphs>136</Paragraphs>
  <Slides>33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นิทานคำกลอนเรื่องพระอภัยมณี  </vt:lpstr>
      <vt:lpstr>ประวัติผู้แต่ง</vt:lpstr>
      <vt:lpstr>Slide 3</vt:lpstr>
      <vt:lpstr>ที่มาของเรื่อง</vt:lpstr>
      <vt:lpstr>จุดมุ่งหมายในการแต่ง</vt:lpstr>
      <vt:lpstr>ลักษณะคำประพันธ์</vt:lpstr>
      <vt:lpstr>กลอนสุภาพ</vt:lpstr>
      <vt:lpstr>ลักษณะคำประพันธ์ของกลอนสุภาพ</vt:lpstr>
      <vt:lpstr>Slide 9</vt:lpstr>
      <vt:lpstr>เนื้อเรื่องย่อพระอภัยมณี</vt:lpstr>
      <vt:lpstr>Slide 11</vt:lpstr>
      <vt:lpstr>Slide 12</vt:lpstr>
      <vt:lpstr>เนื้อเรื่องย่อ  ตอน  พระอภัยมณีหนีนางผีเสื้อสมุทร</vt:lpstr>
      <vt:lpstr>Slide 14</vt:lpstr>
      <vt:lpstr>พระอภัยมณี ตอน หนีนางผีเสื้อสมุทร</vt:lpstr>
      <vt:lpstr>คุณค่าความงาม ของนิทานคำกลอนเรื่องพระอภัยมณี  ตอน หนีนางผีเสื้อสมุทร </vt:lpstr>
      <vt:lpstr>๑. คุณค่าด้านเนื้อหา </vt:lpstr>
      <vt:lpstr>๑.๑ โครงเรื่อง</vt:lpstr>
      <vt:lpstr>๑.๒ ตัวละคร</vt:lpstr>
      <vt:lpstr>๑. พระอภัยมณี</vt:lpstr>
      <vt:lpstr>๒. นางผีเสื้อสมุทร</vt:lpstr>
      <vt:lpstr>๓. สินสมุทร</vt:lpstr>
      <vt:lpstr>๑.๓ ฉาก</vt:lpstr>
      <vt:lpstr>๑.๔ แก่นเรื่อง</vt:lpstr>
      <vt:lpstr>๒. คุณค่าด้านวรรณศิลป์ </vt:lpstr>
      <vt:lpstr>๒.๑ ลักษณะการประพันธ์</vt:lpstr>
      <vt:lpstr>๒.๒ รสวรรณคดี</vt:lpstr>
      <vt:lpstr>พิโรธวาทัง</vt:lpstr>
      <vt:lpstr>สัลลาปังคพิสัย</vt:lpstr>
      <vt:lpstr>๒.๓ ศิลปะการประพันธ์</vt:lpstr>
      <vt:lpstr>๓. คุณค่าด้านสังคมและวัฒนธรรม </vt:lpstr>
      <vt:lpstr>ข้อคิดที่ได้จากเรื่อง</vt:lpstr>
      <vt:lpstr>สวัสดี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นิทานคำกลอนเรื่องพระอภัยมณี   ตอน   พระอภัยมณีหนีนางผีเสื้อสมุทร</dc:title>
  <dc:creator>hp</dc:creator>
  <cp:lastModifiedBy>hp</cp:lastModifiedBy>
  <cp:revision>67</cp:revision>
  <dcterms:created xsi:type="dcterms:W3CDTF">2014-06-14T08:22:50Z</dcterms:created>
  <dcterms:modified xsi:type="dcterms:W3CDTF">2014-08-24T05:03:35Z</dcterms:modified>
</cp:coreProperties>
</file>