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6" r:id="rId4"/>
    <p:sldId id="257" r:id="rId5"/>
    <p:sldId id="266" r:id="rId6"/>
    <p:sldId id="265" r:id="rId7"/>
    <p:sldId id="264" r:id="rId8"/>
    <p:sldId id="263" r:id="rId9"/>
    <p:sldId id="270" r:id="rId10"/>
    <p:sldId id="262" r:id="rId11"/>
    <p:sldId id="271" r:id="rId12"/>
    <p:sldId id="258" r:id="rId13"/>
    <p:sldId id="261" r:id="rId14"/>
    <p:sldId id="260" r:id="rId15"/>
    <p:sldId id="259" r:id="rId16"/>
    <p:sldId id="267" r:id="rId17"/>
    <p:sldId id="269" r:id="rId18"/>
    <p:sldId id="268" r:id="rId1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00"/>
    <a:srgbClr val="FF0066"/>
    <a:srgbClr val="003399"/>
    <a:srgbClr val="00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36AE40-E245-4508-9330-EED654EE657B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2" csCatId="colorful" phldr="1"/>
      <dgm:spPr/>
    </dgm:pt>
    <dgm:pt modelId="{C1A79C44-0013-4989-843D-AD38937DA44B}">
      <dgm:prSet phldrT="[Text]" custT="1"/>
      <dgm:spPr/>
      <dgm:t>
        <a:bodyPr/>
        <a:lstStyle/>
        <a:p>
          <a:r>
            <a:rPr lang="th-TH" sz="4000" b="1" dirty="0" smtClean="0">
              <a:cs typeface="+mj-cs"/>
            </a:rPr>
            <a:t>๑.วัจนภาษา </a:t>
          </a:r>
          <a:endParaRPr lang="th-TH" sz="4000" b="1" dirty="0">
            <a:cs typeface="+mj-cs"/>
          </a:endParaRPr>
        </a:p>
      </dgm:t>
    </dgm:pt>
    <dgm:pt modelId="{274FDAC7-6A8A-49B1-B688-DCDC99785005}" type="parTrans" cxnId="{4A88DCD8-768E-43FA-927E-D29F19AA1D8D}">
      <dgm:prSet/>
      <dgm:spPr/>
      <dgm:t>
        <a:bodyPr/>
        <a:lstStyle/>
        <a:p>
          <a:endParaRPr lang="th-TH"/>
        </a:p>
      </dgm:t>
    </dgm:pt>
    <dgm:pt modelId="{4063EDCE-5011-4C04-B3BB-0245556CB786}" type="sibTrans" cxnId="{4A88DCD8-768E-43FA-927E-D29F19AA1D8D}">
      <dgm:prSet/>
      <dgm:spPr/>
      <dgm:t>
        <a:bodyPr/>
        <a:lstStyle/>
        <a:p>
          <a:endParaRPr lang="th-TH"/>
        </a:p>
      </dgm:t>
    </dgm:pt>
    <dgm:pt modelId="{1847AD2F-916B-41A4-A79E-F2CBD50EBACD}">
      <dgm:prSet phldrT="[Text]" custT="1"/>
      <dgm:spPr/>
      <dgm:t>
        <a:bodyPr/>
        <a:lstStyle/>
        <a:p>
          <a:r>
            <a:rPr lang="th-TH" sz="4000" b="1" dirty="0" smtClean="0">
              <a:cs typeface="+mj-cs"/>
            </a:rPr>
            <a:t>๒. </a:t>
          </a:r>
          <a:r>
            <a:rPr lang="th-TH" sz="4000" b="1" dirty="0" err="1" smtClean="0">
              <a:cs typeface="+mj-cs"/>
            </a:rPr>
            <a:t>อวัจนภาษา</a:t>
          </a:r>
          <a:endParaRPr lang="th-TH" sz="4000" b="1" dirty="0">
            <a:cs typeface="+mj-cs"/>
          </a:endParaRPr>
        </a:p>
      </dgm:t>
    </dgm:pt>
    <dgm:pt modelId="{209A5498-4B82-49FD-8269-4944CD783D3B}" type="parTrans" cxnId="{B893E59D-2235-49D9-9714-85908CC90AD7}">
      <dgm:prSet/>
      <dgm:spPr/>
      <dgm:t>
        <a:bodyPr/>
        <a:lstStyle/>
        <a:p>
          <a:endParaRPr lang="th-TH"/>
        </a:p>
      </dgm:t>
    </dgm:pt>
    <dgm:pt modelId="{E4941C67-ED22-49D7-93D3-626F5CC0CA89}" type="sibTrans" cxnId="{B893E59D-2235-49D9-9714-85908CC90AD7}">
      <dgm:prSet/>
      <dgm:spPr/>
      <dgm:t>
        <a:bodyPr/>
        <a:lstStyle/>
        <a:p>
          <a:endParaRPr lang="th-TH"/>
        </a:p>
      </dgm:t>
    </dgm:pt>
    <dgm:pt modelId="{910720A7-E0A5-4A99-8733-D129A2C64871}" type="pres">
      <dgm:prSet presAssocID="{A736AE40-E245-4508-9330-EED654EE657B}" presName="Name0" presStyleCnt="0">
        <dgm:presLayoutVars>
          <dgm:chMax val="7"/>
          <dgm:dir/>
          <dgm:resizeHandles val="exact"/>
        </dgm:presLayoutVars>
      </dgm:prSet>
      <dgm:spPr/>
    </dgm:pt>
    <dgm:pt modelId="{056249A6-D209-43DB-90BD-4545A1E274BE}" type="pres">
      <dgm:prSet presAssocID="{A736AE40-E245-4508-9330-EED654EE657B}" presName="ellipse1" presStyleLbl="vennNode1" presStyleIdx="0" presStyleCnt="2" custScaleX="129746" custLinFactNeighborX="-35338" custLinFactNeighborY="512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8512368-9C75-40CC-8402-0567B3C329E0}" type="pres">
      <dgm:prSet presAssocID="{A736AE40-E245-4508-9330-EED654EE657B}" presName="ellipse2" presStyleLbl="vennNode1" presStyleIdx="1" presStyleCnt="2" custScaleX="142278" custLinFactNeighborX="22047" custLinFactNeighborY="-1027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A88DCD8-768E-43FA-927E-D29F19AA1D8D}" srcId="{A736AE40-E245-4508-9330-EED654EE657B}" destId="{C1A79C44-0013-4989-843D-AD38937DA44B}" srcOrd="0" destOrd="0" parTransId="{274FDAC7-6A8A-49B1-B688-DCDC99785005}" sibTransId="{4063EDCE-5011-4C04-B3BB-0245556CB786}"/>
    <dgm:cxn modelId="{039C1A39-829A-40DE-916E-CF3CA5DB993C}" type="presOf" srcId="{C1A79C44-0013-4989-843D-AD38937DA44B}" destId="{056249A6-D209-43DB-90BD-4545A1E274BE}" srcOrd="0" destOrd="0" presId="urn:microsoft.com/office/officeart/2005/8/layout/rings+Icon"/>
    <dgm:cxn modelId="{CB0CF6BE-A2FB-4E63-B6B9-ADBB804ECB68}" type="presOf" srcId="{A736AE40-E245-4508-9330-EED654EE657B}" destId="{910720A7-E0A5-4A99-8733-D129A2C64871}" srcOrd="0" destOrd="0" presId="urn:microsoft.com/office/officeart/2005/8/layout/rings+Icon"/>
    <dgm:cxn modelId="{250E042F-713E-429E-8AE2-970003B62E5A}" type="presOf" srcId="{1847AD2F-916B-41A4-A79E-F2CBD50EBACD}" destId="{38512368-9C75-40CC-8402-0567B3C329E0}" srcOrd="0" destOrd="0" presId="urn:microsoft.com/office/officeart/2005/8/layout/rings+Icon"/>
    <dgm:cxn modelId="{B893E59D-2235-49D9-9714-85908CC90AD7}" srcId="{A736AE40-E245-4508-9330-EED654EE657B}" destId="{1847AD2F-916B-41A4-A79E-F2CBD50EBACD}" srcOrd="1" destOrd="0" parTransId="{209A5498-4B82-49FD-8269-4944CD783D3B}" sibTransId="{E4941C67-ED22-49D7-93D3-626F5CC0CA89}"/>
    <dgm:cxn modelId="{08D22895-D84E-4D58-BA42-9FA237A038F9}" type="presParOf" srcId="{910720A7-E0A5-4A99-8733-D129A2C64871}" destId="{056249A6-D209-43DB-90BD-4545A1E274BE}" srcOrd="0" destOrd="0" presId="urn:microsoft.com/office/officeart/2005/8/layout/rings+Icon"/>
    <dgm:cxn modelId="{429B6940-2BE8-4CC0-A6AF-BB281C0511CB}" type="presParOf" srcId="{910720A7-E0A5-4A99-8733-D129A2C64871}" destId="{38512368-9C75-40CC-8402-0567B3C329E0}" srcOrd="1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1D3EC4-420A-48C0-AC39-CF434A0D6594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36DB14F-B822-41A2-85B6-61D7763BC750}">
      <dgm:prSet phldrT="[ข้อความ]"/>
      <dgm:spPr>
        <a:solidFill>
          <a:srgbClr val="3ECE94"/>
        </a:solidFill>
        <a:ln w="38100">
          <a:solidFill>
            <a:srgbClr val="FFC000"/>
          </a:solidFill>
        </a:ln>
      </dgm:spPr>
      <dgm:t>
        <a:bodyPr/>
        <a:lstStyle/>
        <a:p>
          <a:r>
            <a:rPr lang="th-TH" b="1" dirty="0" err="1" smtClean="0">
              <a:solidFill>
                <a:schemeClr val="tx1"/>
              </a:solidFill>
              <a:cs typeface="+mj-cs"/>
            </a:rPr>
            <a:t>วัจนภาษา</a:t>
          </a:r>
          <a:endParaRPr lang="th-TH" b="1" dirty="0" smtClean="0">
            <a:solidFill>
              <a:schemeClr val="tx1"/>
            </a:solidFill>
            <a:cs typeface="+mj-cs"/>
          </a:endParaRPr>
        </a:p>
        <a:p>
          <a:r>
            <a:rPr lang="th-TH" b="1" dirty="0" smtClean="0">
              <a:solidFill>
                <a:schemeClr val="tx1"/>
              </a:solidFill>
              <a:cs typeface="+mj-cs"/>
            </a:rPr>
            <a:t> (</a:t>
          </a:r>
          <a:r>
            <a:rPr lang="en-US" b="1" dirty="0" smtClean="0">
              <a:solidFill>
                <a:schemeClr val="tx1"/>
              </a:solidFill>
              <a:cs typeface="+mj-cs"/>
            </a:rPr>
            <a:t>verbal language)</a:t>
          </a:r>
          <a:endParaRPr lang="th-TH" b="1" dirty="0">
            <a:solidFill>
              <a:schemeClr val="tx1"/>
            </a:solidFill>
            <a:cs typeface="+mj-cs"/>
          </a:endParaRPr>
        </a:p>
      </dgm:t>
    </dgm:pt>
    <dgm:pt modelId="{F701228B-1A17-461B-AB2F-229787205250}" type="parTrans" cxnId="{A410A754-A9A4-4438-9BB8-253DCDBA170E}">
      <dgm:prSet/>
      <dgm:spPr/>
      <dgm:t>
        <a:bodyPr/>
        <a:lstStyle/>
        <a:p>
          <a:endParaRPr lang="th-TH"/>
        </a:p>
      </dgm:t>
    </dgm:pt>
    <dgm:pt modelId="{9589A48F-6E29-4079-8CF8-82AB59411740}" type="sibTrans" cxnId="{A410A754-A9A4-4438-9BB8-253DCDBA170E}">
      <dgm:prSet/>
      <dgm:spPr/>
      <dgm:t>
        <a:bodyPr/>
        <a:lstStyle/>
        <a:p>
          <a:endParaRPr lang="th-TH"/>
        </a:p>
      </dgm:t>
    </dgm:pt>
    <dgm:pt modelId="{513F804D-0B6C-4400-8772-300F27090882}">
      <dgm:prSet phldrT="[ข้อความ]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th-TH" dirty="0" smtClean="0"/>
            <a:t>ภาษาพูด</a:t>
          </a:r>
          <a:endParaRPr lang="th-TH" dirty="0"/>
        </a:p>
      </dgm:t>
    </dgm:pt>
    <dgm:pt modelId="{3C843882-B726-420A-9064-D4C791A4363D}" type="parTrans" cxnId="{454E21CF-15BB-40C4-B06F-7571A7343870}">
      <dgm:prSet/>
      <dgm:spPr/>
      <dgm:t>
        <a:bodyPr/>
        <a:lstStyle/>
        <a:p>
          <a:endParaRPr lang="th-TH"/>
        </a:p>
      </dgm:t>
    </dgm:pt>
    <dgm:pt modelId="{5B24F601-F66D-471D-A9AD-D6E9E1CC9772}" type="sibTrans" cxnId="{454E21CF-15BB-40C4-B06F-7571A7343870}">
      <dgm:prSet/>
      <dgm:spPr/>
      <dgm:t>
        <a:bodyPr/>
        <a:lstStyle/>
        <a:p>
          <a:endParaRPr lang="th-TH"/>
        </a:p>
      </dgm:t>
    </dgm:pt>
    <dgm:pt modelId="{585C6809-CA25-47EB-952F-875F665BC81F}">
      <dgm:prSet phldrT="[ข้อความ]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th-TH" dirty="0" smtClean="0"/>
            <a:t>ภาษาเขียน</a:t>
          </a:r>
          <a:endParaRPr lang="th-TH" dirty="0"/>
        </a:p>
      </dgm:t>
    </dgm:pt>
    <dgm:pt modelId="{569FAA73-28B8-413C-8EF0-01592380E7A1}" type="parTrans" cxnId="{5780648F-C33A-4C40-B727-DE8392BAD3F8}">
      <dgm:prSet/>
      <dgm:spPr/>
      <dgm:t>
        <a:bodyPr/>
        <a:lstStyle/>
        <a:p>
          <a:endParaRPr lang="th-TH"/>
        </a:p>
      </dgm:t>
    </dgm:pt>
    <dgm:pt modelId="{68C25572-58E7-4223-BE5C-F8931449411F}" type="sibTrans" cxnId="{5780648F-C33A-4C40-B727-DE8392BAD3F8}">
      <dgm:prSet/>
      <dgm:spPr/>
      <dgm:t>
        <a:bodyPr/>
        <a:lstStyle/>
        <a:p>
          <a:endParaRPr lang="th-TH"/>
        </a:p>
      </dgm:t>
    </dgm:pt>
    <dgm:pt modelId="{47070D0C-4581-4815-871A-481062B12685}" type="pres">
      <dgm:prSet presAssocID="{B11D3EC4-420A-48C0-AC39-CF434A0D659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B0DEEA52-734D-41DA-8B67-1D002D0FC930}" type="pres">
      <dgm:prSet presAssocID="{F36DB14F-B822-41A2-85B6-61D7763BC750}" presName="root" presStyleCnt="0"/>
      <dgm:spPr/>
    </dgm:pt>
    <dgm:pt modelId="{FACFD1B1-3B02-440C-BC8B-9C279989CCB2}" type="pres">
      <dgm:prSet presAssocID="{F36DB14F-B822-41A2-85B6-61D7763BC750}" presName="rootComposite" presStyleCnt="0"/>
      <dgm:spPr/>
    </dgm:pt>
    <dgm:pt modelId="{8E67482B-99A7-491E-916C-D31C4E05F62D}" type="pres">
      <dgm:prSet presAssocID="{F36DB14F-B822-41A2-85B6-61D7763BC750}" presName="rootText" presStyleLbl="node1" presStyleIdx="0" presStyleCnt="1" custScaleX="188128" custScaleY="137303"/>
      <dgm:spPr/>
      <dgm:t>
        <a:bodyPr/>
        <a:lstStyle/>
        <a:p>
          <a:endParaRPr lang="th-TH"/>
        </a:p>
      </dgm:t>
    </dgm:pt>
    <dgm:pt modelId="{2C8527C0-8DA5-41F7-B401-3EA381E4EC05}" type="pres">
      <dgm:prSet presAssocID="{F36DB14F-B822-41A2-85B6-61D7763BC750}" presName="rootConnector" presStyleLbl="node1" presStyleIdx="0" presStyleCnt="1"/>
      <dgm:spPr/>
      <dgm:t>
        <a:bodyPr/>
        <a:lstStyle/>
        <a:p>
          <a:endParaRPr lang="th-TH"/>
        </a:p>
      </dgm:t>
    </dgm:pt>
    <dgm:pt modelId="{BAACF9D8-D082-476D-ADF5-D7520AD4C3A0}" type="pres">
      <dgm:prSet presAssocID="{F36DB14F-B822-41A2-85B6-61D7763BC750}" presName="childShape" presStyleCnt="0"/>
      <dgm:spPr/>
    </dgm:pt>
    <dgm:pt modelId="{E3F40EC8-7320-4B16-8631-61E913A25C1D}" type="pres">
      <dgm:prSet presAssocID="{3C843882-B726-420A-9064-D4C791A4363D}" presName="Name13" presStyleLbl="parChTrans1D2" presStyleIdx="0" presStyleCnt="2"/>
      <dgm:spPr/>
      <dgm:t>
        <a:bodyPr/>
        <a:lstStyle/>
        <a:p>
          <a:endParaRPr lang="th-TH"/>
        </a:p>
      </dgm:t>
    </dgm:pt>
    <dgm:pt modelId="{3558F1C3-4CC2-44ED-9977-300BCE250CF9}" type="pres">
      <dgm:prSet presAssocID="{513F804D-0B6C-4400-8772-300F27090882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7CD6D76-F08F-4742-9E5E-0433F616D2C6}" type="pres">
      <dgm:prSet presAssocID="{569FAA73-28B8-413C-8EF0-01592380E7A1}" presName="Name13" presStyleLbl="parChTrans1D2" presStyleIdx="1" presStyleCnt="2"/>
      <dgm:spPr/>
      <dgm:t>
        <a:bodyPr/>
        <a:lstStyle/>
        <a:p>
          <a:endParaRPr lang="th-TH"/>
        </a:p>
      </dgm:t>
    </dgm:pt>
    <dgm:pt modelId="{FE25D3FD-7B0C-4BC7-B91B-6AF43C6F79F5}" type="pres">
      <dgm:prSet presAssocID="{585C6809-CA25-47EB-952F-875F665BC81F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A4C448F7-9C05-4814-BE16-4D060DDC8742}" type="presOf" srcId="{B11D3EC4-420A-48C0-AC39-CF434A0D6594}" destId="{47070D0C-4581-4815-871A-481062B12685}" srcOrd="0" destOrd="0" presId="urn:microsoft.com/office/officeart/2005/8/layout/hierarchy3"/>
    <dgm:cxn modelId="{A410A754-A9A4-4438-9BB8-253DCDBA170E}" srcId="{B11D3EC4-420A-48C0-AC39-CF434A0D6594}" destId="{F36DB14F-B822-41A2-85B6-61D7763BC750}" srcOrd="0" destOrd="0" parTransId="{F701228B-1A17-461B-AB2F-229787205250}" sibTransId="{9589A48F-6E29-4079-8CF8-82AB59411740}"/>
    <dgm:cxn modelId="{57C3224F-0BBE-4D27-B531-95B1CD90E9B3}" type="presOf" srcId="{F36DB14F-B822-41A2-85B6-61D7763BC750}" destId="{2C8527C0-8DA5-41F7-B401-3EA381E4EC05}" srcOrd="1" destOrd="0" presId="urn:microsoft.com/office/officeart/2005/8/layout/hierarchy3"/>
    <dgm:cxn modelId="{6FDBF1A1-D480-4447-9B47-EAD7CC0120ED}" type="presOf" srcId="{585C6809-CA25-47EB-952F-875F665BC81F}" destId="{FE25D3FD-7B0C-4BC7-B91B-6AF43C6F79F5}" srcOrd="0" destOrd="0" presId="urn:microsoft.com/office/officeart/2005/8/layout/hierarchy3"/>
    <dgm:cxn modelId="{B47ED72E-2426-4168-9F06-02142339EE52}" type="presOf" srcId="{513F804D-0B6C-4400-8772-300F27090882}" destId="{3558F1C3-4CC2-44ED-9977-300BCE250CF9}" srcOrd="0" destOrd="0" presId="urn:microsoft.com/office/officeart/2005/8/layout/hierarchy3"/>
    <dgm:cxn modelId="{5780648F-C33A-4C40-B727-DE8392BAD3F8}" srcId="{F36DB14F-B822-41A2-85B6-61D7763BC750}" destId="{585C6809-CA25-47EB-952F-875F665BC81F}" srcOrd="1" destOrd="0" parTransId="{569FAA73-28B8-413C-8EF0-01592380E7A1}" sibTransId="{68C25572-58E7-4223-BE5C-F8931449411F}"/>
    <dgm:cxn modelId="{BF357064-A411-48C6-8376-DA90AA7B2BAA}" type="presOf" srcId="{F36DB14F-B822-41A2-85B6-61D7763BC750}" destId="{8E67482B-99A7-491E-916C-D31C4E05F62D}" srcOrd="0" destOrd="0" presId="urn:microsoft.com/office/officeart/2005/8/layout/hierarchy3"/>
    <dgm:cxn modelId="{C973A702-998D-44DB-8C9E-3307FB66B380}" type="presOf" srcId="{3C843882-B726-420A-9064-D4C791A4363D}" destId="{E3F40EC8-7320-4B16-8631-61E913A25C1D}" srcOrd="0" destOrd="0" presId="urn:microsoft.com/office/officeart/2005/8/layout/hierarchy3"/>
    <dgm:cxn modelId="{B4866942-7DA5-441E-B556-2A6A70D14172}" type="presOf" srcId="{569FAA73-28B8-413C-8EF0-01592380E7A1}" destId="{47CD6D76-F08F-4742-9E5E-0433F616D2C6}" srcOrd="0" destOrd="0" presId="urn:microsoft.com/office/officeart/2005/8/layout/hierarchy3"/>
    <dgm:cxn modelId="{454E21CF-15BB-40C4-B06F-7571A7343870}" srcId="{F36DB14F-B822-41A2-85B6-61D7763BC750}" destId="{513F804D-0B6C-4400-8772-300F27090882}" srcOrd="0" destOrd="0" parTransId="{3C843882-B726-420A-9064-D4C791A4363D}" sibTransId="{5B24F601-F66D-471D-A9AD-D6E9E1CC9772}"/>
    <dgm:cxn modelId="{235362D9-4EEC-4B17-A26A-67016016A2BA}" type="presParOf" srcId="{47070D0C-4581-4815-871A-481062B12685}" destId="{B0DEEA52-734D-41DA-8B67-1D002D0FC930}" srcOrd="0" destOrd="0" presId="urn:microsoft.com/office/officeart/2005/8/layout/hierarchy3"/>
    <dgm:cxn modelId="{B8B21CD5-9E51-43E5-84D5-9E6C3227FBDC}" type="presParOf" srcId="{B0DEEA52-734D-41DA-8B67-1D002D0FC930}" destId="{FACFD1B1-3B02-440C-BC8B-9C279989CCB2}" srcOrd="0" destOrd="0" presId="urn:microsoft.com/office/officeart/2005/8/layout/hierarchy3"/>
    <dgm:cxn modelId="{AD2F4170-F189-410B-B434-93266D832C56}" type="presParOf" srcId="{FACFD1B1-3B02-440C-BC8B-9C279989CCB2}" destId="{8E67482B-99A7-491E-916C-D31C4E05F62D}" srcOrd="0" destOrd="0" presId="urn:microsoft.com/office/officeart/2005/8/layout/hierarchy3"/>
    <dgm:cxn modelId="{B3B3097B-F92A-4A67-9A43-B31DAA085850}" type="presParOf" srcId="{FACFD1B1-3B02-440C-BC8B-9C279989CCB2}" destId="{2C8527C0-8DA5-41F7-B401-3EA381E4EC05}" srcOrd="1" destOrd="0" presId="urn:microsoft.com/office/officeart/2005/8/layout/hierarchy3"/>
    <dgm:cxn modelId="{6DBD4F89-BBBD-4622-A736-613C3E442B65}" type="presParOf" srcId="{B0DEEA52-734D-41DA-8B67-1D002D0FC930}" destId="{BAACF9D8-D082-476D-ADF5-D7520AD4C3A0}" srcOrd="1" destOrd="0" presId="urn:microsoft.com/office/officeart/2005/8/layout/hierarchy3"/>
    <dgm:cxn modelId="{6E3A68BE-5C63-4859-ABD0-32F80F06302A}" type="presParOf" srcId="{BAACF9D8-D082-476D-ADF5-D7520AD4C3A0}" destId="{E3F40EC8-7320-4B16-8631-61E913A25C1D}" srcOrd="0" destOrd="0" presId="urn:microsoft.com/office/officeart/2005/8/layout/hierarchy3"/>
    <dgm:cxn modelId="{98C45DCF-F6CE-4401-BBA1-4D11C0A95034}" type="presParOf" srcId="{BAACF9D8-D082-476D-ADF5-D7520AD4C3A0}" destId="{3558F1C3-4CC2-44ED-9977-300BCE250CF9}" srcOrd="1" destOrd="0" presId="urn:microsoft.com/office/officeart/2005/8/layout/hierarchy3"/>
    <dgm:cxn modelId="{426955A1-B21B-4742-B897-7AF9755C6768}" type="presParOf" srcId="{BAACF9D8-D082-476D-ADF5-D7520AD4C3A0}" destId="{47CD6D76-F08F-4742-9E5E-0433F616D2C6}" srcOrd="2" destOrd="0" presId="urn:microsoft.com/office/officeart/2005/8/layout/hierarchy3"/>
    <dgm:cxn modelId="{8D53C4D7-D266-4444-9685-5347165B3416}" type="presParOf" srcId="{BAACF9D8-D082-476D-ADF5-D7520AD4C3A0}" destId="{FE25D3FD-7B0C-4BC7-B91B-6AF43C6F79F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CD29BC-1C75-4807-A8F2-7B22C1F2767C}" type="doc">
      <dgm:prSet loTypeId="urn:microsoft.com/office/officeart/2005/8/layout/matrix2" loCatId="matrix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h-TH"/>
        </a:p>
      </dgm:t>
    </dgm:pt>
    <dgm:pt modelId="{80174D0C-AA5A-4A62-87F6-FB7700319BFC}">
      <dgm:prSet phldrT="[Text]" custT="1"/>
      <dgm:spPr/>
      <dgm:t>
        <a:bodyPr/>
        <a:lstStyle/>
        <a:p>
          <a:r>
            <a:rPr lang="th-TH" sz="2800" dirty="0" smtClean="0"/>
            <a:t>๑. การตั้งประเด็น</a:t>
          </a:r>
          <a:endParaRPr lang="th-TH" sz="2800" dirty="0"/>
        </a:p>
      </dgm:t>
    </dgm:pt>
    <dgm:pt modelId="{6A3FADD0-B2B0-4BC7-9D04-ED978615919C}" type="parTrans" cxnId="{11138257-C3AB-4898-B0BE-5F07E77C60EC}">
      <dgm:prSet/>
      <dgm:spPr/>
      <dgm:t>
        <a:bodyPr/>
        <a:lstStyle/>
        <a:p>
          <a:endParaRPr lang="th-TH"/>
        </a:p>
      </dgm:t>
    </dgm:pt>
    <dgm:pt modelId="{58BF39E1-890B-46C3-A100-9A4FFF825807}" type="sibTrans" cxnId="{11138257-C3AB-4898-B0BE-5F07E77C60EC}">
      <dgm:prSet/>
      <dgm:spPr/>
      <dgm:t>
        <a:bodyPr/>
        <a:lstStyle/>
        <a:p>
          <a:endParaRPr lang="th-TH"/>
        </a:p>
      </dgm:t>
    </dgm:pt>
    <dgm:pt modelId="{A6158896-FD89-4185-AA25-491EEDE02757}">
      <dgm:prSet phldrT="[Text]"/>
      <dgm:spPr/>
      <dgm:t>
        <a:bodyPr/>
        <a:lstStyle/>
        <a:p>
          <a:r>
            <a:rPr lang="th-TH" dirty="0" smtClean="0"/>
            <a:t>๒. จุดมุ่งหมาย</a:t>
          </a:r>
          <a:endParaRPr lang="th-TH" dirty="0"/>
        </a:p>
      </dgm:t>
    </dgm:pt>
    <dgm:pt modelId="{CBED6922-7671-4369-8361-2076E2036087}" type="parTrans" cxnId="{A6C5159B-347A-4353-A0B6-373F665E861B}">
      <dgm:prSet/>
      <dgm:spPr/>
      <dgm:t>
        <a:bodyPr/>
        <a:lstStyle/>
        <a:p>
          <a:endParaRPr lang="th-TH"/>
        </a:p>
      </dgm:t>
    </dgm:pt>
    <dgm:pt modelId="{CA89A9D7-7FC1-4FA9-B6F7-527482863E96}" type="sibTrans" cxnId="{A6C5159B-347A-4353-A0B6-373F665E861B}">
      <dgm:prSet/>
      <dgm:spPr/>
      <dgm:t>
        <a:bodyPr/>
        <a:lstStyle/>
        <a:p>
          <a:endParaRPr lang="th-TH"/>
        </a:p>
      </dgm:t>
    </dgm:pt>
    <dgm:pt modelId="{04CC58BE-9537-4F15-AB2C-9DD7E37072BA}">
      <dgm:prSet phldrT="[Text]"/>
      <dgm:spPr/>
      <dgm:t>
        <a:bodyPr/>
        <a:lstStyle/>
        <a:p>
          <a:r>
            <a:rPr lang="th-TH" dirty="0" smtClean="0"/>
            <a:t>๓.</a:t>
          </a:r>
          <a:r>
            <a:rPr lang="th-TH" baseline="0" dirty="0" smtClean="0"/>
            <a:t> สารที่ต้องการสื่อ</a:t>
          </a:r>
          <a:endParaRPr lang="th-TH" dirty="0"/>
        </a:p>
      </dgm:t>
    </dgm:pt>
    <dgm:pt modelId="{50801385-9C0A-409E-BBF6-5C89AD414C78}" type="parTrans" cxnId="{CE8EDE95-7E5E-4A71-AEB6-A96E6001D971}">
      <dgm:prSet/>
      <dgm:spPr/>
      <dgm:t>
        <a:bodyPr/>
        <a:lstStyle/>
        <a:p>
          <a:endParaRPr lang="th-TH"/>
        </a:p>
      </dgm:t>
    </dgm:pt>
    <dgm:pt modelId="{4087F5AC-3C0E-4621-A22A-635DD11406D9}" type="sibTrans" cxnId="{CE8EDE95-7E5E-4A71-AEB6-A96E6001D971}">
      <dgm:prSet/>
      <dgm:spPr/>
      <dgm:t>
        <a:bodyPr/>
        <a:lstStyle/>
        <a:p>
          <a:endParaRPr lang="th-TH"/>
        </a:p>
      </dgm:t>
    </dgm:pt>
    <dgm:pt modelId="{410A3199-1EAF-49B0-AB5E-12075ECE6515}">
      <dgm:prSet phldrT="[Text]"/>
      <dgm:spPr/>
      <dgm:t>
        <a:bodyPr/>
        <a:lstStyle/>
        <a:p>
          <a:r>
            <a:rPr lang="th-TH" dirty="0" smtClean="0"/>
            <a:t>๔. การใช้เสียง สายตา กิริยาท่าทาง</a:t>
          </a:r>
          <a:endParaRPr lang="th-TH" dirty="0"/>
        </a:p>
      </dgm:t>
    </dgm:pt>
    <dgm:pt modelId="{0A836228-C56D-4F56-AB9E-E3D9584C2F48}" type="parTrans" cxnId="{52E011A7-807B-4A5E-8135-682D4810C300}">
      <dgm:prSet/>
      <dgm:spPr/>
      <dgm:t>
        <a:bodyPr/>
        <a:lstStyle/>
        <a:p>
          <a:endParaRPr lang="th-TH"/>
        </a:p>
      </dgm:t>
    </dgm:pt>
    <dgm:pt modelId="{ACB2A923-BA49-42FD-A23F-74D3CB45938B}" type="sibTrans" cxnId="{52E011A7-807B-4A5E-8135-682D4810C300}">
      <dgm:prSet/>
      <dgm:spPr/>
      <dgm:t>
        <a:bodyPr/>
        <a:lstStyle/>
        <a:p>
          <a:endParaRPr lang="th-TH"/>
        </a:p>
      </dgm:t>
    </dgm:pt>
    <dgm:pt modelId="{7D2533CB-0D67-4459-ABA8-4E7A9AE532FF}" type="pres">
      <dgm:prSet presAssocID="{E2CD29BC-1C75-4807-A8F2-7B22C1F2767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59C9DE10-19D4-4B5E-A69A-8F6AC3225531}" type="pres">
      <dgm:prSet presAssocID="{E2CD29BC-1C75-4807-A8F2-7B22C1F2767C}" presName="axisShape" presStyleLbl="bgShp" presStyleIdx="0" presStyleCnt="1"/>
      <dgm:spPr/>
    </dgm:pt>
    <dgm:pt modelId="{04CA0AA4-B2DA-416A-B6D1-B542F941EC6A}" type="pres">
      <dgm:prSet presAssocID="{E2CD29BC-1C75-4807-A8F2-7B22C1F2767C}" presName="rect1" presStyleLbl="node1" presStyleIdx="0" presStyleCnt="4" custScaleX="164126" custLinFactNeighborX="-40220" custLinFactNeighborY="-10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883C892-95CA-40BE-AA5A-AC4C82959069}" type="pres">
      <dgm:prSet presAssocID="{E2CD29BC-1C75-4807-A8F2-7B22C1F2767C}" presName="rect2" presStyleLbl="node1" presStyleIdx="1" presStyleCnt="4" custScaleX="160952" custLinFactNeighborX="35295" custLinFactNeighborY="-10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4C7A0A2-4B8E-431F-9525-80391C1A40F3}" type="pres">
      <dgm:prSet presAssocID="{E2CD29BC-1C75-4807-A8F2-7B22C1F2767C}" presName="rect3" presStyleLbl="node1" presStyleIdx="2" presStyleCnt="4" custScaleX="164125" custLinFactNeighborX="-41013" custLinFactNeighborY="-16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113EF2D-498A-4BE2-8102-A18012D71696}" type="pres">
      <dgm:prSet presAssocID="{E2CD29BC-1C75-4807-A8F2-7B22C1F2767C}" presName="rect4" presStyleLbl="node1" presStyleIdx="3" presStyleCnt="4" custScaleX="164125" custLinFactNeighborX="41167" custLinFactNeighborY="-16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E8EDE95-7E5E-4A71-AEB6-A96E6001D971}" srcId="{E2CD29BC-1C75-4807-A8F2-7B22C1F2767C}" destId="{04CC58BE-9537-4F15-AB2C-9DD7E37072BA}" srcOrd="2" destOrd="0" parTransId="{50801385-9C0A-409E-BBF6-5C89AD414C78}" sibTransId="{4087F5AC-3C0E-4621-A22A-635DD11406D9}"/>
    <dgm:cxn modelId="{9F55C072-925B-4B93-BF0E-DED839CCC553}" type="presOf" srcId="{A6158896-FD89-4185-AA25-491EEDE02757}" destId="{F883C892-95CA-40BE-AA5A-AC4C82959069}" srcOrd="0" destOrd="0" presId="urn:microsoft.com/office/officeart/2005/8/layout/matrix2"/>
    <dgm:cxn modelId="{A6C5159B-347A-4353-A0B6-373F665E861B}" srcId="{E2CD29BC-1C75-4807-A8F2-7B22C1F2767C}" destId="{A6158896-FD89-4185-AA25-491EEDE02757}" srcOrd="1" destOrd="0" parTransId="{CBED6922-7671-4369-8361-2076E2036087}" sibTransId="{CA89A9D7-7FC1-4FA9-B6F7-527482863E96}"/>
    <dgm:cxn modelId="{86FBCE62-B706-4667-ABD6-A64BC4E07495}" type="presOf" srcId="{04CC58BE-9537-4F15-AB2C-9DD7E37072BA}" destId="{84C7A0A2-4B8E-431F-9525-80391C1A40F3}" srcOrd="0" destOrd="0" presId="urn:microsoft.com/office/officeart/2005/8/layout/matrix2"/>
    <dgm:cxn modelId="{FF1F73DD-FB91-4940-9CAC-F84B999DA093}" type="presOf" srcId="{410A3199-1EAF-49B0-AB5E-12075ECE6515}" destId="{2113EF2D-498A-4BE2-8102-A18012D71696}" srcOrd="0" destOrd="0" presId="urn:microsoft.com/office/officeart/2005/8/layout/matrix2"/>
    <dgm:cxn modelId="{D24E46BB-9863-4DF4-8540-263197E7EE26}" type="presOf" srcId="{E2CD29BC-1C75-4807-A8F2-7B22C1F2767C}" destId="{7D2533CB-0D67-4459-ABA8-4E7A9AE532FF}" srcOrd="0" destOrd="0" presId="urn:microsoft.com/office/officeart/2005/8/layout/matrix2"/>
    <dgm:cxn modelId="{D4F2550E-B1CD-4D5D-B727-CC10C34E0133}" type="presOf" srcId="{80174D0C-AA5A-4A62-87F6-FB7700319BFC}" destId="{04CA0AA4-B2DA-416A-B6D1-B542F941EC6A}" srcOrd="0" destOrd="0" presId="urn:microsoft.com/office/officeart/2005/8/layout/matrix2"/>
    <dgm:cxn modelId="{11138257-C3AB-4898-B0BE-5F07E77C60EC}" srcId="{E2CD29BC-1C75-4807-A8F2-7B22C1F2767C}" destId="{80174D0C-AA5A-4A62-87F6-FB7700319BFC}" srcOrd="0" destOrd="0" parTransId="{6A3FADD0-B2B0-4BC7-9D04-ED978615919C}" sibTransId="{58BF39E1-890B-46C3-A100-9A4FFF825807}"/>
    <dgm:cxn modelId="{52E011A7-807B-4A5E-8135-682D4810C300}" srcId="{E2CD29BC-1C75-4807-A8F2-7B22C1F2767C}" destId="{410A3199-1EAF-49B0-AB5E-12075ECE6515}" srcOrd="3" destOrd="0" parTransId="{0A836228-C56D-4F56-AB9E-E3D9584C2F48}" sibTransId="{ACB2A923-BA49-42FD-A23F-74D3CB45938B}"/>
    <dgm:cxn modelId="{355ACB8C-3A06-4742-8AEA-AB64C0FDC4DB}" type="presParOf" srcId="{7D2533CB-0D67-4459-ABA8-4E7A9AE532FF}" destId="{59C9DE10-19D4-4B5E-A69A-8F6AC3225531}" srcOrd="0" destOrd="0" presId="urn:microsoft.com/office/officeart/2005/8/layout/matrix2"/>
    <dgm:cxn modelId="{CC73D7E0-A26E-4BF4-BCE4-5F4055856F6E}" type="presParOf" srcId="{7D2533CB-0D67-4459-ABA8-4E7A9AE532FF}" destId="{04CA0AA4-B2DA-416A-B6D1-B542F941EC6A}" srcOrd="1" destOrd="0" presId="urn:microsoft.com/office/officeart/2005/8/layout/matrix2"/>
    <dgm:cxn modelId="{D4758A9D-D37A-47D2-AAF7-5DB3072EE429}" type="presParOf" srcId="{7D2533CB-0D67-4459-ABA8-4E7A9AE532FF}" destId="{F883C892-95CA-40BE-AA5A-AC4C82959069}" srcOrd="2" destOrd="0" presId="urn:microsoft.com/office/officeart/2005/8/layout/matrix2"/>
    <dgm:cxn modelId="{E7F87EB0-26E1-4E13-9074-81B523398A32}" type="presParOf" srcId="{7D2533CB-0D67-4459-ABA8-4E7A9AE532FF}" destId="{84C7A0A2-4B8E-431F-9525-80391C1A40F3}" srcOrd="3" destOrd="0" presId="urn:microsoft.com/office/officeart/2005/8/layout/matrix2"/>
    <dgm:cxn modelId="{DB3129B9-8C4E-4AB2-80DD-0CCF1D6F6EF9}" type="presParOf" srcId="{7D2533CB-0D67-4459-ABA8-4E7A9AE532FF}" destId="{2113EF2D-498A-4BE2-8102-A18012D71696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FE1B5A-E6D4-49C2-87C1-D14DBAB5245C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D9F0B0B5-7478-483B-BF81-B13A0BB1A25D}">
      <dgm:prSet phldrT="[ข้อความ]" custT="1"/>
      <dgm:spPr>
        <a:xfrm>
          <a:off x="304800" y="76350"/>
          <a:ext cx="4267200" cy="797040"/>
        </a:xfrm>
        <a:prstGeom prst="round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th-TH" sz="3200" b="1" dirty="0" smtClean="0">
              <a:solidFill>
                <a:sysClr val="windowText" lastClr="000000"/>
              </a:solidFill>
              <a:latin typeface="Calibri"/>
              <a:ea typeface="+mn-ea"/>
              <a:cs typeface="Angsana New"/>
            </a:rPr>
            <a:t>อุปสรรคที่เกิดจากผู้ส่งสาร</a:t>
          </a:r>
          <a:endParaRPr lang="th-TH" sz="3200" b="1" dirty="0">
            <a:solidFill>
              <a:sysClr val="windowText" lastClr="000000"/>
            </a:solidFill>
            <a:latin typeface="Calibri"/>
            <a:ea typeface="+mn-ea"/>
            <a:cs typeface="Angsana New"/>
          </a:endParaRPr>
        </a:p>
      </dgm:t>
    </dgm:pt>
    <dgm:pt modelId="{3B73A305-115E-4809-9C50-4E41BFFBA058}" type="parTrans" cxnId="{8AA9314A-CB2A-4352-B2E4-BDC7523D4A10}">
      <dgm:prSet/>
      <dgm:spPr/>
      <dgm:t>
        <a:bodyPr/>
        <a:lstStyle/>
        <a:p>
          <a:endParaRPr lang="th-TH" sz="2800"/>
        </a:p>
      </dgm:t>
    </dgm:pt>
    <dgm:pt modelId="{654A939F-0AFE-4B0C-9876-35CE0D55FB92}" type="sibTrans" cxnId="{8AA9314A-CB2A-4352-B2E4-BDC7523D4A10}">
      <dgm:prSet/>
      <dgm:spPr/>
      <dgm:t>
        <a:bodyPr/>
        <a:lstStyle/>
        <a:p>
          <a:endParaRPr lang="th-TH" sz="2800"/>
        </a:p>
      </dgm:t>
    </dgm:pt>
    <dgm:pt modelId="{0A9D9E11-C184-4425-B864-5AA4B6001F07}">
      <dgm:prSet phldrT="[ข้อความ]" custT="1"/>
      <dgm:spPr>
        <a:xfrm>
          <a:off x="304800" y="2525790"/>
          <a:ext cx="4267200" cy="1091610"/>
        </a:xfrm>
        <a:prstGeom prst="roundRect">
          <a:avLst/>
        </a:prstGeom>
        <a:solidFill>
          <a:srgbClr val="4BACC6">
            <a:hueOff val="-6622584"/>
            <a:satOff val="26541"/>
            <a:lumOff val="5752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th-TH" sz="3200" b="1" smtClean="0">
              <a:solidFill>
                <a:sysClr val="windowText" lastClr="000000"/>
              </a:solidFill>
              <a:latin typeface="Calibri"/>
              <a:ea typeface="+mn-ea"/>
              <a:cs typeface="Angsana New"/>
            </a:rPr>
            <a:t>อุปสรรคที่เกิดขึ้นจากสื่อ หรือช่องทาง</a:t>
          </a:r>
          <a:endParaRPr lang="th-TH" sz="3200" b="1" dirty="0">
            <a:solidFill>
              <a:sysClr val="windowText" lastClr="000000"/>
            </a:solidFill>
            <a:latin typeface="Calibri"/>
            <a:ea typeface="+mn-ea"/>
            <a:cs typeface="Angsana New"/>
          </a:endParaRPr>
        </a:p>
      </dgm:t>
    </dgm:pt>
    <dgm:pt modelId="{36AC0191-ABA5-4E9C-9FF8-E41FA375A2AA}" type="parTrans" cxnId="{93379403-E60F-43E4-9DBC-42EEC3B00F91}">
      <dgm:prSet/>
      <dgm:spPr/>
      <dgm:t>
        <a:bodyPr/>
        <a:lstStyle/>
        <a:p>
          <a:endParaRPr lang="th-TH" sz="2800"/>
        </a:p>
      </dgm:t>
    </dgm:pt>
    <dgm:pt modelId="{91B5F3E7-DEB5-4499-9746-E54AB88748C2}" type="sibTrans" cxnId="{93379403-E60F-43E4-9DBC-42EEC3B00F91}">
      <dgm:prSet/>
      <dgm:spPr/>
      <dgm:t>
        <a:bodyPr/>
        <a:lstStyle/>
        <a:p>
          <a:endParaRPr lang="th-TH" sz="2800"/>
        </a:p>
      </dgm:t>
    </dgm:pt>
    <dgm:pt modelId="{080B8F55-1D3B-41B7-B1BE-F3C5DAD2847B}">
      <dgm:prSet phldrT="[ข้อความ]" custT="1"/>
      <dgm:spPr>
        <a:xfrm>
          <a:off x="304800" y="4045081"/>
          <a:ext cx="4267200" cy="797040"/>
        </a:xfrm>
        <a:prstGeom prst="roundRect">
          <a:avLst/>
        </a:prstGeom>
        <a:solidFill>
          <a:srgbClr val="4BACC6">
            <a:hueOff val="-9933876"/>
            <a:satOff val="39811"/>
            <a:lumOff val="8628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th-TH" sz="3200" b="1" dirty="0" smtClean="0">
              <a:solidFill>
                <a:sysClr val="windowText" lastClr="000000"/>
              </a:solidFill>
              <a:latin typeface="Calibri"/>
              <a:ea typeface="+mn-ea"/>
              <a:cs typeface="Angsana New"/>
            </a:rPr>
            <a:t>อุปสรรคที่เกิดจากผู้รับสาร</a:t>
          </a:r>
          <a:endParaRPr lang="th-TH" sz="3200" b="1" dirty="0">
            <a:solidFill>
              <a:sysClr val="windowText" lastClr="000000"/>
            </a:solidFill>
            <a:latin typeface="Calibri"/>
            <a:ea typeface="+mn-ea"/>
            <a:cs typeface="Angsana New"/>
          </a:endParaRPr>
        </a:p>
      </dgm:t>
    </dgm:pt>
    <dgm:pt modelId="{8975FDE0-64EC-4781-B4DB-FCBE7F0AC7C7}" type="parTrans" cxnId="{CD46E0E3-39BC-4E67-AD22-B050521E8362}">
      <dgm:prSet/>
      <dgm:spPr/>
      <dgm:t>
        <a:bodyPr/>
        <a:lstStyle/>
        <a:p>
          <a:endParaRPr lang="th-TH" sz="2800"/>
        </a:p>
      </dgm:t>
    </dgm:pt>
    <dgm:pt modelId="{96D98FB1-34DC-4CD0-A381-CC837A1E5F44}" type="sibTrans" cxnId="{CD46E0E3-39BC-4E67-AD22-B050521E8362}">
      <dgm:prSet/>
      <dgm:spPr/>
      <dgm:t>
        <a:bodyPr/>
        <a:lstStyle/>
        <a:p>
          <a:endParaRPr lang="th-TH" sz="2800"/>
        </a:p>
      </dgm:t>
    </dgm:pt>
    <dgm:pt modelId="{41373400-231E-4D34-BD39-1EFBCEC58316}">
      <dgm:prSet phldrT="[ข้อความ]" custT="1"/>
      <dgm:spPr>
        <a:xfrm>
          <a:off x="304800" y="1301070"/>
          <a:ext cx="4267200" cy="797040"/>
        </a:xfrm>
        <a:prstGeom prst="roundRect">
          <a:avLst/>
        </a:prstGeom>
        <a:solidFill>
          <a:srgbClr val="4BACC6">
            <a:hueOff val="-3311292"/>
            <a:satOff val="13270"/>
            <a:lumOff val="2876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th-TH" sz="3200" b="1" dirty="0" smtClean="0">
              <a:solidFill>
                <a:sysClr val="windowText" lastClr="000000"/>
              </a:solidFill>
              <a:latin typeface="Calibri"/>
              <a:ea typeface="+mn-ea"/>
              <a:cs typeface="Angsana New"/>
            </a:rPr>
            <a:t>อุปสรรคที่เกิดจากสาร</a:t>
          </a:r>
          <a:endParaRPr lang="th-TH" sz="3200" b="1" dirty="0">
            <a:solidFill>
              <a:sysClr val="windowText" lastClr="000000"/>
            </a:solidFill>
            <a:latin typeface="Calibri"/>
            <a:ea typeface="+mn-ea"/>
            <a:cs typeface="Angsana New"/>
          </a:endParaRPr>
        </a:p>
      </dgm:t>
    </dgm:pt>
    <dgm:pt modelId="{EDA16787-5DD2-485B-B303-943040B9DD0E}" type="parTrans" cxnId="{16FFE3FF-8EEA-424D-ADDB-DC6235B65216}">
      <dgm:prSet/>
      <dgm:spPr/>
      <dgm:t>
        <a:bodyPr/>
        <a:lstStyle/>
        <a:p>
          <a:endParaRPr lang="th-TH" sz="2800"/>
        </a:p>
      </dgm:t>
    </dgm:pt>
    <dgm:pt modelId="{F0818032-1062-4116-8DEC-4F03A6EF9D60}" type="sibTrans" cxnId="{16FFE3FF-8EEA-424D-ADDB-DC6235B65216}">
      <dgm:prSet/>
      <dgm:spPr/>
      <dgm:t>
        <a:bodyPr/>
        <a:lstStyle/>
        <a:p>
          <a:endParaRPr lang="th-TH" sz="2800"/>
        </a:p>
      </dgm:t>
    </dgm:pt>
    <dgm:pt modelId="{6C72073C-6AD7-4A8A-92CE-19C7F4C0B673}" type="pres">
      <dgm:prSet presAssocID="{01FE1B5A-E6D4-49C2-87C1-D14DBAB5245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EA5EF1EF-D38B-405B-A203-D86656AD06D1}" type="pres">
      <dgm:prSet presAssocID="{D9F0B0B5-7478-483B-BF81-B13A0BB1A25D}" presName="parentLin" presStyleCnt="0"/>
      <dgm:spPr/>
    </dgm:pt>
    <dgm:pt modelId="{CC0ACC0C-2315-4EA8-95B9-19A576EAE845}" type="pres">
      <dgm:prSet presAssocID="{D9F0B0B5-7478-483B-BF81-B13A0BB1A25D}" presName="parentLeftMargin" presStyleLbl="node1" presStyleIdx="0" presStyleCnt="4"/>
      <dgm:spPr/>
      <dgm:t>
        <a:bodyPr/>
        <a:lstStyle/>
        <a:p>
          <a:endParaRPr lang="th-TH"/>
        </a:p>
      </dgm:t>
    </dgm:pt>
    <dgm:pt modelId="{BB39525B-2266-4BBB-880F-80333D5258CE}" type="pres">
      <dgm:prSet presAssocID="{D9F0B0B5-7478-483B-BF81-B13A0BB1A25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196DE39-F1C3-4F7F-B5A9-943811254ECA}" type="pres">
      <dgm:prSet presAssocID="{D9F0B0B5-7478-483B-BF81-B13A0BB1A25D}" presName="negativeSpace" presStyleCnt="0"/>
      <dgm:spPr/>
    </dgm:pt>
    <dgm:pt modelId="{6E116D8A-0AC5-4741-9EAE-BC182FEE01C1}" type="pres">
      <dgm:prSet presAssocID="{D9F0B0B5-7478-483B-BF81-B13A0BB1A25D}" presName="childText" presStyleLbl="conFgAcc1" presStyleIdx="0" presStyleCnt="4" custLinFactY="-309556" custLinFactNeighborX="4725" custLinFactNeighborY="-400000">
        <dgm:presLayoutVars>
          <dgm:bulletEnabled val="1"/>
        </dgm:presLayoutVars>
      </dgm:prSet>
      <dgm:spPr>
        <a:xfrm>
          <a:off x="0" y="0"/>
          <a:ext cx="6096000" cy="680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6425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h-TH"/>
        </a:p>
      </dgm:t>
    </dgm:pt>
    <dgm:pt modelId="{7BBF2AC4-5983-480F-BF08-5A6F2AAE436C}" type="pres">
      <dgm:prSet presAssocID="{654A939F-0AFE-4B0C-9876-35CE0D55FB92}" presName="spaceBetweenRectangles" presStyleCnt="0"/>
      <dgm:spPr/>
    </dgm:pt>
    <dgm:pt modelId="{B7243C7E-AF03-45AE-AB20-97B78DBE7F4B}" type="pres">
      <dgm:prSet presAssocID="{41373400-231E-4D34-BD39-1EFBCEC58316}" presName="parentLin" presStyleCnt="0"/>
      <dgm:spPr/>
    </dgm:pt>
    <dgm:pt modelId="{D98D9AB8-688E-4A4A-B9F8-FB89895AA9FB}" type="pres">
      <dgm:prSet presAssocID="{41373400-231E-4D34-BD39-1EFBCEC58316}" presName="parentLeftMargin" presStyleLbl="node1" presStyleIdx="0" presStyleCnt="4"/>
      <dgm:spPr/>
      <dgm:t>
        <a:bodyPr/>
        <a:lstStyle/>
        <a:p>
          <a:endParaRPr lang="th-TH"/>
        </a:p>
      </dgm:t>
    </dgm:pt>
    <dgm:pt modelId="{1514850A-D93C-4786-84DA-683978073F68}" type="pres">
      <dgm:prSet presAssocID="{41373400-231E-4D34-BD39-1EFBCEC5831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D888DE1-35DB-4518-9F4B-40CFC3BB612B}" type="pres">
      <dgm:prSet presAssocID="{41373400-231E-4D34-BD39-1EFBCEC58316}" presName="negativeSpace" presStyleCnt="0"/>
      <dgm:spPr/>
    </dgm:pt>
    <dgm:pt modelId="{2C1D5C86-77E6-4792-9C64-1C294D353B44}" type="pres">
      <dgm:prSet presAssocID="{41373400-231E-4D34-BD39-1EFBCEC58316}" presName="childText" presStyleLbl="conFgAcc1" presStyleIdx="1" presStyleCnt="4">
        <dgm:presLayoutVars>
          <dgm:bulletEnabled val="1"/>
        </dgm:presLayoutVars>
      </dgm:prSet>
      <dgm:spPr>
        <a:xfrm>
          <a:off x="0" y="1699590"/>
          <a:ext cx="6096000" cy="680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6425" cap="flat" cmpd="sng" algn="ctr">
          <a:solidFill>
            <a:srgbClr val="4BACC6">
              <a:hueOff val="-3311292"/>
              <a:satOff val="13270"/>
              <a:lumOff val="2876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h-TH"/>
        </a:p>
      </dgm:t>
    </dgm:pt>
    <dgm:pt modelId="{993F1B37-C2E7-4B82-9D95-AE9BEED86091}" type="pres">
      <dgm:prSet presAssocID="{F0818032-1062-4116-8DEC-4F03A6EF9D60}" presName="spaceBetweenRectangles" presStyleCnt="0"/>
      <dgm:spPr/>
    </dgm:pt>
    <dgm:pt modelId="{E9018274-CE53-45FA-A27C-00E6E2C504BB}" type="pres">
      <dgm:prSet presAssocID="{0A9D9E11-C184-4425-B864-5AA4B6001F07}" presName="parentLin" presStyleCnt="0"/>
      <dgm:spPr/>
    </dgm:pt>
    <dgm:pt modelId="{56583B3D-C2B6-436F-BFD5-FCD3D9C759AA}" type="pres">
      <dgm:prSet presAssocID="{0A9D9E11-C184-4425-B864-5AA4B6001F07}" presName="parentLeftMargin" presStyleLbl="node1" presStyleIdx="1" presStyleCnt="4"/>
      <dgm:spPr/>
      <dgm:t>
        <a:bodyPr/>
        <a:lstStyle/>
        <a:p>
          <a:endParaRPr lang="th-TH"/>
        </a:p>
      </dgm:t>
    </dgm:pt>
    <dgm:pt modelId="{8A4A3CB9-CEEC-4454-9B43-AB4E3829FE26}" type="pres">
      <dgm:prSet presAssocID="{0A9D9E11-C184-4425-B864-5AA4B6001F07}" presName="parentText" presStyleLbl="node1" presStyleIdx="2" presStyleCnt="4" custScaleY="136958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ACFA518-9131-4AA5-9D19-22D015353BFC}" type="pres">
      <dgm:prSet presAssocID="{0A9D9E11-C184-4425-B864-5AA4B6001F07}" presName="negativeSpace" presStyleCnt="0"/>
      <dgm:spPr/>
    </dgm:pt>
    <dgm:pt modelId="{59617E75-C3D3-48D9-8315-A8C099AF7E13}" type="pres">
      <dgm:prSet presAssocID="{0A9D9E11-C184-4425-B864-5AA4B6001F07}" presName="childText" presStyleLbl="conFgAcc1" presStyleIdx="2" presStyleCnt="4">
        <dgm:presLayoutVars>
          <dgm:bulletEnabled val="1"/>
        </dgm:presLayoutVars>
      </dgm:prSet>
      <dgm:spPr>
        <a:xfrm>
          <a:off x="0" y="3218881"/>
          <a:ext cx="6096000" cy="680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6425" cap="flat" cmpd="sng" algn="ctr">
          <a:solidFill>
            <a:srgbClr val="4BACC6">
              <a:hueOff val="-6622584"/>
              <a:satOff val="26541"/>
              <a:lumOff val="5752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h-TH"/>
        </a:p>
      </dgm:t>
    </dgm:pt>
    <dgm:pt modelId="{59121A64-0501-41D1-A1BF-4BEB6221A838}" type="pres">
      <dgm:prSet presAssocID="{91B5F3E7-DEB5-4499-9746-E54AB88748C2}" presName="spaceBetweenRectangles" presStyleCnt="0"/>
      <dgm:spPr/>
    </dgm:pt>
    <dgm:pt modelId="{F18D4920-C223-4F64-A968-571B8A90F0D6}" type="pres">
      <dgm:prSet presAssocID="{080B8F55-1D3B-41B7-B1BE-F3C5DAD2847B}" presName="parentLin" presStyleCnt="0"/>
      <dgm:spPr/>
    </dgm:pt>
    <dgm:pt modelId="{8F89E5ED-715B-4F14-961A-96D497AB8541}" type="pres">
      <dgm:prSet presAssocID="{080B8F55-1D3B-41B7-B1BE-F3C5DAD2847B}" presName="parentLeftMargin" presStyleLbl="node1" presStyleIdx="2" presStyleCnt="4"/>
      <dgm:spPr/>
      <dgm:t>
        <a:bodyPr/>
        <a:lstStyle/>
        <a:p>
          <a:endParaRPr lang="th-TH"/>
        </a:p>
      </dgm:t>
    </dgm:pt>
    <dgm:pt modelId="{AB31B47E-9AB7-40E9-96C0-00026CA75471}" type="pres">
      <dgm:prSet presAssocID="{080B8F55-1D3B-41B7-B1BE-F3C5DAD2847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4830B3B-50A0-490D-807F-2C4D23A56833}" type="pres">
      <dgm:prSet presAssocID="{080B8F55-1D3B-41B7-B1BE-F3C5DAD2847B}" presName="negativeSpace" presStyleCnt="0"/>
      <dgm:spPr/>
    </dgm:pt>
    <dgm:pt modelId="{CDB8F86E-F207-48E3-AC5B-BB9C9B721305}" type="pres">
      <dgm:prSet presAssocID="{080B8F55-1D3B-41B7-B1BE-F3C5DAD2847B}" presName="childText" presStyleLbl="conFgAcc1" presStyleIdx="3" presStyleCnt="4">
        <dgm:presLayoutVars>
          <dgm:bulletEnabled val="1"/>
        </dgm:presLayoutVars>
      </dgm:prSet>
      <dgm:spPr>
        <a:xfrm>
          <a:off x="0" y="4443601"/>
          <a:ext cx="6096000" cy="680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6425" cap="flat" cmpd="sng" algn="ctr">
          <a:solidFill>
            <a:srgbClr val="4BACC6">
              <a:hueOff val="-9933876"/>
              <a:satOff val="39811"/>
              <a:lumOff val="8628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h-TH"/>
        </a:p>
      </dgm:t>
    </dgm:pt>
  </dgm:ptLst>
  <dgm:cxnLst>
    <dgm:cxn modelId="{16FFE3FF-8EEA-424D-ADDB-DC6235B65216}" srcId="{01FE1B5A-E6D4-49C2-87C1-D14DBAB5245C}" destId="{41373400-231E-4D34-BD39-1EFBCEC58316}" srcOrd="1" destOrd="0" parTransId="{EDA16787-5DD2-485B-B303-943040B9DD0E}" sibTransId="{F0818032-1062-4116-8DEC-4F03A6EF9D60}"/>
    <dgm:cxn modelId="{E76692E3-B151-459B-A09D-C878B1BB0CF2}" type="presOf" srcId="{41373400-231E-4D34-BD39-1EFBCEC58316}" destId="{D98D9AB8-688E-4A4A-B9F8-FB89895AA9FB}" srcOrd="0" destOrd="0" presId="urn:microsoft.com/office/officeart/2005/8/layout/list1"/>
    <dgm:cxn modelId="{2C0E8504-6FCC-4689-BB34-05E1EE93F5ED}" type="presOf" srcId="{080B8F55-1D3B-41B7-B1BE-F3C5DAD2847B}" destId="{AB31B47E-9AB7-40E9-96C0-00026CA75471}" srcOrd="1" destOrd="0" presId="urn:microsoft.com/office/officeart/2005/8/layout/list1"/>
    <dgm:cxn modelId="{CD46E0E3-39BC-4E67-AD22-B050521E8362}" srcId="{01FE1B5A-E6D4-49C2-87C1-D14DBAB5245C}" destId="{080B8F55-1D3B-41B7-B1BE-F3C5DAD2847B}" srcOrd="3" destOrd="0" parTransId="{8975FDE0-64EC-4781-B4DB-FCBE7F0AC7C7}" sibTransId="{96D98FB1-34DC-4CD0-A381-CC837A1E5F44}"/>
    <dgm:cxn modelId="{58D8179F-1DD4-44B2-BBD8-39446C4B248C}" type="presOf" srcId="{D9F0B0B5-7478-483B-BF81-B13A0BB1A25D}" destId="{CC0ACC0C-2315-4EA8-95B9-19A576EAE845}" srcOrd="0" destOrd="0" presId="urn:microsoft.com/office/officeart/2005/8/layout/list1"/>
    <dgm:cxn modelId="{8AA9314A-CB2A-4352-B2E4-BDC7523D4A10}" srcId="{01FE1B5A-E6D4-49C2-87C1-D14DBAB5245C}" destId="{D9F0B0B5-7478-483B-BF81-B13A0BB1A25D}" srcOrd="0" destOrd="0" parTransId="{3B73A305-115E-4809-9C50-4E41BFFBA058}" sibTransId="{654A939F-0AFE-4B0C-9876-35CE0D55FB92}"/>
    <dgm:cxn modelId="{0646086F-A0B5-4463-815B-5500F6990AC6}" type="presOf" srcId="{0A9D9E11-C184-4425-B864-5AA4B6001F07}" destId="{56583B3D-C2B6-436F-BFD5-FCD3D9C759AA}" srcOrd="0" destOrd="0" presId="urn:microsoft.com/office/officeart/2005/8/layout/list1"/>
    <dgm:cxn modelId="{984DE3E5-1FB5-4060-80BD-E01200C25781}" type="presOf" srcId="{01FE1B5A-E6D4-49C2-87C1-D14DBAB5245C}" destId="{6C72073C-6AD7-4A8A-92CE-19C7F4C0B673}" srcOrd="0" destOrd="0" presId="urn:microsoft.com/office/officeart/2005/8/layout/list1"/>
    <dgm:cxn modelId="{B38921A7-DC21-4440-A92E-4FCC6C0C18C0}" type="presOf" srcId="{080B8F55-1D3B-41B7-B1BE-F3C5DAD2847B}" destId="{8F89E5ED-715B-4F14-961A-96D497AB8541}" srcOrd="0" destOrd="0" presId="urn:microsoft.com/office/officeart/2005/8/layout/list1"/>
    <dgm:cxn modelId="{A1D67DF4-288D-4EC0-ABC9-8BF94F72DA15}" type="presOf" srcId="{41373400-231E-4D34-BD39-1EFBCEC58316}" destId="{1514850A-D93C-4786-84DA-683978073F68}" srcOrd="1" destOrd="0" presId="urn:microsoft.com/office/officeart/2005/8/layout/list1"/>
    <dgm:cxn modelId="{9C60F816-88BA-4F66-A36B-C1E2591AC99D}" type="presOf" srcId="{0A9D9E11-C184-4425-B864-5AA4B6001F07}" destId="{8A4A3CB9-CEEC-4454-9B43-AB4E3829FE26}" srcOrd="1" destOrd="0" presId="urn:microsoft.com/office/officeart/2005/8/layout/list1"/>
    <dgm:cxn modelId="{51C229A5-3ED7-4668-93F1-E46C267D2A3A}" type="presOf" srcId="{D9F0B0B5-7478-483B-BF81-B13A0BB1A25D}" destId="{BB39525B-2266-4BBB-880F-80333D5258CE}" srcOrd="1" destOrd="0" presId="urn:microsoft.com/office/officeart/2005/8/layout/list1"/>
    <dgm:cxn modelId="{93379403-E60F-43E4-9DBC-42EEC3B00F91}" srcId="{01FE1B5A-E6D4-49C2-87C1-D14DBAB5245C}" destId="{0A9D9E11-C184-4425-B864-5AA4B6001F07}" srcOrd="2" destOrd="0" parTransId="{36AC0191-ABA5-4E9C-9FF8-E41FA375A2AA}" sibTransId="{91B5F3E7-DEB5-4499-9746-E54AB88748C2}"/>
    <dgm:cxn modelId="{B1F6D703-191A-4D8E-8CE5-4E942C2EC7D2}" type="presParOf" srcId="{6C72073C-6AD7-4A8A-92CE-19C7F4C0B673}" destId="{EA5EF1EF-D38B-405B-A203-D86656AD06D1}" srcOrd="0" destOrd="0" presId="urn:microsoft.com/office/officeart/2005/8/layout/list1"/>
    <dgm:cxn modelId="{E892399B-48FF-4DBB-A8B0-0B157E9BCA65}" type="presParOf" srcId="{EA5EF1EF-D38B-405B-A203-D86656AD06D1}" destId="{CC0ACC0C-2315-4EA8-95B9-19A576EAE845}" srcOrd="0" destOrd="0" presId="urn:microsoft.com/office/officeart/2005/8/layout/list1"/>
    <dgm:cxn modelId="{33A18928-FF3B-435C-97AC-74CC2BD0A9A1}" type="presParOf" srcId="{EA5EF1EF-D38B-405B-A203-D86656AD06D1}" destId="{BB39525B-2266-4BBB-880F-80333D5258CE}" srcOrd="1" destOrd="0" presId="urn:microsoft.com/office/officeart/2005/8/layout/list1"/>
    <dgm:cxn modelId="{D9CF0058-E135-4ADD-A527-49CFB5555C05}" type="presParOf" srcId="{6C72073C-6AD7-4A8A-92CE-19C7F4C0B673}" destId="{E196DE39-F1C3-4F7F-B5A9-943811254ECA}" srcOrd="1" destOrd="0" presId="urn:microsoft.com/office/officeart/2005/8/layout/list1"/>
    <dgm:cxn modelId="{A87E8D4E-4368-45D1-82BE-B79E2074FF5A}" type="presParOf" srcId="{6C72073C-6AD7-4A8A-92CE-19C7F4C0B673}" destId="{6E116D8A-0AC5-4741-9EAE-BC182FEE01C1}" srcOrd="2" destOrd="0" presId="urn:microsoft.com/office/officeart/2005/8/layout/list1"/>
    <dgm:cxn modelId="{7A7FB9BB-709A-47AD-8EAB-56F832D2CF5A}" type="presParOf" srcId="{6C72073C-6AD7-4A8A-92CE-19C7F4C0B673}" destId="{7BBF2AC4-5983-480F-BF08-5A6F2AAE436C}" srcOrd="3" destOrd="0" presId="urn:microsoft.com/office/officeart/2005/8/layout/list1"/>
    <dgm:cxn modelId="{43F1BF90-EEB5-4DAF-9369-F4DDCDF83BF5}" type="presParOf" srcId="{6C72073C-6AD7-4A8A-92CE-19C7F4C0B673}" destId="{B7243C7E-AF03-45AE-AB20-97B78DBE7F4B}" srcOrd="4" destOrd="0" presId="urn:microsoft.com/office/officeart/2005/8/layout/list1"/>
    <dgm:cxn modelId="{14DDF872-44BF-494F-853E-748B8C6F0AB7}" type="presParOf" srcId="{B7243C7E-AF03-45AE-AB20-97B78DBE7F4B}" destId="{D98D9AB8-688E-4A4A-B9F8-FB89895AA9FB}" srcOrd="0" destOrd="0" presId="urn:microsoft.com/office/officeart/2005/8/layout/list1"/>
    <dgm:cxn modelId="{BA9DCF2D-520D-4523-9E7E-7AE243D99E58}" type="presParOf" srcId="{B7243C7E-AF03-45AE-AB20-97B78DBE7F4B}" destId="{1514850A-D93C-4786-84DA-683978073F68}" srcOrd="1" destOrd="0" presId="urn:microsoft.com/office/officeart/2005/8/layout/list1"/>
    <dgm:cxn modelId="{F1D39FCC-C8EF-42C6-8025-21AB11E0078D}" type="presParOf" srcId="{6C72073C-6AD7-4A8A-92CE-19C7F4C0B673}" destId="{5D888DE1-35DB-4518-9F4B-40CFC3BB612B}" srcOrd="5" destOrd="0" presId="urn:microsoft.com/office/officeart/2005/8/layout/list1"/>
    <dgm:cxn modelId="{3CC9EF21-4E65-46A5-BE15-99D94F26E700}" type="presParOf" srcId="{6C72073C-6AD7-4A8A-92CE-19C7F4C0B673}" destId="{2C1D5C86-77E6-4792-9C64-1C294D353B44}" srcOrd="6" destOrd="0" presId="urn:microsoft.com/office/officeart/2005/8/layout/list1"/>
    <dgm:cxn modelId="{9BFFF970-AD8A-463B-9EB7-065C192D4F6B}" type="presParOf" srcId="{6C72073C-6AD7-4A8A-92CE-19C7F4C0B673}" destId="{993F1B37-C2E7-4B82-9D95-AE9BEED86091}" srcOrd="7" destOrd="0" presId="urn:microsoft.com/office/officeart/2005/8/layout/list1"/>
    <dgm:cxn modelId="{F6466E40-FB5F-4E9B-B58C-AE53D33166EB}" type="presParOf" srcId="{6C72073C-6AD7-4A8A-92CE-19C7F4C0B673}" destId="{E9018274-CE53-45FA-A27C-00E6E2C504BB}" srcOrd="8" destOrd="0" presId="urn:microsoft.com/office/officeart/2005/8/layout/list1"/>
    <dgm:cxn modelId="{AABEFB14-174E-4C8E-AA08-A67A724C8C8E}" type="presParOf" srcId="{E9018274-CE53-45FA-A27C-00E6E2C504BB}" destId="{56583B3D-C2B6-436F-BFD5-FCD3D9C759AA}" srcOrd="0" destOrd="0" presId="urn:microsoft.com/office/officeart/2005/8/layout/list1"/>
    <dgm:cxn modelId="{F16CA86F-D53C-4268-90D9-1EAEEE850D0E}" type="presParOf" srcId="{E9018274-CE53-45FA-A27C-00E6E2C504BB}" destId="{8A4A3CB9-CEEC-4454-9B43-AB4E3829FE26}" srcOrd="1" destOrd="0" presId="urn:microsoft.com/office/officeart/2005/8/layout/list1"/>
    <dgm:cxn modelId="{4D56BEAD-1F5B-4E36-8C37-19FEBFAB5A75}" type="presParOf" srcId="{6C72073C-6AD7-4A8A-92CE-19C7F4C0B673}" destId="{3ACFA518-9131-4AA5-9D19-22D015353BFC}" srcOrd="9" destOrd="0" presId="urn:microsoft.com/office/officeart/2005/8/layout/list1"/>
    <dgm:cxn modelId="{4D5BBE18-7B42-4514-A5AD-693B15AA42A0}" type="presParOf" srcId="{6C72073C-6AD7-4A8A-92CE-19C7F4C0B673}" destId="{59617E75-C3D3-48D9-8315-A8C099AF7E13}" srcOrd="10" destOrd="0" presId="urn:microsoft.com/office/officeart/2005/8/layout/list1"/>
    <dgm:cxn modelId="{FCCA3A42-C846-4134-A69F-6ECFA8951EDD}" type="presParOf" srcId="{6C72073C-6AD7-4A8A-92CE-19C7F4C0B673}" destId="{59121A64-0501-41D1-A1BF-4BEB6221A838}" srcOrd="11" destOrd="0" presId="urn:microsoft.com/office/officeart/2005/8/layout/list1"/>
    <dgm:cxn modelId="{C35CD5C3-26C3-48E9-AC81-4B5695AEA883}" type="presParOf" srcId="{6C72073C-6AD7-4A8A-92CE-19C7F4C0B673}" destId="{F18D4920-C223-4F64-A968-571B8A90F0D6}" srcOrd="12" destOrd="0" presId="urn:microsoft.com/office/officeart/2005/8/layout/list1"/>
    <dgm:cxn modelId="{DB1EB73A-6940-4A2D-9482-D46A47D4B3CC}" type="presParOf" srcId="{F18D4920-C223-4F64-A968-571B8A90F0D6}" destId="{8F89E5ED-715B-4F14-961A-96D497AB8541}" srcOrd="0" destOrd="0" presId="urn:microsoft.com/office/officeart/2005/8/layout/list1"/>
    <dgm:cxn modelId="{9E3327DD-F602-4C47-883F-76625F62902E}" type="presParOf" srcId="{F18D4920-C223-4F64-A968-571B8A90F0D6}" destId="{AB31B47E-9AB7-40E9-96C0-00026CA75471}" srcOrd="1" destOrd="0" presId="urn:microsoft.com/office/officeart/2005/8/layout/list1"/>
    <dgm:cxn modelId="{106E491E-F198-48CD-AE5B-1FAD16C9873B}" type="presParOf" srcId="{6C72073C-6AD7-4A8A-92CE-19C7F4C0B673}" destId="{E4830B3B-50A0-490D-807F-2C4D23A56833}" srcOrd="13" destOrd="0" presId="urn:microsoft.com/office/officeart/2005/8/layout/list1"/>
    <dgm:cxn modelId="{97C5652C-2029-4015-9FCB-037AC41DA8C9}" type="presParOf" srcId="{6C72073C-6AD7-4A8A-92CE-19C7F4C0B673}" destId="{CDB8F86E-F207-48E3-AC5B-BB9C9B72130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249A6-D209-43DB-90BD-4545A1E274BE}">
      <dsp:nvSpPr>
        <dsp:cNvPr id="0" name=""/>
        <dsp:cNvSpPr/>
      </dsp:nvSpPr>
      <dsp:spPr>
        <a:xfrm>
          <a:off x="0" y="144014"/>
          <a:ext cx="3642808" cy="280784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>
              <a:cs typeface="+mj-cs"/>
            </a:rPr>
            <a:t>๑.วัจนภาษา </a:t>
          </a:r>
          <a:endParaRPr lang="th-TH" sz="4000" b="1" kern="1200" dirty="0">
            <a:cs typeface="+mj-cs"/>
          </a:endParaRPr>
        </a:p>
      </dsp:txBody>
      <dsp:txXfrm>
        <a:off x="533477" y="555213"/>
        <a:ext cx="2575854" cy="1985445"/>
      </dsp:txXfrm>
    </dsp:sp>
    <dsp:sp modelId="{38512368-9C75-40CC-8402-0567B3C329E0}">
      <dsp:nvSpPr>
        <dsp:cNvPr id="0" name=""/>
        <dsp:cNvSpPr/>
      </dsp:nvSpPr>
      <dsp:spPr>
        <a:xfrm>
          <a:off x="2101337" y="1584170"/>
          <a:ext cx="3994662" cy="2807843"/>
        </a:xfrm>
        <a:prstGeom prst="ellipse">
          <a:avLst/>
        </a:prstGeom>
        <a:solidFill>
          <a:schemeClr val="accent2">
            <a:alpha val="50000"/>
            <a:hueOff val="1799955"/>
            <a:satOff val="48584"/>
            <a:lumOff val="50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>
              <a:cs typeface="+mj-cs"/>
            </a:rPr>
            <a:t>๒. </a:t>
          </a:r>
          <a:r>
            <a:rPr lang="th-TH" sz="4000" b="1" kern="1200" dirty="0" err="1" smtClean="0">
              <a:cs typeface="+mj-cs"/>
            </a:rPr>
            <a:t>อวัจนภาษา</a:t>
          </a:r>
          <a:endParaRPr lang="th-TH" sz="4000" b="1" kern="1200" dirty="0">
            <a:cs typeface="+mj-cs"/>
          </a:endParaRPr>
        </a:p>
      </dsp:txBody>
      <dsp:txXfrm>
        <a:off x="2686342" y="1995369"/>
        <a:ext cx="2824652" cy="19854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7482B-99A7-491E-916C-D31C4E05F62D}">
      <dsp:nvSpPr>
        <dsp:cNvPr id="0" name=""/>
        <dsp:cNvSpPr/>
      </dsp:nvSpPr>
      <dsp:spPr>
        <a:xfrm>
          <a:off x="841396" y="78"/>
          <a:ext cx="5806039" cy="2118734"/>
        </a:xfrm>
        <a:prstGeom prst="roundRect">
          <a:avLst>
            <a:gd name="adj" fmla="val 10000"/>
          </a:avLst>
        </a:prstGeom>
        <a:solidFill>
          <a:srgbClr val="3ECE94"/>
        </a:solidFill>
        <a:ln w="381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800" b="1" kern="1200" dirty="0" err="1" smtClean="0">
              <a:solidFill>
                <a:schemeClr val="tx1"/>
              </a:solidFill>
              <a:cs typeface="+mj-cs"/>
            </a:rPr>
            <a:t>วัจนภาษา</a:t>
          </a:r>
          <a:endParaRPr lang="th-TH" sz="4800" b="1" kern="1200" dirty="0" smtClean="0">
            <a:solidFill>
              <a:schemeClr val="tx1"/>
            </a:solidFill>
            <a:cs typeface="+mj-cs"/>
          </a:endParaRP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800" b="1" kern="1200" dirty="0" smtClean="0">
              <a:solidFill>
                <a:schemeClr val="tx1"/>
              </a:solidFill>
              <a:cs typeface="+mj-cs"/>
            </a:rPr>
            <a:t> (</a:t>
          </a:r>
          <a:r>
            <a:rPr lang="en-US" sz="4800" b="1" kern="1200" dirty="0" smtClean="0">
              <a:solidFill>
                <a:schemeClr val="tx1"/>
              </a:solidFill>
              <a:cs typeface="+mj-cs"/>
            </a:rPr>
            <a:t>verbal language)</a:t>
          </a:r>
          <a:endParaRPr lang="th-TH" sz="4800" b="1" kern="1200" dirty="0">
            <a:solidFill>
              <a:schemeClr val="tx1"/>
            </a:solidFill>
            <a:cs typeface="+mj-cs"/>
          </a:endParaRPr>
        </a:p>
      </dsp:txBody>
      <dsp:txXfrm>
        <a:off x="903452" y="62134"/>
        <a:ext cx="5681927" cy="1994622"/>
      </dsp:txXfrm>
    </dsp:sp>
    <dsp:sp modelId="{E3F40EC8-7320-4B16-8631-61E913A25C1D}">
      <dsp:nvSpPr>
        <dsp:cNvPr id="0" name=""/>
        <dsp:cNvSpPr/>
      </dsp:nvSpPr>
      <dsp:spPr>
        <a:xfrm>
          <a:off x="1422000" y="2118813"/>
          <a:ext cx="580603" cy="1157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7331"/>
              </a:lnTo>
              <a:lnTo>
                <a:pt x="580603" y="115733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8F1C3-4CC2-44ED-9977-300BCE250CF9}">
      <dsp:nvSpPr>
        <dsp:cNvPr id="0" name=""/>
        <dsp:cNvSpPr/>
      </dsp:nvSpPr>
      <dsp:spPr>
        <a:xfrm>
          <a:off x="2002604" y="2504590"/>
          <a:ext cx="2468974" cy="1543108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9000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71120" rIns="10668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600" kern="1200" dirty="0" smtClean="0"/>
            <a:t>ภาษาพูด</a:t>
          </a:r>
          <a:endParaRPr lang="th-TH" sz="5600" kern="1200" dirty="0"/>
        </a:p>
      </dsp:txBody>
      <dsp:txXfrm>
        <a:off x="2047800" y="2549786"/>
        <a:ext cx="2378582" cy="1452716"/>
      </dsp:txXfrm>
    </dsp:sp>
    <dsp:sp modelId="{47CD6D76-F08F-4742-9E5E-0433F616D2C6}">
      <dsp:nvSpPr>
        <dsp:cNvPr id="0" name=""/>
        <dsp:cNvSpPr/>
      </dsp:nvSpPr>
      <dsp:spPr>
        <a:xfrm>
          <a:off x="1422000" y="2118813"/>
          <a:ext cx="580603" cy="3086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6217"/>
              </a:lnTo>
              <a:lnTo>
                <a:pt x="580603" y="3086217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25D3FD-7B0C-4BC7-B91B-6AF43C6F79F5}">
      <dsp:nvSpPr>
        <dsp:cNvPr id="0" name=""/>
        <dsp:cNvSpPr/>
      </dsp:nvSpPr>
      <dsp:spPr>
        <a:xfrm>
          <a:off x="2002604" y="4433476"/>
          <a:ext cx="2468974" cy="1543108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9000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71120" rIns="10668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600" kern="1200" dirty="0" smtClean="0"/>
            <a:t>ภาษาเขียน</a:t>
          </a:r>
          <a:endParaRPr lang="th-TH" sz="5600" kern="1200" dirty="0"/>
        </a:p>
      </dsp:txBody>
      <dsp:txXfrm>
        <a:off x="2047800" y="4478672"/>
        <a:ext cx="2378582" cy="14527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C9DE10-19D4-4B5E-A69A-8F6AC3225531}">
      <dsp:nvSpPr>
        <dsp:cNvPr id="0" name=""/>
        <dsp:cNvSpPr/>
      </dsp:nvSpPr>
      <dsp:spPr>
        <a:xfrm>
          <a:off x="1275919" y="0"/>
          <a:ext cx="3544168" cy="354416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CA0AA4-B2DA-416A-B6D1-B542F941EC6A}">
      <dsp:nvSpPr>
        <dsp:cNvPr id="0" name=""/>
        <dsp:cNvSpPr/>
      </dsp:nvSpPr>
      <dsp:spPr>
        <a:xfrm>
          <a:off x="481558" y="216024"/>
          <a:ext cx="2326760" cy="14176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dirty="0" smtClean="0"/>
            <a:t>๑. การตั้งประเด็น</a:t>
          </a:r>
          <a:endParaRPr lang="th-TH" sz="2800" kern="1200" dirty="0"/>
        </a:p>
      </dsp:txBody>
      <dsp:txXfrm>
        <a:off x="550763" y="285229"/>
        <a:ext cx="2188350" cy="1279257"/>
      </dsp:txXfrm>
    </dsp:sp>
    <dsp:sp modelId="{F883C892-95CA-40BE-AA5A-AC4C82959069}">
      <dsp:nvSpPr>
        <dsp:cNvPr id="0" name=""/>
        <dsp:cNvSpPr/>
      </dsp:nvSpPr>
      <dsp:spPr>
        <a:xfrm>
          <a:off x="3240366" y="216024"/>
          <a:ext cx="2281763" cy="14176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kern="1200" dirty="0" smtClean="0"/>
            <a:t>๒. จุดมุ่งหมาย</a:t>
          </a:r>
          <a:endParaRPr lang="th-TH" sz="2700" kern="1200" dirty="0"/>
        </a:p>
      </dsp:txBody>
      <dsp:txXfrm>
        <a:off x="3309571" y="285229"/>
        <a:ext cx="2143353" cy="1279257"/>
      </dsp:txXfrm>
    </dsp:sp>
    <dsp:sp modelId="{84C7A0A2-4B8E-431F-9525-80391C1A40F3}">
      <dsp:nvSpPr>
        <dsp:cNvPr id="0" name=""/>
        <dsp:cNvSpPr/>
      </dsp:nvSpPr>
      <dsp:spPr>
        <a:xfrm>
          <a:off x="470323" y="1872213"/>
          <a:ext cx="2326746" cy="14176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kern="1200" dirty="0" smtClean="0"/>
            <a:t>๓.</a:t>
          </a:r>
          <a:r>
            <a:rPr lang="th-TH" sz="2700" kern="1200" baseline="0" dirty="0" smtClean="0"/>
            <a:t> สารที่ต้องการสื่อ</a:t>
          </a:r>
          <a:endParaRPr lang="th-TH" sz="2700" kern="1200" dirty="0"/>
        </a:p>
      </dsp:txBody>
      <dsp:txXfrm>
        <a:off x="539528" y="1941418"/>
        <a:ext cx="2188336" cy="1279257"/>
      </dsp:txXfrm>
    </dsp:sp>
    <dsp:sp modelId="{2113EF2D-498A-4BE2-8102-A18012D71696}">
      <dsp:nvSpPr>
        <dsp:cNvPr id="0" name=""/>
        <dsp:cNvSpPr/>
      </dsp:nvSpPr>
      <dsp:spPr>
        <a:xfrm>
          <a:off x="3301120" y="1872213"/>
          <a:ext cx="2326746" cy="14176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kern="1200" dirty="0" smtClean="0"/>
            <a:t>๔. การใช้เสียง สายตา กิริยาท่าทาง</a:t>
          </a:r>
          <a:endParaRPr lang="th-TH" sz="2600" kern="1200" dirty="0"/>
        </a:p>
      </dsp:txBody>
      <dsp:txXfrm>
        <a:off x="3370325" y="1941418"/>
        <a:ext cx="2188336" cy="12792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116D8A-0AC5-4741-9EAE-BC182FEE01C1}">
      <dsp:nvSpPr>
        <dsp:cNvPr id="0" name=""/>
        <dsp:cNvSpPr/>
      </dsp:nvSpPr>
      <dsp:spPr>
        <a:xfrm>
          <a:off x="0" y="0"/>
          <a:ext cx="5447928" cy="630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6425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39525B-2266-4BBB-880F-80333D5258CE}">
      <dsp:nvSpPr>
        <dsp:cNvPr id="0" name=""/>
        <dsp:cNvSpPr/>
      </dsp:nvSpPr>
      <dsp:spPr>
        <a:xfrm>
          <a:off x="272396" y="39388"/>
          <a:ext cx="3813549" cy="738000"/>
        </a:xfrm>
        <a:prstGeom prst="round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143" tIns="0" rIns="144143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Angsana New"/>
            </a:rPr>
            <a:t>อุปสรรคที่เกิดจากผู้ส่งสาร</a:t>
          </a:r>
          <a:endParaRPr lang="th-TH" sz="3200" b="1" kern="1200" dirty="0">
            <a:solidFill>
              <a:sysClr val="windowText" lastClr="000000"/>
            </a:solidFill>
            <a:latin typeface="Calibri"/>
            <a:ea typeface="+mn-ea"/>
            <a:cs typeface="Angsana New"/>
          </a:endParaRPr>
        </a:p>
      </dsp:txBody>
      <dsp:txXfrm>
        <a:off x="308422" y="75414"/>
        <a:ext cx="3741497" cy="665948"/>
      </dsp:txXfrm>
    </dsp:sp>
    <dsp:sp modelId="{2C1D5C86-77E6-4792-9C64-1C294D353B44}">
      <dsp:nvSpPr>
        <dsp:cNvPr id="0" name=""/>
        <dsp:cNvSpPr/>
      </dsp:nvSpPr>
      <dsp:spPr>
        <a:xfrm>
          <a:off x="0" y="1542388"/>
          <a:ext cx="5447928" cy="630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6425" cap="flat" cmpd="sng" algn="ctr">
          <a:solidFill>
            <a:srgbClr val="4BACC6">
              <a:hueOff val="-3311292"/>
              <a:satOff val="13270"/>
              <a:lumOff val="2876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14850A-D93C-4786-84DA-683978073F68}">
      <dsp:nvSpPr>
        <dsp:cNvPr id="0" name=""/>
        <dsp:cNvSpPr/>
      </dsp:nvSpPr>
      <dsp:spPr>
        <a:xfrm>
          <a:off x="272396" y="1173388"/>
          <a:ext cx="3813549" cy="738000"/>
        </a:xfrm>
        <a:prstGeom prst="roundRect">
          <a:avLst/>
        </a:prstGeom>
        <a:solidFill>
          <a:srgbClr val="4BACC6">
            <a:hueOff val="-3311292"/>
            <a:satOff val="13270"/>
            <a:lumOff val="2876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143" tIns="0" rIns="144143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Angsana New"/>
            </a:rPr>
            <a:t>อุปสรรคที่เกิดจากสาร</a:t>
          </a:r>
          <a:endParaRPr lang="th-TH" sz="3200" b="1" kern="1200" dirty="0">
            <a:solidFill>
              <a:sysClr val="windowText" lastClr="000000"/>
            </a:solidFill>
            <a:latin typeface="Calibri"/>
            <a:ea typeface="+mn-ea"/>
            <a:cs typeface="Angsana New"/>
          </a:endParaRPr>
        </a:p>
      </dsp:txBody>
      <dsp:txXfrm>
        <a:off x="308422" y="1209414"/>
        <a:ext cx="3741497" cy="665948"/>
      </dsp:txXfrm>
    </dsp:sp>
    <dsp:sp modelId="{59617E75-C3D3-48D9-8315-A8C099AF7E13}">
      <dsp:nvSpPr>
        <dsp:cNvPr id="0" name=""/>
        <dsp:cNvSpPr/>
      </dsp:nvSpPr>
      <dsp:spPr>
        <a:xfrm>
          <a:off x="0" y="2949139"/>
          <a:ext cx="5447928" cy="630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6425" cap="flat" cmpd="sng" algn="ctr">
          <a:solidFill>
            <a:srgbClr val="4BACC6">
              <a:hueOff val="-6622584"/>
              <a:satOff val="26541"/>
              <a:lumOff val="5752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4A3CB9-CEEC-4454-9B43-AB4E3829FE26}">
      <dsp:nvSpPr>
        <dsp:cNvPr id="0" name=""/>
        <dsp:cNvSpPr/>
      </dsp:nvSpPr>
      <dsp:spPr>
        <a:xfrm>
          <a:off x="272396" y="2307388"/>
          <a:ext cx="3813549" cy="1010750"/>
        </a:xfrm>
        <a:prstGeom prst="roundRect">
          <a:avLst/>
        </a:prstGeom>
        <a:solidFill>
          <a:srgbClr val="4BACC6">
            <a:hueOff val="-6622584"/>
            <a:satOff val="26541"/>
            <a:lumOff val="5752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143" tIns="0" rIns="144143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smtClean="0">
              <a:solidFill>
                <a:sysClr val="windowText" lastClr="000000"/>
              </a:solidFill>
              <a:latin typeface="Calibri"/>
              <a:ea typeface="+mn-ea"/>
              <a:cs typeface="Angsana New"/>
            </a:rPr>
            <a:t>อุปสรรคที่เกิดขึ้นจากสื่อ หรือช่องทาง</a:t>
          </a:r>
          <a:endParaRPr lang="th-TH" sz="3200" b="1" kern="1200" dirty="0">
            <a:solidFill>
              <a:sysClr val="windowText" lastClr="000000"/>
            </a:solidFill>
            <a:latin typeface="Calibri"/>
            <a:ea typeface="+mn-ea"/>
            <a:cs typeface="Angsana New"/>
          </a:endParaRPr>
        </a:p>
      </dsp:txBody>
      <dsp:txXfrm>
        <a:off x="321737" y="2356729"/>
        <a:ext cx="3714867" cy="912068"/>
      </dsp:txXfrm>
    </dsp:sp>
    <dsp:sp modelId="{CDB8F86E-F207-48E3-AC5B-BB9C9B721305}">
      <dsp:nvSpPr>
        <dsp:cNvPr id="0" name=""/>
        <dsp:cNvSpPr/>
      </dsp:nvSpPr>
      <dsp:spPr>
        <a:xfrm>
          <a:off x="0" y="4083139"/>
          <a:ext cx="5447928" cy="630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6425" cap="flat" cmpd="sng" algn="ctr">
          <a:solidFill>
            <a:srgbClr val="4BACC6">
              <a:hueOff val="-9933876"/>
              <a:satOff val="39811"/>
              <a:lumOff val="8628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31B47E-9AB7-40E9-96C0-00026CA75471}">
      <dsp:nvSpPr>
        <dsp:cNvPr id="0" name=""/>
        <dsp:cNvSpPr/>
      </dsp:nvSpPr>
      <dsp:spPr>
        <a:xfrm>
          <a:off x="272396" y="3714139"/>
          <a:ext cx="3813549" cy="738000"/>
        </a:xfrm>
        <a:prstGeom prst="roundRect">
          <a:avLst/>
        </a:prstGeom>
        <a:solidFill>
          <a:srgbClr val="4BACC6">
            <a:hueOff val="-9933876"/>
            <a:satOff val="39811"/>
            <a:lumOff val="8628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143" tIns="0" rIns="144143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Angsana New"/>
            </a:rPr>
            <a:t>อุปสรรคที่เกิดจากผู้รับสาร</a:t>
          </a:r>
          <a:endParaRPr lang="th-TH" sz="3200" b="1" kern="1200" dirty="0">
            <a:solidFill>
              <a:sysClr val="windowText" lastClr="000000"/>
            </a:solidFill>
            <a:latin typeface="Calibri"/>
            <a:ea typeface="+mn-ea"/>
            <a:cs typeface="Angsana New"/>
          </a:endParaRPr>
        </a:p>
      </dsp:txBody>
      <dsp:txXfrm>
        <a:off x="308422" y="3750165"/>
        <a:ext cx="3741497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73F0-6C7F-4128-9019-D390C3B173E6}" type="datetimeFigureOut">
              <a:rPr lang="th-TH" smtClean="0"/>
              <a:t>23/06/58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4998-4A4F-498C-8AA0-A97F142927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4871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73F0-6C7F-4128-9019-D390C3B173E6}" type="datetimeFigureOut">
              <a:rPr lang="th-TH" smtClean="0"/>
              <a:t>23/06/58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4998-4A4F-498C-8AA0-A97F142927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217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73F0-6C7F-4128-9019-D390C3B173E6}" type="datetimeFigureOut">
              <a:rPr lang="th-TH" smtClean="0"/>
              <a:t>23/06/58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4998-4A4F-498C-8AA0-A97F142927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0957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7317-4DFE-46EB-AED3-0BE2070767F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B371-F46C-4E28-96D7-D2BDAC9EE9B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18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7317-4DFE-46EB-AED3-0BE2070767F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B371-F46C-4E28-96D7-D2BDAC9EE9B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527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7317-4DFE-46EB-AED3-0BE2070767F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B371-F46C-4E28-96D7-D2BDAC9EE9B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902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7317-4DFE-46EB-AED3-0BE2070767F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B371-F46C-4E28-96D7-D2BDAC9EE9B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988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7317-4DFE-46EB-AED3-0BE2070767F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B371-F46C-4E28-96D7-D2BDAC9EE9B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5815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7317-4DFE-46EB-AED3-0BE2070767F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B371-F46C-4E28-96D7-D2BDAC9EE9B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519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7317-4DFE-46EB-AED3-0BE2070767F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B371-F46C-4E28-96D7-D2BDAC9EE9B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529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7317-4DFE-46EB-AED3-0BE2070767F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B371-F46C-4E28-96D7-D2BDAC9EE9B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238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73F0-6C7F-4128-9019-D390C3B173E6}" type="datetimeFigureOut">
              <a:rPr lang="th-TH" smtClean="0"/>
              <a:t>23/06/58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4998-4A4F-498C-8AA0-A97F142927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89413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7317-4DFE-46EB-AED3-0BE2070767F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B371-F46C-4E28-96D7-D2BDAC9EE9B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022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7317-4DFE-46EB-AED3-0BE2070767F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B371-F46C-4E28-96D7-D2BDAC9EE9B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777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7317-4DFE-46EB-AED3-0BE2070767F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B371-F46C-4E28-96D7-D2BDAC9EE9B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0292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7317-4DFE-46EB-AED3-0BE2070767F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B371-F46C-4E28-96D7-D2BDAC9EE9B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2064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7317-4DFE-46EB-AED3-0BE2070767F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B371-F46C-4E28-96D7-D2BDAC9EE9B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656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7317-4DFE-46EB-AED3-0BE2070767F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B371-F46C-4E28-96D7-D2BDAC9EE9B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0586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7317-4DFE-46EB-AED3-0BE2070767F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B371-F46C-4E28-96D7-D2BDAC9EE9B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0675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7317-4DFE-46EB-AED3-0BE2070767F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B371-F46C-4E28-96D7-D2BDAC9EE9B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1465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7317-4DFE-46EB-AED3-0BE2070767F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B371-F46C-4E28-96D7-D2BDAC9EE9B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2750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7317-4DFE-46EB-AED3-0BE2070767F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B371-F46C-4E28-96D7-D2BDAC9EE9B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00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73F0-6C7F-4128-9019-D390C3B173E6}" type="datetimeFigureOut">
              <a:rPr lang="th-TH" smtClean="0"/>
              <a:t>23/06/58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4998-4A4F-498C-8AA0-A97F142927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39575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7317-4DFE-46EB-AED3-0BE2070767F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B371-F46C-4E28-96D7-D2BDAC9EE9B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5527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7317-4DFE-46EB-AED3-0BE2070767F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B371-F46C-4E28-96D7-D2BDAC9EE9B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6956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7317-4DFE-46EB-AED3-0BE2070767F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B371-F46C-4E28-96D7-D2BDAC9EE9B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569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7317-4DFE-46EB-AED3-0BE2070767F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B371-F46C-4E28-96D7-D2BDAC9EE9B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25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73F0-6C7F-4128-9019-D390C3B173E6}" type="datetimeFigureOut">
              <a:rPr lang="th-TH" smtClean="0"/>
              <a:t>23/06/58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4998-4A4F-498C-8AA0-A97F142927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6127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73F0-6C7F-4128-9019-D390C3B173E6}" type="datetimeFigureOut">
              <a:rPr lang="th-TH" smtClean="0"/>
              <a:t>23/06/58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4998-4A4F-498C-8AA0-A97F142927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543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73F0-6C7F-4128-9019-D390C3B173E6}" type="datetimeFigureOut">
              <a:rPr lang="th-TH" smtClean="0"/>
              <a:t>23/06/58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4998-4A4F-498C-8AA0-A97F142927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16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73F0-6C7F-4128-9019-D390C3B173E6}" type="datetimeFigureOut">
              <a:rPr lang="th-TH" smtClean="0"/>
              <a:t>23/06/58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4998-4A4F-498C-8AA0-A97F142927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551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73F0-6C7F-4128-9019-D390C3B173E6}" type="datetimeFigureOut">
              <a:rPr lang="th-TH" smtClean="0"/>
              <a:t>23/06/58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4998-4A4F-498C-8AA0-A97F142927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461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73F0-6C7F-4128-9019-D390C3B173E6}" type="datetimeFigureOut">
              <a:rPr lang="th-TH" smtClean="0"/>
              <a:t>23/06/58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4998-4A4F-498C-8AA0-A97F142927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037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473F0-6C7F-4128-9019-D390C3B173E6}" type="datetimeFigureOut">
              <a:rPr lang="th-TH" smtClean="0"/>
              <a:t>23/06/58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34998-4A4F-498C-8AA0-A97F142927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98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87317-4DFE-46EB-AED3-0BE2070767F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FB371-F46C-4E28-96D7-D2BDAC9EE9B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77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87317-4DFE-46EB-AED3-0BE2070767F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FB371-F46C-4E28-96D7-D2BDAC9EE9B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47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112" y="3356992"/>
            <a:ext cx="1616224" cy="622920"/>
          </a:xfrm>
        </p:spPr>
        <p:txBody>
          <a:bodyPr>
            <a:normAutofit/>
          </a:bodyPr>
          <a:lstStyle/>
          <a:p>
            <a:pPr algn="l"/>
            <a:r>
              <a:rPr lang="th-TH" sz="2400" dirty="0" smtClean="0"/>
              <a:t>วิวิธภาษาบทที่ ๑</a:t>
            </a:r>
            <a:endParaRPr lang="th-TH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204864"/>
            <a:ext cx="4557886" cy="498993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93241" y="2232573"/>
            <a:ext cx="585128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อะไรๆ ก็ “ไม่เป็นไร”</a:t>
            </a:r>
            <a:endParaRPr lang="th-TH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847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836712"/>
            <a:ext cx="6023640" cy="1051560"/>
          </a:xfrm>
        </p:spPr>
        <p:txBody>
          <a:bodyPr>
            <a:normAutofit/>
          </a:bodyPr>
          <a:lstStyle/>
          <a:p>
            <a:r>
              <a:rPr lang="th-TH" sz="4400" b="1" dirty="0" smtClean="0">
                <a:solidFill>
                  <a:schemeClr val="tx2">
                    <a:lumMod val="50000"/>
                  </a:schemeClr>
                </a:solidFill>
              </a:rPr>
              <a:t>๒. </a:t>
            </a:r>
            <a:r>
              <a:rPr lang="th-TH" sz="4400" b="1" dirty="0" err="1" smtClean="0">
                <a:solidFill>
                  <a:schemeClr val="tx2">
                    <a:lumMod val="50000"/>
                  </a:schemeClr>
                </a:solidFill>
              </a:rPr>
              <a:t>อวัจนภาษา</a:t>
            </a:r>
            <a:endParaRPr lang="th-TH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2060848"/>
            <a:ext cx="6923112" cy="396044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 smtClean="0"/>
              <a:t>	</a:t>
            </a:r>
            <a:endParaRPr lang="th-TH" sz="3200" dirty="0" smtClean="0"/>
          </a:p>
          <a:p>
            <a:pPr marL="0" indent="0" algn="thaiDist">
              <a:buNone/>
            </a:pPr>
            <a:r>
              <a:rPr lang="th-TH" dirty="0" smtClean="0"/>
              <a:t>	</a:t>
            </a:r>
            <a:r>
              <a:rPr lang="th-TH" sz="3200" dirty="0" smtClean="0">
                <a:cs typeface="+mj-cs"/>
              </a:rPr>
              <a:t>หมายถึง </a:t>
            </a:r>
            <a:r>
              <a:rPr lang="th-TH" sz="3200" dirty="0" smtClean="0">
                <a:solidFill>
                  <a:srgbClr val="FF0000"/>
                </a:solidFill>
                <a:cs typeface="+mj-cs"/>
              </a:rPr>
              <a:t>ภาษาที่ไม่ใช้ถ้อยคำ แต่สามารถสื่อความหมายได้ทางสีหน้าอากัปกิริยาต่างๆ </a:t>
            </a:r>
          </a:p>
          <a:p>
            <a:pPr marL="0" indent="0" algn="thaiDist">
              <a:buNone/>
            </a:pPr>
            <a:r>
              <a:rPr lang="th-TH" sz="3200" dirty="0">
                <a:cs typeface="+mj-cs"/>
              </a:rPr>
              <a:t>	</a:t>
            </a:r>
            <a:r>
              <a:rPr lang="th-TH" sz="3200" dirty="0" smtClean="0">
                <a:cs typeface="+mj-cs"/>
              </a:rPr>
              <a:t>เช่น การส่ายหน้า การหลบตา การจ้องตา การแต่งกาย การแสดงความเคารพ การจับมือ น้ำเสียง ฯลฯ</a:t>
            </a:r>
            <a:endParaRPr lang="th-TH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663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404664"/>
            <a:ext cx="6023640" cy="1051560"/>
          </a:xfrm>
        </p:spPr>
        <p:txBody>
          <a:bodyPr>
            <a:normAutofit/>
          </a:bodyPr>
          <a:lstStyle/>
          <a:p>
            <a:pPr algn="ctr"/>
            <a:r>
              <a:rPr lang="th-TH" sz="4400" b="1" u="sng" dirty="0" smtClean="0">
                <a:solidFill>
                  <a:srgbClr val="FF0000"/>
                </a:solidFill>
              </a:rPr>
              <a:t>ปัจจัยการใช้ภาษาในการสื่อสาร</a:t>
            </a:r>
            <a:endParaRPr lang="th-TH" sz="4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484784"/>
            <a:ext cx="7067128" cy="4680520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 smtClean="0"/>
              <a:t>	</a:t>
            </a:r>
            <a:r>
              <a:rPr lang="th-TH" sz="3200" dirty="0" smtClean="0"/>
              <a:t>การส่งสารและการรับสารให้ประสบผลดี ควรคำนึงถึงปัจจัย ดังนี้</a:t>
            </a:r>
            <a:endParaRPr lang="th-TH" sz="32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83679026"/>
              </p:ext>
            </p:extLst>
          </p:nvPr>
        </p:nvGraphicFramePr>
        <p:xfrm>
          <a:off x="1763688" y="2420888"/>
          <a:ext cx="6096000" cy="3544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624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183880" cy="4608512"/>
          </a:xfrm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dirty="0" smtClean="0"/>
              <a:t>	</a:t>
            </a:r>
          </a:p>
          <a:p>
            <a:pPr marL="0" indent="0" algn="thaiDist">
              <a:buNone/>
            </a:pPr>
            <a:r>
              <a:rPr lang="th-TH" sz="4400" b="1" dirty="0">
                <a:solidFill>
                  <a:srgbClr val="FF0000"/>
                </a:solidFill>
                <a:ea typeface="+mj-ea"/>
                <a:cs typeface="+mj-cs"/>
              </a:rPr>
              <a:t>๑. การตั้งประเด็นในการสื่อสาร</a:t>
            </a:r>
            <a:endParaRPr lang="th-TH" sz="3600" b="1" dirty="0">
              <a:solidFill>
                <a:srgbClr val="FF0000"/>
              </a:solidFill>
              <a:cs typeface="+mj-cs"/>
            </a:endParaRPr>
          </a:p>
          <a:p>
            <a:pPr marL="0" indent="0" algn="thaiDist">
              <a:buNone/>
            </a:pPr>
            <a:r>
              <a:rPr lang="th-TH" sz="3600" dirty="0" smtClean="0">
                <a:cs typeface="+mj-cs"/>
              </a:rPr>
              <a:t>	เป็นสิ่งที่จำเป็นและสำคัญยิ่งในการสื่อสาร เพราะต้องพูดหรือเขียนให้ตรงประเด็นและชัดเจน</a:t>
            </a:r>
          </a:p>
          <a:p>
            <a:pPr marL="0" indent="0" algn="thaiDist">
              <a:buNone/>
            </a:pPr>
            <a:r>
              <a:rPr lang="th-TH" sz="4400" b="1" dirty="0" smtClean="0">
                <a:solidFill>
                  <a:srgbClr val="FF0000"/>
                </a:solidFill>
                <a:cs typeface="+mj-cs"/>
              </a:rPr>
              <a:t>๒. จุดมุ่งหมายในการสื่อสาร</a:t>
            </a:r>
          </a:p>
          <a:p>
            <a:pPr marL="0" indent="0" algn="thaiDist">
              <a:buNone/>
            </a:pPr>
            <a:r>
              <a:rPr lang="th-TH" sz="4400" b="1" dirty="0">
                <a:solidFill>
                  <a:srgbClr val="003399"/>
                </a:solidFill>
                <a:cs typeface="+mj-cs"/>
              </a:rPr>
              <a:t>	</a:t>
            </a:r>
            <a:r>
              <a:rPr lang="th-TH" sz="3600" dirty="0" smtClean="0">
                <a:cs typeface="+mj-cs"/>
              </a:rPr>
              <a:t>ต้องระบุให้ชัดเจนว่าต้องการสื่อสารกับใคร เรื่องใด ผลลัพธ์เป็นอย่างไร</a:t>
            </a:r>
            <a:endParaRPr lang="th-TH" sz="4400" b="1" dirty="0">
              <a:solidFill>
                <a:srgbClr val="003399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6956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836712"/>
            <a:ext cx="5951632" cy="1051560"/>
          </a:xfrm>
        </p:spPr>
        <p:txBody>
          <a:bodyPr>
            <a:normAutofit/>
          </a:bodyPr>
          <a:lstStyle/>
          <a:p>
            <a:pPr algn="l"/>
            <a:r>
              <a:rPr lang="th-TH" sz="4400" b="1" dirty="0" smtClean="0">
                <a:solidFill>
                  <a:srgbClr val="FF0000"/>
                </a:solidFill>
              </a:rPr>
              <a:t>๓. สารที่ต้องการสื่อ</a:t>
            </a:r>
            <a:endParaRPr lang="th-TH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060848"/>
            <a:ext cx="8183880" cy="417646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h-TH" dirty="0">
                <a:cs typeface="+mj-cs"/>
              </a:rPr>
              <a:t> </a:t>
            </a:r>
            <a:r>
              <a:rPr lang="th-TH" sz="3200" b="1" dirty="0" smtClean="0">
                <a:cs typeface="+mj-cs"/>
              </a:rPr>
              <a:t>ความชัดเจน </a:t>
            </a:r>
          </a:p>
          <a:p>
            <a:pPr marL="0" indent="0">
              <a:buNone/>
            </a:pPr>
            <a:r>
              <a:rPr lang="th-TH" sz="3200" b="1" dirty="0" smtClean="0">
                <a:cs typeface="+mj-cs"/>
              </a:rPr>
              <a:t>	</a:t>
            </a:r>
            <a:r>
              <a:rPr lang="th-TH" sz="3200" dirty="0" smtClean="0">
                <a:cs typeface="+mj-cs"/>
              </a:rPr>
              <a:t>เป็นหัวใจหลักของการสื่อสารทั้งภาษาพูดและภาษาเขียน </a:t>
            </a:r>
          </a:p>
          <a:p>
            <a:pPr algn="thaiDist">
              <a:buFont typeface="Wingdings" pitchFamily="2" charset="2"/>
              <a:buChar char="Ø"/>
            </a:pPr>
            <a:r>
              <a:rPr lang="th-TH" sz="3200" dirty="0" smtClean="0">
                <a:cs typeface="+mj-cs"/>
              </a:rPr>
              <a:t> </a:t>
            </a:r>
            <a:r>
              <a:rPr lang="th-TH" sz="3200" b="1" dirty="0" smtClean="0">
                <a:cs typeface="+mj-cs"/>
              </a:rPr>
              <a:t>ความเข้าใจง่าย</a:t>
            </a:r>
          </a:p>
          <a:p>
            <a:pPr marL="0" indent="0" algn="thaiDist">
              <a:buNone/>
            </a:pPr>
            <a:r>
              <a:rPr lang="th-TH" sz="3200" b="1" dirty="0">
                <a:cs typeface="+mj-cs"/>
              </a:rPr>
              <a:t>	</a:t>
            </a:r>
            <a:r>
              <a:rPr lang="th-TH" sz="3200" dirty="0" smtClean="0">
                <a:cs typeface="+mj-cs"/>
              </a:rPr>
              <a:t>เน้นการใช้คำง่ายๆ ไม่กำกวม ผู้รับสารจะได้ไม่เข้าใจผิด</a:t>
            </a:r>
          </a:p>
          <a:p>
            <a:pPr algn="thaiDist">
              <a:buFont typeface="Wingdings" pitchFamily="2" charset="2"/>
              <a:buChar char="Ø"/>
            </a:pPr>
            <a:r>
              <a:rPr lang="th-TH" sz="3200" b="1" dirty="0">
                <a:cs typeface="+mj-cs"/>
              </a:rPr>
              <a:t> </a:t>
            </a:r>
            <a:r>
              <a:rPr lang="th-TH" sz="3200" b="1" dirty="0" smtClean="0">
                <a:cs typeface="+mj-cs"/>
              </a:rPr>
              <a:t>ความถูกต้องตามหลักการใช้ภาษา</a:t>
            </a:r>
          </a:p>
          <a:p>
            <a:pPr marL="0" indent="0" algn="thaiDist">
              <a:buNone/>
            </a:pPr>
            <a:r>
              <a:rPr lang="th-TH" sz="3200" dirty="0">
                <a:cs typeface="+mj-cs"/>
              </a:rPr>
              <a:t>	</a:t>
            </a:r>
            <a:r>
              <a:rPr lang="th-TH" sz="3200" dirty="0" smtClean="0">
                <a:cs typeface="+mj-cs"/>
              </a:rPr>
              <a:t>เช่น ความหมายของคำ หลัก และโครงสร้างของภาษา ต้องมีการใช้ให้ถูกต้อง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670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628800"/>
            <a:ext cx="7211144" cy="4392488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4400" b="1" dirty="0" smtClean="0">
                <a:solidFill>
                  <a:srgbClr val="FF0000"/>
                </a:solidFill>
              </a:rPr>
              <a:t>๔. </a:t>
            </a:r>
            <a:r>
              <a:rPr lang="th-TH" sz="4400" b="1" dirty="0">
                <a:solidFill>
                  <a:srgbClr val="FF0000"/>
                </a:solidFill>
              </a:rPr>
              <a:t>การใช้เสียง  สายตา กิริยาท่าทาง</a:t>
            </a:r>
            <a:endParaRPr lang="th-TH" sz="4400" dirty="0" smtClean="0">
              <a:solidFill>
                <a:srgbClr val="FF0000"/>
              </a:solidFill>
            </a:endParaRPr>
          </a:p>
          <a:p>
            <a:pPr marL="0" indent="0" algn="thaiDist">
              <a:buNone/>
            </a:pPr>
            <a:endParaRPr lang="th-TH" sz="3200" dirty="0"/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sz="3200" dirty="0" smtClean="0">
                <a:cs typeface="+mj-cs"/>
              </a:rPr>
              <a:t>ผู้</a:t>
            </a:r>
            <a:r>
              <a:rPr lang="th-TH" sz="3200" dirty="0" smtClean="0">
                <a:cs typeface="+mj-cs"/>
              </a:rPr>
              <a:t>ส่งสารจะต้องใช้ให้ถูกต้องและเหมาะสม เพื่อให้การสื่อสารมีประสิทธิภาพและบรรลุผลตามที่ตั้งจุดมุ่งหมายไว้</a:t>
            </a:r>
          </a:p>
          <a:p>
            <a:pPr marL="0" indent="0" algn="thaiDist">
              <a:buNone/>
            </a:pPr>
            <a:endParaRPr lang="th-TH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0986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764704"/>
            <a:ext cx="5940152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400" b="1" dirty="0">
                <a:solidFill>
                  <a:prstClr val="black"/>
                </a:solidFill>
                <a:ea typeface="+mj-ea"/>
                <a:cs typeface="Angsana New"/>
              </a:rPr>
              <a:t>อุปสรรคในการสื่อสาร</a:t>
            </a:r>
            <a:endParaRPr lang="th-TH" dirty="0"/>
          </a:p>
        </p:txBody>
      </p:sp>
      <p:graphicFrame>
        <p:nvGraphicFramePr>
          <p:cNvPr id="3" name="ไดอะแกรม 2"/>
          <p:cNvGraphicFramePr/>
          <p:nvPr>
            <p:extLst>
              <p:ext uri="{D42A27DB-BD31-4B8C-83A1-F6EECF244321}">
                <p14:modId xmlns:p14="http://schemas.microsoft.com/office/powerpoint/2010/main" val="4113584359"/>
              </p:ext>
            </p:extLst>
          </p:nvPr>
        </p:nvGraphicFramePr>
        <p:xfrm>
          <a:off x="2267744" y="1844824"/>
          <a:ext cx="544792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927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on 2 2"/>
          <p:cNvSpPr/>
          <p:nvPr/>
        </p:nvSpPr>
        <p:spPr>
          <a:xfrm>
            <a:off x="2123728" y="1772816"/>
            <a:ext cx="5616624" cy="3312368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903220"/>
            <a:ext cx="5050904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8000" dirty="0" smtClean="0">
                <a:solidFill>
                  <a:srgbClr val="FF0066"/>
                </a:solidFill>
                <a:latin typeface="AngsanaUPC" pitchFamily="18" charset="-34"/>
                <a:cs typeface="AngsanaUPC" pitchFamily="18" charset="-34"/>
              </a:rPr>
              <a:t>“สวัสดี”</a:t>
            </a:r>
            <a:endParaRPr lang="th-TH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12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764704"/>
            <a:ext cx="6023640" cy="1051560"/>
          </a:xfrm>
        </p:spPr>
        <p:txBody>
          <a:bodyPr>
            <a:normAutofit/>
          </a:bodyPr>
          <a:lstStyle/>
          <a:p>
            <a:pPr algn="ctr"/>
            <a:r>
              <a:rPr lang="th-TH" sz="4400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อะไรๆ ก็ “ไม่เป็นไร”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844824"/>
            <a:ext cx="7067128" cy="4608512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ผู้แต่ง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: </a:t>
            </a:r>
            <a:r>
              <a:rPr lang="th-TH" sz="3200" dirty="0" err="1" smtClean="0">
                <a:latin typeface="AngsanaUPC" pitchFamily="18" charset="-34"/>
                <a:cs typeface="AngsanaUPC" pitchFamily="18" charset="-34"/>
              </a:rPr>
              <a:t>ศุทธินี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(ศาสตราจารย์กิตติคุณ สุทธิลักษณ์ อำพันวงศ์)</a:t>
            </a:r>
          </a:p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ที่มาของเรื่อง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: </a:t>
            </a:r>
          </a:p>
          <a:p>
            <a:pPr marL="0" indent="0">
              <a:buNone/>
            </a:pPr>
            <a:r>
              <a:rPr lang="en-US" sz="3200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คัดมาจากหนังสือ “สุดที่รัก” ซึ่งเป็นหนังสือรวบรวมข้อเขียนคอลัมน์</a:t>
            </a:r>
            <a:r>
              <a:rPr lang="th-TH" sz="3200" dirty="0" err="1" smtClean="0">
                <a:latin typeface="AngsanaUPC" pitchFamily="18" charset="-34"/>
                <a:cs typeface="AngsanaUPC" pitchFamily="18" charset="-34"/>
              </a:rPr>
              <a:t>ศุทธินี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ที่เคยพิมพ์ในหนังสือสยามสมัย</a:t>
            </a:r>
          </a:p>
          <a:p>
            <a:r>
              <a:rPr lang="th-TH" sz="3200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ลักษณะคำประพันธ์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: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ร้อยแก้วประเภทบทความ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1435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548680"/>
            <a:ext cx="6023640" cy="1051560"/>
          </a:xfrm>
        </p:spPr>
        <p:txBody>
          <a:bodyPr>
            <a:normAutofit/>
          </a:bodyPr>
          <a:lstStyle/>
          <a:p>
            <a:pPr algn="ctr"/>
            <a:r>
              <a:rPr lang="th-TH" sz="4400" b="1" u="sng" dirty="0" smtClean="0">
                <a:solidFill>
                  <a:schemeClr val="tx2">
                    <a:lumMod val="50000"/>
                  </a:schemeClr>
                </a:solidFill>
              </a:rPr>
              <a:t>สาระสำคัญของเรื่อง</a:t>
            </a:r>
            <a:endParaRPr lang="th-TH" sz="4400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772816"/>
            <a:ext cx="7103760" cy="4464496"/>
          </a:xfrm>
          <a:solidFill>
            <a:schemeClr val="accent3">
              <a:lumMod val="40000"/>
              <a:lumOff val="60000"/>
            </a:schemeClr>
          </a:solidFill>
          <a:ln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	</a:t>
            </a:r>
            <a:endParaRPr lang="th-TH" dirty="0" smtClean="0"/>
          </a:p>
          <a:p>
            <a:pPr marL="0" indent="0">
              <a:buNone/>
            </a:pPr>
            <a:r>
              <a:rPr lang="th-TH" sz="3200" dirty="0"/>
              <a:t>	</a:t>
            </a:r>
            <a:r>
              <a:rPr lang="th-TH" sz="3200" dirty="0" smtClean="0">
                <a:cs typeface="+mj-cs"/>
              </a:rPr>
              <a:t>คำ</a:t>
            </a:r>
            <a:r>
              <a:rPr lang="th-TH" sz="3200" dirty="0" smtClean="0">
                <a:cs typeface="+mj-cs"/>
              </a:rPr>
              <a:t>ว่า “</a:t>
            </a:r>
            <a:r>
              <a:rPr lang="th-TH" sz="3200" b="1" dirty="0" smtClean="0">
                <a:cs typeface="+mj-cs"/>
              </a:rPr>
              <a:t>ไม่เป็นไร</a:t>
            </a:r>
            <a:r>
              <a:rPr lang="th-TH" sz="3200" dirty="0" smtClean="0">
                <a:cs typeface="+mj-cs"/>
              </a:rPr>
              <a:t>” เป็นคำที่แทรกอยู่ในชีวิตประจำวันของคนทุกๆคน และคนที่เอ่ยคำนี้หลายๆครั้งก็จะเป็นผู้ที่มีจิตใจผ่องแผ้วและสุขสงบ เป็นปรัชญาชีวิตของคนไทยที่เป็นคนสุภาพและมักให้อภัยผู้อื่นอยู่เสมอ </a:t>
            </a:r>
          </a:p>
          <a:p>
            <a:pPr marL="0" indent="0">
              <a:buNone/>
            </a:pPr>
            <a:r>
              <a:rPr lang="th-TH" sz="3200" dirty="0">
                <a:cs typeface="+mj-cs"/>
              </a:rPr>
              <a:t>	</a:t>
            </a:r>
            <a:r>
              <a:rPr lang="th-TH" sz="3200" dirty="0" smtClean="0">
                <a:latin typeface="AngsanaUPC" pitchFamily="18" charset="-34"/>
                <a:cs typeface="+mj-cs"/>
              </a:rPr>
              <a:t>คำว่า </a:t>
            </a:r>
            <a:r>
              <a:rPr lang="th-TH" sz="3200" b="1" dirty="0" smtClean="0">
                <a:latin typeface="AngsanaUPC" pitchFamily="18" charset="-34"/>
                <a:cs typeface="+mj-cs"/>
              </a:rPr>
              <a:t>“</a:t>
            </a:r>
            <a:r>
              <a:rPr lang="th-TH" sz="3200" b="1" dirty="0">
                <a:latin typeface="AngsanaUPC" pitchFamily="18" charset="-34"/>
                <a:cs typeface="+mj-cs"/>
              </a:rPr>
              <a:t>ไม่เป็นไร” </a:t>
            </a:r>
            <a:r>
              <a:rPr lang="th-TH" sz="3200" dirty="0" smtClean="0">
                <a:latin typeface="AngsanaUPC" pitchFamily="18" charset="-34"/>
                <a:cs typeface="+mj-cs"/>
              </a:rPr>
              <a:t>จะมีความหมายไปในทางบวกหรือทางลบมักขึ้นอยู่กับน้ำเสียงที่พูดหรือบริบทที่ใช้</a:t>
            </a:r>
            <a:endParaRPr lang="th-TH" sz="3200" dirty="0">
              <a:latin typeface="AngsanaUPC" pitchFamily="18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11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ม้วนกระดาษแนวนอน 2"/>
          <p:cNvSpPr/>
          <p:nvPr/>
        </p:nvSpPr>
        <p:spPr>
          <a:xfrm>
            <a:off x="1259632" y="2060848"/>
            <a:ext cx="7416824" cy="2160240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636912"/>
            <a:ext cx="7315444" cy="1051560"/>
          </a:xfrm>
        </p:spPr>
        <p:txBody>
          <a:bodyPr>
            <a:normAutofit/>
          </a:bodyPr>
          <a:lstStyle/>
          <a:p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ภาษาในการสื่อสาร</a:t>
            </a:r>
            <a:endParaRPr lang="th-TH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157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620688"/>
            <a:ext cx="6095648" cy="1008112"/>
          </a:xfrm>
        </p:spPr>
        <p:txBody>
          <a:bodyPr>
            <a:normAutofit/>
          </a:bodyPr>
          <a:lstStyle/>
          <a:p>
            <a:pPr algn="ctr"/>
            <a:r>
              <a:rPr lang="th-TH" sz="4400" b="1" u="sng" dirty="0" smtClean="0">
                <a:solidFill>
                  <a:schemeClr val="tx2">
                    <a:lumMod val="50000"/>
                  </a:schemeClr>
                </a:solidFill>
              </a:rPr>
              <a:t>ภาษาในการสื่อสาร</a:t>
            </a:r>
            <a:endParaRPr lang="th-TH" sz="4400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844824"/>
            <a:ext cx="6527696" cy="432048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 algn="thaiDist">
              <a:buFont typeface="Wingdings" pitchFamily="2" charset="2"/>
              <a:buChar char="Ø"/>
            </a:pPr>
            <a:endParaRPr lang="th-TH" dirty="0" smtClean="0"/>
          </a:p>
          <a:p>
            <a:pPr algn="thaiDist">
              <a:buFont typeface="Wingdings" pitchFamily="2" charset="2"/>
              <a:buChar char="Ø"/>
            </a:pPr>
            <a:r>
              <a:rPr lang="th-TH" dirty="0" smtClean="0"/>
              <a:t> </a:t>
            </a:r>
            <a:r>
              <a:rPr lang="th-TH" sz="3200" dirty="0" smtClean="0">
                <a:cs typeface="+mj-cs"/>
              </a:rPr>
              <a:t>การสื่อสารของมนุษย์เกิดจากการที่มนุษย์ต้องการถ่ายทอดความรู้สึกนึกคิดของตนไปสู่ผู้อื่นโดยใช้</a:t>
            </a:r>
            <a:r>
              <a:rPr lang="th-TH" sz="3200" dirty="0" smtClean="0">
                <a:solidFill>
                  <a:srgbClr val="FF0000"/>
                </a:solidFill>
                <a:cs typeface="+mj-cs"/>
              </a:rPr>
              <a:t>ภาษาเป็นเครื่องมือในการสื่อสาร</a:t>
            </a:r>
          </a:p>
          <a:p>
            <a:pPr algn="thaiDist">
              <a:buFont typeface="Wingdings" pitchFamily="2" charset="2"/>
              <a:buChar char="Ø"/>
            </a:pPr>
            <a:r>
              <a:rPr lang="th-TH" sz="3200" dirty="0" smtClean="0">
                <a:cs typeface="+mj-cs"/>
              </a:rPr>
              <a:t> </a:t>
            </a:r>
            <a:r>
              <a:rPr lang="th-TH" sz="3200" dirty="0" smtClean="0">
                <a:cs typeface="+mj-cs"/>
              </a:rPr>
              <a:t>การสื่อสารของมนุษย์มีจุดมุ่งหมายร่วมกันเป็น</a:t>
            </a:r>
            <a:r>
              <a:rPr lang="th-TH" sz="3200" dirty="0" smtClean="0">
                <a:solidFill>
                  <a:srgbClr val="FF0000"/>
                </a:solidFill>
                <a:cs typeface="+mj-cs"/>
              </a:rPr>
              <a:t>เป้าหมายสำคัญ คือ เข้าใจความคิด</a:t>
            </a:r>
            <a:r>
              <a:rPr lang="th-TH" sz="3200" dirty="0">
                <a:solidFill>
                  <a:srgbClr val="FF0000"/>
                </a:solidFill>
                <a:cs typeface="+mj-cs"/>
              </a:rPr>
              <a:t>และรับรู้เรื่องราวได้</a:t>
            </a:r>
            <a:r>
              <a:rPr lang="th-TH" sz="3200" dirty="0" smtClean="0">
                <a:solidFill>
                  <a:srgbClr val="FF0000"/>
                </a:solidFill>
                <a:cs typeface="+mj-cs"/>
              </a:rPr>
              <a:t>ตรงกัน</a:t>
            </a:r>
            <a:r>
              <a:rPr lang="th-TH" sz="3200" dirty="0">
                <a:solidFill>
                  <a:srgbClr val="FF0000"/>
                </a:solidFill>
                <a:cs typeface="+mj-cs"/>
              </a:rPr>
              <a:t> </a:t>
            </a:r>
            <a:r>
              <a:rPr lang="th-TH" sz="3200" dirty="0" smtClean="0">
                <a:solidFill>
                  <a:srgbClr val="FF0000"/>
                </a:solidFill>
                <a:cs typeface="+mj-cs"/>
              </a:rPr>
              <a:t>สามารถตอบสนองได้ตรงตามที่ต้องการ</a:t>
            </a:r>
            <a:endParaRPr lang="th-TH" sz="3200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2027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404664"/>
            <a:ext cx="6167656" cy="1051560"/>
          </a:xfrm>
        </p:spPr>
        <p:txBody>
          <a:bodyPr>
            <a:normAutofit/>
          </a:bodyPr>
          <a:lstStyle/>
          <a:p>
            <a:pPr algn="ctr"/>
            <a:r>
              <a:rPr lang="th-TH" sz="4400" b="1" u="sng" dirty="0" smtClean="0"/>
              <a:t>ลักษณะการใช้ภาษาในการสื่อสาร</a:t>
            </a:r>
            <a:endParaRPr lang="th-TH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4824536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	</a:t>
            </a:r>
            <a:endParaRPr lang="th-TH" sz="32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41609649"/>
              </p:ext>
            </p:extLst>
          </p:nvPr>
        </p:nvGraphicFramePr>
        <p:xfrm>
          <a:off x="1475656" y="1700808"/>
          <a:ext cx="60960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541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val="1534845001"/>
              </p:ext>
            </p:extLst>
          </p:nvPr>
        </p:nvGraphicFramePr>
        <p:xfrm>
          <a:off x="1115616" y="476672"/>
          <a:ext cx="748883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575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836712"/>
            <a:ext cx="6095648" cy="105156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66"/>
                </a:solidFill>
              </a:rPr>
              <a:t>๑. </a:t>
            </a:r>
            <a:r>
              <a:rPr lang="th-TH" sz="4400" b="1" dirty="0" err="1">
                <a:solidFill>
                  <a:srgbClr val="FF0066"/>
                </a:solidFill>
              </a:rPr>
              <a:t>วัจ</a:t>
            </a:r>
            <a:r>
              <a:rPr lang="th-TH" sz="4400" b="1" dirty="0" err="1" smtClean="0">
                <a:solidFill>
                  <a:srgbClr val="FF0066"/>
                </a:solidFill>
              </a:rPr>
              <a:t>นภาษา</a:t>
            </a:r>
            <a:endParaRPr lang="th-TH" sz="4400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916832"/>
            <a:ext cx="6995120" cy="4248472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sz="3200" dirty="0">
                <a:cs typeface="+mj-cs"/>
              </a:rPr>
              <a:t>หมายถึง </a:t>
            </a:r>
            <a:r>
              <a:rPr lang="th-TH" sz="3200" dirty="0">
                <a:solidFill>
                  <a:srgbClr val="FF0000"/>
                </a:solidFill>
                <a:cs typeface="+mj-cs"/>
              </a:rPr>
              <a:t>ภาษาที่ใช้ถ้อยคำเพื่อสื่อความหมายด้วยเสียงพูดและตัวอักษรตามระเบียบแบบแผนของภาษา</a:t>
            </a:r>
          </a:p>
          <a:p>
            <a:pPr marL="0" indent="0" algn="thaiDist">
              <a:buNone/>
            </a:pPr>
            <a:r>
              <a:rPr lang="th-TH" sz="3200" dirty="0" smtClean="0">
                <a:cs typeface="+mj-cs"/>
              </a:rPr>
              <a:t>	เช่น </a:t>
            </a:r>
            <a:r>
              <a:rPr lang="th-TH" sz="3200" dirty="0">
                <a:cs typeface="+mj-cs"/>
              </a:rPr>
              <a:t>การใช้คำให้ตรงกับความหมาย  การใช้สำนวนให้เข้ากับบริบท  การเรียงคำเข้าประโยคให้ถูกต้อง ฯลฯ</a:t>
            </a:r>
          </a:p>
          <a:p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138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827584" y="404664"/>
            <a:ext cx="7776864" cy="1440160"/>
          </a:xfrm>
          <a:prstGeom prst="roundRect">
            <a:avLst/>
          </a:prstGeom>
          <a:solidFill>
            <a:srgbClr val="3ECE94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/>
          <a:lstStyle/>
          <a:p>
            <a:r>
              <a:rPr lang="th-TH" b="1" dirty="0" err="1">
                <a:latin typeface="Times New Roman"/>
              </a:rPr>
              <a:t>อวัจนภาษา</a:t>
            </a:r>
            <a:r>
              <a:rPr lang="th-TH" b="1" dirty="0">
                <a:latin typeface="Times New Roman"/>
              </a:rPr>
              <a:t> ( </a:t>
            </a:r>
            <a:r>
              <a:rPr lang="en-US" b="1" dirty="0">
                <a:latin typeface="Times New Roman"/>
              </a:rPr>
              <a:t>non-verbal  language)</a:t>
            </a:r>
            <a:endParaRPr lang="th-TH" dirty="0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205" y="4350444"/>
            <a:ext cx="2276475" cy="2009775"/>
          </a:xfrm>
          <a:prstGeom prst="rect">
            <a:avLst/>
          </a:prstGeom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893" y="1907281"/>
            <a:ext cx="2114550" cy="2162175"/>
          </a:xfrm>
          <a:prstGeom prst="rect">
            <a:avLst/>
          </a:prstGeom>
        </p:spPr>
      </p:pic>
      <p:pic>
        <p:nvPicPr>
          <p:cNvPr id="9" name="รูปภาพ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48" y="4572000"/>
            <a:ext cx="2133600" cy="2143125"/>
          </a:xfrm>
          <a:prstGeom prst="rect">
            <a:avLst/>
          </a:prstGeom>
        </p:spPr>
      </p:pic>
      <p:pic>
        <p:nvPicPr>
          <p:cNvPr id="10" name="รูปภาพ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202" y="2064444"/>
            <a:ext cx="1905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5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ความชัดเจ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ความชัดเจ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202</Words>
  <Application>Microsoft Office PowerPoint</Application>
  <PresentationFormat>นำเสนอทางหน้าจอ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3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9" baseType="lpstr">
      <vt:lpstr>Office Theme</vt:lpstr>
      <vt:lpstr>ชุดรูปแบบของ Office</vt:lpstr>
      <vt:lpstr>1_ชุดรูปแบบของ Office</vt:lpstr>
      <vt:lpstr>งานนำเสนอ PowerPoint</vt:lpstr>
      <vt:lpstr>อะไรๆ ก็ “ไม่เป็นไร”</vt:lpstr>
      <vt:lpstr>สาระสำคัญของเรื่อง</vt:lpstr>
      <vt:lpstr>ภาษาในการสื่อสาร</vt:lpstr>
      <vt:lpstr>ภาษาในการสื่อสาร</vt:lpstr>
      <vt:lpstr>ลักษณะการใช้ภาษาในการสื่อสาร</vt:lpstr>
      <vt:lpstr>งานนำเสนอ PowerPoint</vt:lpstr>
      <vt:lpstr>๑. วัจนภาษา</vt:lpstr>
      <vt:lpstr>อวัจนภาษา ( non-verbal  language)</vt:lpstr>
      <vt:lpstr>๒. อวัจนภาษา</vt:lpstr>
      <vt:lpstr>ปัจจัยการใช้ภาษาในการสื่อสาร</vt:lpstr>
      <vt:lpstr>งานนำเสนอ PowerPoint</vt:lpstr>
      <vt:lpstr>๓. สารที่ต้องการสื่อ</vt:lpstr>
      <vt:lpstr>งานนำเสนอ PowerPoint</vt:lpstr>
      <vt:lpstr>งานนำเสนอ PowerPoint</vt:lpstr>
      <vt:lpstr>“สวัสดี”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อะไรๆ ก็ “ไม่เป็นไร”</dc:title>
  <dc:creator>hp</dc:creator>
  <cp:lastModifiedBy>Windows User</cp:lastModifiedBy>
  <cp:revision>21</cp:revision>
  <dcterms:created xsi:type="dcterms:W3CDTF">2015-03-23T04:50:00Z</dcterms:created>
  <dcterms:modified xsi:type="dcterms:W3CDTF">2015-06-23T03:56:45Z</dcterms:modified>
</cp:coreProperties>
</file>