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6" r:id="rId5"/>
    <p:sldId id="262" r:id="rId6"/>
    <p:sldId id="261" r:id="rId7"/>
    <p:sldId id="275" r:id="rId8"/>
    <p:sldId id="278" r:id="rId9"/>
    <p:sldId id="277" r:id="rId10"/>
    <p:sldId id="276" r:id="rId11"/>
    <p:sldId id="279" r:id="rId12"/>
    <p:sldId id="282" r:id="rId13"/>
    <p:sldId id="281" r:id="rId14"/>
    <p:sldId id="260" r:id="rId15"/>
    <p:sldId id="283" r:id="rId16"/>
    <p:sldId id="285" r:id="rId17"/>
    <p:sldId id="287" r:id="rId18"/>
    <p:sldId id="284" r:id="rId19"/>
    <p:sldId id="259" r:id="rId20"/>
    <p:sldId id="258" r:id="rId21"/>
    <p:sldId id="286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  <a:srgbClr val="00FF00"/>
    <a:srgbClr val="CCCC00"/>
    <a:srgbClr val="FFFF00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6705C-34BA-420C-88BA-DA045B7D758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FFA39F74-1651-40E8-90DB-2403DA85C76D}">
      <dgm:prSet phldrT="[Text]" phldr="1"/>
      <dgm:spPr/>
      <dgm:t>
        <a:bodyPr/>
        <a:lstStyle/>
        <a:p>
          <a:endParaRPr lang="th-TH"/>
        </a:p>
      </dgm:t>
    </dgm:pt>
    <dgm:pt modelId="{FE48A271-6A0E-46E3-8096-2C7F90C8E26B}" type="parTrans" cxnId="{C5B2B9D1-28F7-4FCE-B2B8-D573560B44CF}">
      <dgm:prSet/>
      <dgm:spPr/>
      <dgm:t>
        <a:bodyPr/>
        <a:lstStyle/>
        <a:p>
          <a:endParaRPr lang="th-TH"/>
        </a:p>
      </dgm:t>
    </dgm:pt>
    <dgm:pt modelId="{1978DD1C-C62C-4D11-8F89-F86A83969301}" type="sibTrans" cxnId="{C5B2B9D1-28F7-4FCE-B2B8-D573560B44CF}">
      <dgm:prSet/>
      <dgm:spPr/>
      <dgm:t>
        <a:bodyPr/>
        <a:lstStyle/>
        <a:p>
          <a:endParaRPr lang="th-TH"/>
        </a:p>
      </dgm:t>
    </dgm:pt>
    <dgm:pt modelId="{788B0576-F735-4742-B816-1FB5FF520463}">
      <dgm:prSet phldrT="[Text]" custT="1"/>
      <dgm:spPr/>
      <dgm:t>
        <a:bodyPr/>
        <a:lstStyle/>
        <a:p>
          <a:r>
            <a:rPr lang="th-TH" sz="3200" b="1" dirty="0" smtClean="0"/>
            <a:t>๑. คุณค่าด้านเนื้อหา</a:t>
          </a:r>
          <a:endParaRPr lang="th-TH" sz="3200" b="1" dirty="0"/>
        </a:p>
      </dgm:t>
    </dgm:pt>
    <dgm:pt modelId="{3BFDDFBE-001D-4B14-A6D5-85CF76A54A70}" type="parTrans" cxnId="{51495D13-5BED-4DF9-9CB1-2DE537E4B02A}">
      <dgm:prSet/>
      <dgm:spPr/>
      <dgm:t>
        <a:bodyPr/>
        <a:lstStyle/>
        <a:p>
          <a:endParaRPr lang="th-TH"/>
        </a:p>
      </dgm:t>
    </dgm:pt>
    <dgm:pt modelId="{0DE44C0C-41EA-4EC4-A1E4-2D096AB5C13F}" type="sibTrans" cxnId="{51495D13-5BED-4DF9-9CB1-2DE537E4B02A}">
      <dgm:prSet/>
      <dgm:spPr/>
      <dgm:t>
        <a:bodyPr/>
        <a:lstStyle/>
        <a:p>
          <a:endParaRPr lang="th-TH"/>
        </a:p>
      </dgm:t>
    </dgm:pt>
    <dgm:pt modelId="{D55A0682-23B7-4638-A477-64D9777F00A2}">
      <dgm:prSet phldrT="[Text]" phldr="1"/>
      <dgm:spPr/>
      <dgm:t>
        <a:bodyPr/>
        <a:lstStyle/>
        <a:p>
          <a:endParaRPr lang="th-TH"/>
        </a:p>
      </dgm:t>
    </dgm:pt>
    <dgm:pt modelId="{FD8A1F04-BCB8-477A-93C7-9C325374703E}" type="parTrans" cxnId="{D949A153-4A98-4024-B5FA-27523246EFB7}">
      <dgm:prSet/>
      <dgm:spPr/>
      <dgm:t>
        <a:bodyPr/>
        <a:lstStyle/>
        <a:p>
          <a:endParaRPr lang="th-TH"/>
        </a:p>
      </dgm:t>
    </dgm:pt>
    <dgm:pt modelId="{AD440217-76C0-47C5-AF08-5164CC998E30}" type="sibTrans" cxnId="{D949A153-4A98-4024-B5FA-27523246EFB7}">
      <dgm:prSet/>
      <dgm:spPr/>
      <dgm:t>
        <a:bodyPr/>
        <a:lstStyle/>
        <a:p>
          <a:endParaRPr lang="th-TH"/>
        </a:p>
      </dgm:t>
    </dgm:pt>
    <dgm:pt modelId="{D3126B91-1705-498D-B674-2C99364BE103}">
      <dgm:prSet phldrT="[Text]" custT="1"/>
      <dgm:spPr/>
      <dgm:t>
        <a:bodyPr/>
        <a:lstStyle/>
        <a:p>
          <a:r>
            <a:rPr lang="th-TH" sz="3200" dirty="0" smtClean="0"/>
            <a:t> </a:t>
          </a:r>
          <a:r>
            <a:rPr lang="th-TH" sz="3200" b="1" dirty="0" smtClean="0"/>
            <a:t>๒. คุณค่าด้านวรรณศิลป์</a:t>
          </a:r>
          <a:endParaRPr lang="th-TH" sz="3200" b="1" dirty="0"/>
        </a:p>
      </dgm:t>
    </dgm:pt>
    <dgm:pt modelId="{D8401717-D8AA-4AB9-8012-AAD847B51A29}" type="parTrans" cxnId="{CE3EC0AE-8296-4617-95E7-8B5E38AE4035}">
      <dgm:prSet/>
      <dgm:spPr/>
      <dgm:t>
        <a:bodyPr/>
        <a:lstStyle/>
        <a:p>
          <a:endParaRPr lang="th-TH"/>
        </a:p>
      </dgm:t>
    </dgm:pt>
    <dgm:pt modelId="{D3291BB6-D795-4FFA-A09E-EE413EB185AA}" type="sibTrans" cxnId="{CE3EC0AE-8296-4617-95E7-8B5E38AE4035}">
      <dgm:prSet/>
      <dgm:spPr/>
      <dgm:t>
        <a:bodyPr/>
        <a:lstStyle/>
        <a:p>
          <a:endParaRPr lang="th-TH"/>
        </a:p>
      </dgm:t>
    </dgm:pt>
    <dgm:pt modelId="{21AED03C-F2EF-42EA-BC0B-9A8A898D3C74}">
      <dgm:prSet phldrT="[Text]" phldr="1"/>
      <dgm:spPr/>
      <dgm:t>
        <a:bodyPr/>
        <a:lstStyle/>
        <a:p>
          <a:endParaRPr lang="th-TH"/>
        </a:p>
      </dgm:t>
    </dgm:pt>
    <dgm:pt modelId="{AD88E861-9302-4CC7-B270-B35974F32461}" type="parTrans" cxnId="{1F1C7EBC-62B6-4E49-818D-DE757691AB13}">
      <dgm:prSet/>
      <dgm:spPr/>
      <dgm:t>
        <a:bodyPr/>
        <a:lstStyle/>
        <a:p>
          <a:endParaRPr lang="th-TH"/>
        </a:p>
      </dgm:t>
    </dgm:pt>
    <dgm:pt modelId="{D9D5A17F-842B-4C17-B0D9-E53193473BB8}" type="sibTrans" cxnId="{1F1C7EBC-62B6-4E49-818D-DE757691AB13}">
      <dgm:prSet/>
      <dgm:spPr/>
      <dgm:t>
        <a:bodyPr/>
        <a:lstStyle/>
        <a:p>
          <a:endParaRPr lang="th-TH"/>
        </a:p>
      </dgm:t>
    </dgm:pt>
    <dgm:pt modelId="{EFD7A88B-4FC4-47C8-8911-FFB95F1B57D7}">
      <dgm:prSet phldrT="[Text]" custT="1"/>
      <dgm:spPr/>
      <dgm:t>
        <a:bodyPr/>
        <a:lstStyle/>
        <a:p>
          <a:r>
            <a:rPr lang="th-TH" sz="3200" b="1" dirty="0" smtClean="0"/>
            <a:t>๓. คุณค่าด้านสังคมและวัฒนธรรม</a:t>
          </a:r>
          <a:endParaRPr lang="th-TH" sz="3200" b="1" dirty="0"/>
        </a:p>
      </dgm:t>
    </dgm:pt>
    <dgm:pt modelId="{D93C94AE-9F82-460A-8146-A819F8B4A19B}" type="parTrans" cxnId="{0772F982-7C1B-4E05-93F1-0B651871B53E}">
      <dgm:prSet/>
      <dgm:spPr/>
      <dgm:t>
        <a:bodyPr/>
        <a:lstStyle/>
        <a:p>
          <a:endParaRPr lang="th-TH"/>
        </a:p>
      </dgm:t>
    </dgm:pt>
    <dgm:pt modelId="{E1129421-50DC-420E-952F-E2531B6BA86F}" type="sibTrans" cxnId="{0772F982-7C1B-4E05-93F1-0B651871B53E}">
      <dgm:prSet/>
      <dgm:spPr/>
      <dgm:t>
        <a:bodyPr/>
        <a:lstStyle/>
        <a:p>
          <a:endParaRPr lang="th-TH"/>
        </a:p>
      </dgm:t>
    </dgm:pt>
    <dgm:pt modelId="{CFFAE85D-C110-4516-B8E9-00412371D8BE}" type="pres">
      <dgm:prSet presAssocID="{E526705C-34BA-420C-88BA-DA045B7D75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D2CDB6C-9EB4-4C50-BECE-699FF47F1432}" type="pres">
      <dgm:prSet presAssocID="{FFA39F74-1651-40E8-90DB-2403DA85C76D}" presName="composite" presStyleCnt="0"/>
      <dgm:spPr/>
    </dgm:pt>
    <dgm:pt modelId="{DAF65AED-26BB-4BC2-B7D1-0D6BE2DC3CEF}" type="pres">
      <dgm:prSet presAssocID="{FFA39F74-1651-40E8-90DB-2403DA85C7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CA52358-8DB8-44F7-83ED-042A95950DED}" type="pres">
      <dgm:prSet presAssocID="{FFA39F74-1651-40E8-90DB-2403DA85C76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D946CA2-0EAE-40D5-A058-9C456958921C}" type="pres">
      <dgm:prSet presAssocID="{1978DD1C-C62C-4D11-8F89-F86A83969301}" presName="sp" presStyleCnt="0"/>
      <dgm:spPr/>
    </dgm:pt>
    <dgm:pt modelId="{35868372-9F76-4AB6-88FE-4641847ECB94}" type="pres">
      <dgm:prSet presAssocID="{D55A0682-23B7-4638-A477-64D9777F00A2}" presName="composite" presStyleCnt="0"/>
      <dgm:spPr/>
    </dgm:pt>
    <dgm:pt modelId="{21C98419-179A-478A-8AF5-00CD7CAD08B0}" type="pres">
      <dgm:prSet presAssocID="{D55A0682-23B7-4638-A477-64D9777F00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D0DE128-0C27-4324-A972-CD9CF2891E9F}" type="pres">
      <dgm:prSet presAssocID="{D55A0682-23B7-4638-A477-64D9777F00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4721AE-3201-4296-B459-0500B7566429}" type="pres">
      <dgm:prSet presAssocID="{AD440217-76C0-47C5-AF08-5164CC998E30}" presName="sp" presStyleCnt="0"/>
      <dgm:spPr/>
    </dgm:pt>
    <dgm:pt modelId="{E182A198-CE4A-4310-B4FD-049ADB86C425}" type="pres">
      <dgm:prSet presAssocID="{21AED03C-F2EF-42EA-BC0B-9A8A898D3C74}" presName="composite" presStyleCnt="0"/>
      <dgm:spPr/>
    </dgm:pt>
    <dgm:pt modelId="{6D5F592D-22C6-48C9-AA28-5410368DA8A5}" type="pres">
      <dgm:prSet presAssocID="{21AED03C-F2EF-42EA-BC0B-9A8A898D3C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EE753E-F044-44C8-8771-63ADD44AAD8D}" type="pres">
      <dgm:prSet presAssocID="{21AED03C-F2EF-42EA-BC0B-9A8A898D3C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7037BEA-D163-419E-9040-E3FFADDF05A0}" type="presOf" srcId="{FFA39F74-1651-40E8-90DB-2403DA85C76D}" destId="{DAF65AED-26BB-4BC2-B7D1-0D6BE2DC3CEF}" srcOrd="0" destOrd="0" presId="urn:microsoft.com/office/officeart/2005/8/layout/chevron2"/>
    <dgm:cxn modelId="{39EE6AED-2B91-4C00-903F-4E6FB31B4363}" type="presOf" srcId="{D3126B91-1705-498D-B674-2C99364BE103}" destId="{BD0DE128-0C27-4324-A972-CD9CF2891E9F}" srcOrd="0" destOrd="0" presId="urn:microsoft.com/office/officeart/2005/8/layout/chevron2"/>
    <dgm:cxn modelId="{C5B2B9D1-28F7-4FCE-B2B8-D573560B44CF}" srcId="{E526705C-34BA-420C-88BA-DA045B7D7580}" destId="{FFA39F74-1651-40E8-90DB-2403DA85C76D}" srcOrd="0" destOrd="0" parTransId="{FE48A271-6A0E-46E3-8096-2C7F90C8E26B}" sibTransId="{1978DD1C-C62C-4D11-8F89-F86A83969301}"/>
    <dgm:cxn modelId="{BD39C159-4341-435D-9F6F-AFD8C442330C}" type="presOf" srcId="{D55A0682-23B7-4638-A477-64D9777F00A2}" destId="{21C98419-179A-478A-8AF5-00CD7CAD08B0}" srcOrd="0" destOrd="0" presId="urn:microsoft.com/office/officeart/2005/8/layout/chevron2"/>
    <dgm:cxn modelId="{6A42B767-9538-4263-8958-EF51EBCBD713}" type="presOf" srcId="{788B0576-F735-4742-B816-1FB5FF520463}" destId="{8CA52358-8DB8-44F7-83ED-042A95950DED}" srcOrd="0" destOrd="0" presId="urn:microsoft.com/office/officeart/2005/8/layout/chevron2"/>
    <dgm:cxn modelId="{1F1C7EBC-62B6-4E49-818D-DE757691AB13}" srcId="{E526705C-34BA-420C-88BA-DA045B7D7580}" destId="{21AED03C-F2EF-42EA-BC0B-9A8A898D3C74}" srcOrd="2" destOrd="0" parTransId="{AD88E861-9302-4CC7-B270-B35974F32461}" sibTransId="{D9D5A17F-842B-4C17-B0D9-E53193473BB8}"/>
    <dgm:cxn modelId="{E1A60A63-37F4-43AD-994E-6032F59397D7}" type="presOf" srcId="{E526705C-34BA-420C-88BA-DA045B7D7580}" destId="{CFFAE85D-C110-4516-B8E9-00412371D8BE}" srcOrd="0" destOrd="0" presId="urn:microsoft.com/office/officeart/2005/8/layout/chevron2"/>
    <dgm:cxn modelId="{CE3EC0AE-8296-4617-95E7-8B5E38AE4035}" srcId="{D55A0682-23B7-4638-A477-64D9777F00A2}" destId="{D3126B91-1705-498D-B674-2C99364BE103}" srcOrd="0" destOrd="0" parTransId="{D8401717-D8AA-4AB9-8012-AAD847B51A29}" sibTransId="{D3291BB6-D795-4FFA-A09E-EE413EB185AA}"/>
    <dgm:cxn modelId="{41FE7920-A999-4335-B666-03498E1BFA25}" type="presOf" srcId="{EFD7A88B-4FC4-47C8-8911-FFB95F1B57D7}" destId="{2EEE753E-F044-44C8-8771-63ADD44AAD8D}" srcOrd="0" destOrd="0" presId="urn:microsoft.com/office/officeart/2005/8/layout/chevron2"/>
    <dgm:cxn modelId="{E1448D4B-4C47-4439-9551-BF5C38056547}" type="presOf" srcId="{21AED03C-F2EF-42EA-BC0B-9A8A898D3C74}" destId="{6D5F592D-22C6-48C9-AA28-5410368DA8A5}" srcOrd="0" destOrd="0" presId="urn:microsoft.com/office/officeart/2005/8/layout/chevron2"/>
    <dgm:cxn modelId="{0772F982-7C1B-4E05-93F1-0B651871B53E}" srcId="{21AED03C-F2EF-42EA-BC0B-9A8A898D3C74}" destId="{EFD7A88B-4FC4-47C8-8911-FFB95F1B57D7}" srcOrd="0" destOrd="0" parTransId="{D93C94AE-9F82-460A-8146-A819F8B4A19B}" sibTransId="{E1129421-50DC-420E-952F-E2531B6BA86F}"/>
    <dgm:cxn modelId="{51495D13-5BED-4DF9-9CB1-2DE537E4B02A}" srcId="{FFA39F74-1651-40E8-90DB-2403DA85C76D}" destId="{788B0576-F735-4742-B816-1FB5FF520463}" srcOrd="0" destOrd="0" parTransId="{3BFDDFBE-001D-4B14-A6D5-85CF76A54A70}" sibTransId="{0DE44C0C-41EA-4EC4-A1E4-2D096AB5C13F}"/>
    <dgm:cxn modelId="{D949A153-4A98-4024-B5FA-27523246EFB7}" srcId="{E526705C-34BA-420C-88BA-DA045B7D7580}" destId="{D55A0682-23B7-4638-A477-64D9777F00A2}" srcOrd="1" destOrd="0" parTransId="{FD8A1F04-BCB8-477A-93C7-9C325374703E}" sibTransId="{AD440217-76C0-47C5-AF08-5164CC998E30}"/>
    <dgm:cxn modelId="{57A27997-8DEE-4D0A-9BCF-9230BB2C3A5C}" type="presParOf" srcId="{CFFAE85D-C110-4516-B8E9-00412371D8BE}" destId="{ED2CDB6C-9EB4-4C50-BECE-699FF47F1432}" srcOrd="0" destOrd="0" presId="urn:microsoft.com/office/officeart/2005/8/layout/chevron2"/>
    <dgm:cxn modelId="{170EEDD6-6B3E-447B-A34E-2FCCB4E62EB6}" type="presParOf" srcId="{ED2CDB6C-9EB4-4C50-BECE-699FF47F1432}" destId="{DAF65AED-26BB-4BC2-B7D1-0D6BE2DC3CEF}" srcOrd="0" destOrd="0" presId="urn:microsoft.com/office/officeart/2005/8/layout/chevron2"/>
    <dgm:cxn modelId="{C7367D3E-A192-41EE-BB4F-BB33A6BE581A}" type="presParOf" srcId="{ED2CDB6C-9EB4-4C50-BECE-699FF47F1432}" destId="{8CA52358-8DB8-44F7-83ED-042A95950DED}" srcOrd="1" destOrd="0" presId="urn:microsoft.com/office/officeart/2005/8/layout/chevron2"/>
    <dgm:cxn modelId="{57674B69-BA9F-4CF1-887B-8E0BBBBE6402}" type="presParOf" srcId="{CFFAE85D-C110-4516-B8E9-00412371D8BE}" destId="{CD946CA2-0EAE-40D5-A058-9C456958921C}" srcOrd="1" destOrd="0" presId="urn:microsoft.com/office/officeart/2005/8/layout/chevron2"/>
    <dgm:cxn modelId="{B1F3E3E7-088D-458C-BC55-7C2AA14DB3F7}" type="presParOf" srcId="{CFFAE85D-C110-4516-B8E9-00412371D8BE}" destId="{35868372-9F76-4AB6-88FE-4641847ECB94}" srcOrd="2" destOrd="0" presId="urn:microsoft.com/office/officeart/2005/8/layout/chevron2"/>
    <dgm:cxn modelId="{6A617447-91A8-44FE-A2AB-D201FCC180EC}" type="presParOf" srcId="{35868372-9F76-4AB6-88FE-4641847ECB94}" destId="{21C98419-179A-478A-8AF5-00CD7CAD08B0}" srcOrd="0" destOrd="0" presId="urn:microsoft.com/office/officeart/2005/8/layout/chevron2"/>
    <dgm:cxn modelId="{0029FBBB-F0E2-4450-8D29-06701596CF0B}" type="presParOf" srcId="{35868372-9F76-4AB6-88FE-4641847ECB94}" destId="{BD0DE128-0C27-4324-A972-CD9CF2891E9F}" srcOrd="1" destOrd="0" presId="urn:microsoft.com/office/officeart/2005/8/layout/chevron2"/>
    <dgm:cxn modelId="{BB1986FF-27DC-43C4-83AB-7F6D012E8011}" type="presParOf" srcId="{CFFAE85D-C110-4516-B8E9-00412371D8BE}" destId="{6A4721AE-3201-4296-B459-0500B7566429}" srcOrd="3" destOrd="0" presId="urn:microsoft.com/office/officeart/2005/8/layout/chevron2"/>
    <dgm:cxn modelId="{3CC70CE3-5B6B-4FCF-B8B8-C0DA606495F7}" type="presParOf" srcId="{CFFAE85D-C110-4516-B8E9-00412371D8BE}" destId="{E182A198-CE4A-4310-B4FD-049ADB86C425}" srcOrd="4" destOrd="0" presId="urn:microsoft.com/office/officeart/2005/8/layout/chevron2"/>
    <dgm:cxn modelId="{31837971-3355-4382-BD5D-4E5F1F39E1FC}" type="presParOf" srcId="{E182A198-CE4A-4310-B4FD-049ADB86C425}" destId="{6D5F592D-22C6-48C9-AA28-5410368DA8A5}" srcOrd="0" destOrd="0" presId="urn:microsoft.com/office/officeart/2005/8/layout/chevron2"/>
    <dgm:cxn modelId="{E427B6A3-7FBD-428F-BA13-7DF2D4788055}" type="presParOf" srcId="{E182A198-CE4A-4310-B4FD-049ADB86C425}" destId="{2EEE753E-F044-44C8-8771-63ADD44AAD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601B02-3AC3-48E0-B313-1319B498C2F6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940BFED1-285D-4B4B-B9FC-492E3B555379}">
      <dgm:prSet phldrT="[Text]"/>
      <dgm:spPr/>
      <dgm:t>
        <a:bodyPr/>
        <a:lstStyle/>
        <a:p>
          <a:r>
            <a:rPr lang="th-TH" dirty="0" smtClean="0"/>
            <a:t>เนื้อหา</a:t>
          </a:r>
          <a:endParaRPr lang="th-TH" dirty="0"/>
        </a:p>
      </dgm:t>
    </dgm:pt>
    <dgm:pt modelId="{705D578D-109E-441E-8E84-4E8337DDE263}" type="parTrans" cxnId="{13974B56-B941-474A-A626-7E2A183B3B58}">
      <dgm:prSet/>
      <dgm:spPr/>
      <dgm:t>
        <a:bodyPr/>
        <a:lstStyle/>
        <a:p>
          <a:endParaRPr lang="th-TH"/>
        </a:p>
      </dgm:t>
    </dgm:pt>
    <dgm:pt modelId="{B7C8966F-A7A2-46DB-93FE-9079B1EDAA8A}" type="sibTrans" cxnId="{13974B56-B941-474A-A626-7E2A183B3B58}">
      <dgm:prSet/>
      <dgm:spPr/>
      <dgm:t>
        <a:bodyPr/>
        <a:lstStyle/>
        <a:p>
          <a:endParaRPr lang="th-TH"/>
        </a:p>
      </dgm:t>
    </dgm:pt>
    <dgm:pt modelId="{C98D0043-9F42-4EDE-AE8B-CCEC657BE5AC}">
      <dgm:prSet phldrT="[Text]" custT="1"/>
      <dgm:spPr/>
      <dgm:t>
        <a:bodyPr/>
        <a:lstStyle/>
        <a:p>
          <a:r>
            <a:rPr lang="th-TH" sz="2400" b="1" dirty="0" smtClean="0"/>
            <a:t>๑.๑</a:t>
          </a:r>
        </a:p>
        <a:p>
          <a:r>
            <a:rPr lang="th-TH" sz="2400" b="1" dirty="0" smtClean="0"/>
            <a:t>โครงเรื่อง</a:t>
          </a:r>
          <a:endParaRPr lang="th-TH" sz="2400" b="1" dirty="0"/>
        </a:p>
      </dgm:t>
    </dgm:pt>
    <dgm:pt modelId="{F2FA685E-2708-4F4C-B0C7-78956FE341F1}" type="parTrans" cxnId="{754FC7E7-F64F-4584-A697-73FDACB0660C}">
      <dgm:prSet/>
      <dgm:spPr/>
      <dgm:t>
        <a:bodyPr/>
        <a:lstStyle/>
        <a:p>
          <a:endParaRPr lang="th-TH"/>
        </a:p>
      </dgm:t>
    </dgm:pt>
    <dgm:pt modelId="{8A3B2FE8-C8FE-46F9-9A4A-253B2422056D}" type="sibTrans" cxnId="{754FC7E7-F64F-4584-A697-73FDACB0660C}">
      <dgm:prSet/>
      <dgm:spPr/>
      <dgm:t>
        <a:bodyPr/>
        <a:lstStyle/>
        <a:p>
          <a:endParaRPr lang="th-TH"/>
        </a:p>
      </dgm:t>
    </dgm:pt>
    <dgm:pt modelId="{571F4D93-2B64-48DF-8A03-63578D2AA9DD}">
      <dgm:prSet phldrT="[Text]" custT="1"/>
      <dgm:spPr/>
      <dgm:t>
        <a:bodyPr/>
        <a:lstStyle/>
        <a:p>
          <a:r>
            <a:rPr lang="th-TH" sz="2400" b="1" dirty="0" smtClean="0"/>
            <a:t>๑.๒</a:t>
          </a:r>
        </a:p>
        <a:p>
          <a:r>
            <a:rPr lang="th-TH" sz="2400" b="1" dirty="0" smtClean="0"/>
            <a:t>ตัวละคร</a:t>
          </a:r>
          <a:endParaRPr lang="th-TH" sz="2400" b="1" dirty="0"/>
        </a:p>
      </dgm:t>
    </dgm:pt>
    <dgm:pt modelId="{F6DD05E2-6F48-457F-AA9D-4D3342058733}" type="parTrans" cxnId="{3776B10A-52D7-421A-A0FF-A58E6C666EF8}">
      <dgm:prSet/>
      <dgm:spPr/>
      <dgm:t>
        <a:bodyPr/>
        <a:lstStyle/>
        <a:p>
          <a:endParaRPr lang="th-TH"/>
        </a:p>
      </dgm:t>
    </dgm:pt>
    <dgm:pt modelId="{AE6B7A4C-40A3-4725-99B2-C3A286E248C2}" type="sibTrans" cxnId="{3776B10A-52D7-421A-A0FF-A58E6C666EF8}">
      <dgm:prSet/>
      <dgm:spPr/>
      <dgm:t>
        <a:bodyPr/>
        <a:lstStyle/>
        <a:p>
          <a:endParaRPr lang="th-TH"/>
        </a:p>
      </dgm:t>
    </dgm:pt>
    <dgm:pt modelId="{9F3DA099-A9A9-40F5-966B-2DA2D0DBB0FC}">
      <dgm:prSet phldrT="[Text]" custT="1"/>
      <dgm:spPr/>
      <dgm:t>
        <a:bodyPr/>
        <a:lstStyle/>
        <a:p>
          <a:r>
            <a:rPr lang="th-TH" sz="2400" b="1" dirty="0" smtClean="0"/>
            <a:t>๑.๓ ฉาก</a:t>
          </a:r>
          <a:endParaRPr lang="th-TH" sz="2400" b="1" dirty="0"/>
        </a:p>
      </dgm:t>
    </dgm:pt>
    <dgm:pt modelId="{B15EE80B-9629-4E0E-A122-F33F6E122BE0}" type="parTrans" cxnId="{9D9D581B-22C4-49B4-A5B3-D315DEF89183}">
      <dgm:prSet/>
      <dgm:spPr/>
      <dgm:t>
        <a:bodyPr/>
        <a:lstStyle/>
        <a:p>
          <a:endParaRPr lang="th-TH"/>
        </a:p>
      </dgm:t>
    </dgm:pt>
    <dgm:pt modelId="{D7BBCF25-DB11-4371-A1E3-1107ACDF31CE}" type="sibTrans" cxnId="{9D9D581B-22C4-49B4-A5B3-D315DEF89183}">
      <dgm:prSet/>
      <dgm:spPr/>
      <dgm:t>
        <a:bodyPr/>
        <a:lstStyle/>
        <a:p>
          <a:endParaRPr lang="th-TH"/>
        </a:p>
      </dgm:t>
    </dgm:pt>
    <dgm:pt modelId="{DF7F44EB-2C6B-4625-994C-1FE767E86EB4}">
      <dgm:prSet phldrT="[Text]" custT="1"/>
      <dgm:spPr/>
      <dgm:t>
        <a:bodyPr/>
        <a:lstStyle/>
        <a:p>
          <a:r>
            <a:rPr lang="th-TH" sz="2400" b="1" dirty="0" smtClean="0"/>
            <a:t>๑.๔</a:t>
          </a:r>
        </a:p>
        <a:p>
          <a:r>
            <a:rPr lang="th-TH" sz="2400" b="1" dirty="0" smtClean="0"/>
            <a:t>แก่นเรื่อง</a:t>
          </a:r>
          <a:endParaRPr lang="th-TH" sz="2400" b="1" dirty="0"/>
        </a:p>
      </dgm:t>
    </dgm:pt>
    <dgm:pt modelId="{3613780C-42AB-49DD-9938-5A058B7B0774}" type="parTrans" cxnId="{067AE84E-A06A-4EE4-8701-AAA04B1A46E3}">
      <dgm:prSet/>
      <dgm:spPr/>
      <dgm:t>
        <a:bodyPr/>
        <a:lstStyle/>
        <a:p>
          <a:endParaRPr lang="th-TH"/>
        </a:p>
      </dgm:t>
    </dgm:pt>
    <dgm:pt modelId="{1CADBC15-89C9-44DF-9E1B-1DB5DAD4CC78}" type="sibTrans" cxnId="{067AE84E-A06A-4EE4-8701-AAA04B1A46E3}">
      <dgm:prSet/>
      <dgm:spPr/>
      <dgm:t>
        <a:bodyPr/>
        <a:lstStyle/>
        <a:p>
          <a:endParaRPr lang="th-TH"/>
        </a:p>
      </dgm:t>
    </dgm:pt>
    <dgm:pt modelId="{B1DFE52E-B18E-4989-B30F-AFCE71F302B8}" type="pres">
      <dgm:prSet presAssocID="{27601B02-3AC3-48E0-B313-1319B498C2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49EDE6C-AA04-426B-BA96-577C8A0F9177}" type="pres">
      <dgm:prSet presAssocID="{940BFED1-285D-4B4B-B9FC-492E3B555379}" presName="centerShape" presStyleLbl="node0" presStyleIdx="0" presStyleCnt="1"/>
      <dgm:spPr/>
      <dgm:t>
        <a:bodyPr/>
        <a:lstStyle/>
        <a:p>
          <a:endParaRPr lang="th-TH"/>
        </a:p>
      </dgm:t>
    </dgm:pt>
    <dgm:pt modelId="{E0A612FD-FF48-4F2B-9E22-2BC4262A0DC2}" type="pres">
      <dgm:prSet presAssocID="{C98D0043-9F42-4EDE-AE8B-CCEC657BE5AC}" presName="node" presStyleLbl="node1" presStyleIdx="0" presStyleCnt="4" custScaleX="12947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BB0A7F-ED77-4A76-B5E6-41E366C0908B}" type="pres">
      <dgm:prSet presAssocID="{C98D0043-9F42-4EDE-AE8B-CCEC657BE5AC}" presName="dummy" presStyleCnt="0"/>
      <dgm:spPr/>
    </dgm:pt>
    <dgm:pt modelId="{2CE93C1F-DBE6-4820-B95B-55C77B5E3AAA}" type="pres">
      <dgm:prSet presAssocID="{8A3B2FE8-C8FE-46F9-9A4A-253B2422056D}" presName="sibTrans" presStyleLbl="sibTrans2D1" presStyleIdx="0" presStyleCnt="4"/>
      <dgm:spPr/>
      <dgm:t>
        <a:bodyPr/>
        <a:lstStyle/>
        <a:p>
          <a:endParaRPr lang="th-TH"/>
        </a:p>
      </dgm:t>
    </dgm:pt>
    <dgm:pt modelId="{B9E62486-AC7D-48C2-A69D-4BCCD75C3A07}" type="pres">
      <dgm:prSet presAssocID="{571F4D93-2B64-48DF-8A03-63578D2AA9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A289B5-B124-4133-8599-993CE7DBF999}" type="pres">
      <dgm:prSet presAssocID="{571F4D93-2B64-48DF-8A03-63578D2AA9DD}" presName="dummy" presStyleCnt="0"/>
      <dgm:spPr/>
    </dgm:pt>
    <dgm:pt modelId="{35DB3BFC-D299-4EE0-B700-CB6D4ED44A1A}" type="pres">
      <dgm:prSet presAssocID="{AE6B7A4C-40A3-4725-99B2-C3A286E248C2}" presName="sibTrans" presStyleLbl="sibTrans2D1" presStyleIdx="1" presStyleCnt="4"/>
      <dgm:spPr/>
      <dgm:t>
        <a:bodyPr/>
        <a:lstStyle/>
        <a:p>
          <a:endParaRPr lang="th-TH"/>
        </a:p>
      </dgm:t>
    </dgm:pt>
    <dgm:pt modelId="{5B5CCA91-B792-4511-8F97-B69B3F3E1EF4}" type="pres">
      <dgm:prSet presAssocID="{9F3DA099-A9A9-40F5-966B-2DA2D0DBB0F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445189D-AB91-4616-9750-B51070630B44}" type="pres">
      <dgm:prSet presAssocID="{9F3DA099-A9A9-40F5-966B-2DA2D0DBB0FC}" presName="dummy" presStyleCnt="0"/>
      <dgm:spPr/>
    </dgm:pt>
    <dgm:pt modelId="{6B38DDFF-B901-4A19-93A6-AC01307398B2}" type="pres">
      <dgm:prSet presAssocID="{D7BBCF25-DB11-4371-A1E3-1107ACDF31CE}" presName="sibTrans" presStyleLbl="sibTrans2D1" presStyleIdx="2" presStyleCnt="4"/>
      <dgm:spPr/>
      <dgm:t>
        <a:bodyPr/>
        <a:lstStyle/>
        <a:p>
          <a:endParaRPr lang="th-TH"/>
        </a:p>
      </dgm:t>
    </dgm:pt>
    <dgm:pt modelId="{D4531C76-6BBA-45B3-BC13-A50CA244AC82}" type="pres">
      <dgm:prSet presAssocID="{DF7F44EB-2C6B-4625-994C-1FE767E86EB4}" presName="node" presStyleLbl="node1" presStyleIdx="3" presStyleCnt="4" custScaleX="1204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956946-70D9-4FEB-AF74-0EADDB666E2D}" type="pres">
      <dgm:prSet presAssocID="{DF7F44EB-2C6B-4625-994C-1FE767E86EB4}" presName="dummy" presStyleCnt="0"/>
      <dgm:spPr/>
    </dgm:pt>
    <dgm:pt modelId="{A261168B-2DB0-4FEB-804D-29ACC1BA8336}" type="pres">
      <dgm:prSet presAssocID="{1CADBC15-89C9-44DF-9E1B-1DB5DAD4CC78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067AE84E-A06A-4EE4-8701-AAA04B1A46E3}" srcId="{940BFED1-285D-4B4B-B9FC-492E3B555379}" destId="{DF7F44EB-2C6B-4625-994C-1FE767E86EB4}" srcOrd="3" destOrd="0" parTransId="{3613780C-42AB-49DD-9938-5A058B7B0774}" sibTransId="{1CADBC15-89C9-44DF-9E1B-1DB5DAD4CC78}"/>
    <dgm:cxn modelId="{CED5A2EC-31FC-450D-885D-5063A4F00B7A}" type="presOf" srcId="{DF7F44EB-2C6B-4625-994C-1FE767E86EB4}" destId="{D4531C76-6BBA-45B3-BC13-A50CA244AC82}" srcOrd="0" destOrd="0" presId="urn:microsoft.com/office/officeart/2005/8/layout/radial6"/>
    <dgm:cxn modelId="{754FC7E7-F64F-4584-A697-73FDACB0660C}" srcId="{940BFED1-285D-4B4B-B9FC-492E3B555379}" destId="{C98D0043-9F42-4EDE-AE8B-CCEC657BE5AC}" srcOrd="0" destOrd="0" parTransId="{F2FA685E-2708-4F4C-B0C7-78956FE341F1}" sibTransId="{8A3B2FE8-C8FE-46F9-9A4A-253B2422056D}"/>
    <dgm:cxn modelId="{9D9D581B-22C4-49B4-A5B3-D315DEF89183}" srcId="{940BFED1-285D-4B4B-B9FC-492E3B555379}" destId="{9F3DA099-A9A9-40F5-966B-2DA2D0DBB0FC}" srcOrd="2" destOrd="0" parTransId="{B15EE80B-9629-4E0E-A122-F33F6E122BE0}" sibTransId="{D7BBCF25-DB11-4371-A1E3-1107ACDF31CE}"/>
    <dgm:cxn modelId="{DC729C13-EE1F-41A5-9F37-72C3EFFDC8EF}" type="presOf" srcId="{1CADBC15-89C9-44DF-9E1B-1DB5DAD4CC78}" destId="{A261168B-2DB0-4FEB-804D-29ACC1BA8336}" srcOrd="0" destOrd="0" presId="urn:microsoft.com/office/officeart/2005/8/layout/radial6"/>
    <dgm:cxn modelId="{AA289692-040A-495B-8BA1-28068C5BA439}" type="presOf" srcId="{C98D0043-9F42-4EDE-AE8B-CCEC657BE5AC}" destId="{E0A612FD-FF48-4F2B-9E22-2BC4262A0DC2}" srcOrd="0" destOrd="0" presId="urn:microsoft.com/office/officeart/2005/8/layout/radial6"/>
    <dgm:cxn modelId="{85EA46C8-2DFE-4EE7-8EBF-02D0778A2B42}" type="presOf" srcId="{571F4D93-2B64-48DF-8A03-63578D2AA9DD}" destId="{B9E62486-AC7D-48C2-A69D-4BCCD75C3A07}" srcOrd="0" destOrd="0" presId="urn:microsoft.com/office/officeart/2005/8/layout/radial6"/>
    <dgm:cxn modelId="{9A2E0004-AE36-43A6-9E88-7581435210AC}" type="presOf" srcId="{8A3B2FE8-C8FE-46F9-9A4A-253B2422056D}" destId="{2CE93C1F-DBE6-4820-B95B-55C77B5E3AAA}" srcOrd="0" destOrd="0" presId="urn:microsoft.com/office/officeart/2005/8/layout/radial6"/>
    <dgm:cxn modelId="{13974B56-B941-474A-A626-7E2A183B3B58}" srcId="{27601B02-3AC3-48E0-B313-1319B498C2F6}" destId="{940BFED1-285D-4B4B-B9FC-492E3B555379}" srcOrd="0" destOrd="0" parTransId="{705D578D-109E-441E-8E84-4E8337DDE263}" sibTransId="{B7C8966F-A7A2-46DB-93FE-9079B1EDAA8A}"/>
    <dgm:cxn modelId="{12D58C3F-925A-443D-9F3D-EFD90E4AD8F3}" type="presOf" srcId="{9F3DA099-A9A9-40F5-966B-2DA2D0DBB0FC}" destId="{5B5CCA91-B792-4511-8F97-B69B3F3E1EF4}" srcOrd="0" destOrd="0" presId="urn:microsoft.com/office/officeart/2005/8/layout/radial6"/>
    <dgm:cxn modelId="{330B6231-E3C1-49F7-822D-1C8FCBDFDA07}" type="presOf" srcId="{D7BBCF25-DB11-4371-A1E3-1107ACDF31CE}" destId="{6B38DDFF-B901-4A19-93A6-AC01307398B2}" srcOrd="0" destOrd="0" presId="urn:microsoft.com/office/officeart/2005/8/layout/radial6"/>
    <dgm:cxn modelId="{E43AD5E0-76B6-42EC-A160-F79D4B47F661}" type="presOf" srcId="{940BFED1-285D-4B4B-B9FC-492E3B555379}" destId="{F49EDE6C-AA04-426B-BA96-577C8A0F9177}" srcOrd="0" destOrd="0" presId="urn:microsoft.com/office/officeart/2005/8/layout/radial6"/>
    <dgm:cxn modelId="{184D6AE1-A0AC-4160-9E8E-ECD9A9356B08}" type="presOf" srcId="{AE6B7A4C-40A3-4725-99B2-C3A286E248C2}" destId="{35DB3BFC-D299-4EE0-B700-CB6D4ED44A1A}" srcOrd="0" destOrd="0" presId="urn:microsoft.com/office/officeart/2005/8/layout/radial6"/>
    <dgm:cxn modelId="{150E13BD-64FE-408A-A2BD-03C52F22D5D6}" type="presOf" srcId="{27601B02-3AC3-48E0-B313-1319B498C2F6}" destId="{B1DFE52E-B18E-4989-B30F-AFCE71F302B8}" srcOrd="0" destOrd="0" presId="urn:microsoft.com/office/officeart/2005/8/layout/radial6"/>
    <dgm:cxn modelId="{3776B10A-52D7-421A-A0FF-A58E6C666EF8}" srcId="{940BFED1-285D-4B4B-B9FC-492E3B555379}" destId="{571F4D93-2B64-48DF-8A03-63578D2AA9DD}" srcOrd="1" destOrd="0" parTransId="{F6DD05E2-6F48-457F-AA9D-4D3342058733}" sibTransId="{AE6B7A4C-40A3-4725-99B2-C3A286E248C2}"/>
    <dgm:cxn modelId="{9593B181-C6A3-4982-9788-A971138642BD}" type="presParOf" srcId="{B1DFE52E-B18E-4989-B30F-AFCE71F302B8}" destId="{F49EDE6C-AA04-426B-BA96-577C8A0F9177}" srcOrd="0" destOrd="0" presId="urn:microsoft.com/office/officeart/2005/8/layout/radial6"/>
    <dgm:cxn modelId="{BB5064CB-261D-4397-B972-3AE6DE8764B6}" type="presParOf" srcId="{B1DFE52E-B18E-4989-B30F-AFCE71F302B8}" destId="{E0A612FD-FF48-4F2B-9E22-2BC4262A0DC2}" srcOrd="1" destOrd="0" presId="urn:microsoft.com/office/officeart/2005/8/layout/radial6"/>
    <dgm:cxn modelId="{F38FFBDF-E2BE-4D6A-8B1B-094D96C3CEF2}" type="presParOf" srcId="{B1DFE52E-B18E-4989-B30F-AFCE71F302B8}" destId="{D8BB0A7F-ED77-4A76-B5E6-41E366C0908B}" srcOrd="2" destOrd="0" presId="urn:microsoft.com/office/officeart/2005/8/layout/radial6"/>
    <dgm:cxn modelId="{4A629FFB-E534-4DB5-8F0D-8343EB7227DA}" type="presParOf" srcId="{B1DFE52E-B18E-4989-B30F-AFCE71F302B8}" destId="{2CE93C1F-DBE6-4820-B95B-55C77B5E3AAA}" srcOrd="3" destOrd="0" presId="urn:microsoft.com/office/officeart/2005/8/layout/radial6"/>
    <dgm:cxn modelId="{149FA436-6ACD-4A3C-8DBC-3266A8EFFCB6}" type="presParOf" srcId="{B1DFE52E-B18E-4989-B30F-AFCE71F302B8}" destId="{B9E62486-AC7D-48C2-A69D-4BCCD75C3A07}" srcOrd="4" destOrd="0" presId="urn:microsoft.com/office/officeart/2005/8/layout/radial6"/>
    <dgm:cxn modelId="{D254D391-043B-430C-9D6F-64823D0AEF55}" type="presParOf" srcId="{B1DFE52E-B18E-4989-B30F-AFCE71F302B8}" destId="{B4A289B5-B124-4133-8599-993CE7DBF999}" srcOrd="5" destOrd="0" presId="urn:microsoft.com/office/officeart/2005/8/layout/radial6"/>
    <dgm:cxn modelId="{BCF69C29-DD32-4E31-9DC4-65475FA53D53}" type="presParOf" srcId="{B1DFE52E-B18E-4989-B30F-AFCE71F302B8}" destId="{35DB3BFC-D299-4EE0-B700-CB6D4ED44A1A}" srcOrd="6" destOrd="0" presId="urn:microsoft.com/office/officeart/2005/8/layout/radial6"/>
    <dgm:cxn modelId="{B4189DBF-E6E4-4218-A719-8854D76FB72A}" type="presParOf" srcId="{B1DFE52E-B18E-4989-B30F-AFCE71F302B8}" destId="{5B5CCA91-B792-4511-8F97-B69B3F3E1EF4}" srcOrd="7" destOrd="0" presId="urn:microsoft.com/office/officeart/2005/8/layout/radial6"/>
    <dgm:cxn modelId="{554B46C2-0BD6-41CA-BC26-0AC34D9DFAAD}" type="presParOf" srcId="{B1DFE52E-B18E-4989-B30F-AFCE71F302B8}" destId="{4445189D-AB91-4616-9750-B51070630B44}" srcOrd="8" destOrd="0" presId="urn:microsoft.com/office/officeart/2005/8/layout/radial6"/>
    <dgm:cxn modelId="{25ACE022-9482-4E7B-AEEA-75C1FF6195AC}" type="presParOf" srcId="{B1DFE52E-B18E-4989-B30F-AFCE71F302B8}" destId="{6B38DDFF-B901-4A19-93A6-AC01307398B2}" srcOrd="9" destOrd="0" presId="urn:microsoft.com/office/officeart/2005/8/layout/radial6"/>
    <dgm:cxn modelId="{4EE7C92A-0ABC-4A76-BFBD-F9A183B5995B}" type="presParOf" srcId="{B1DFE52E-B18E-4989-B30F-AFCE71F302B8}" destId="{D4531C76-6BBA-45B3-BC13-A50CA244AC82}" srcOrd="10" destOrd="0" presId="urn:microsoft.com/office/officeart/2005/8/layout/radial6"/>
    <dgm:cxn modelId="{7F22EA5A-4CF4-48DC-B1CE-C60305E0B600}" type="presParOf" srcId="{B1DFE52E-B18E-4989-B30F-AFCE71F302B8}" destId="{63956946-70D9-4FEB-AF74-0EADDB666E2D}" srcOrd="11" destOrd="0" presId="urn:microsoft.com/office/officeart/2005/8/layout/radial6"/>
    <dgm:cxn modelId="{BBB78CEA-7F3C-4C84-9845-8230E2E0AD62}" type="presParOf" srcId="{B1DFE52E-B18E-4989-B30F-AFCE71F302B8}" destId="{A261168B-2DB0-4FEB-804D-29ACC1BA833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D3A058-E0FF-4C26-8068-FA82E914065B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E6892D93-CA5B-4FA5-9F82-EEF424113C75}">
      <dgm:prSet phldrT="[Text]"/>
      <dgm:spPr/>
      <dgm:t>
        <a:bodyPr/>
        <a:lstStyle/>
        <a:p>
          <a:r>
            <a:rPr lang="th-TH" b="1" dirty="0" smtClean="0"/>
            <a:t>ตัวละครหลัก</a:t>
          </a:r>
          <a:endParaRPr lang="th-TH" b="1" dirty="0"/>
        </a:p>
      </dgm:t>
    </dgm:pt>
    <dgm:pt modelId="{58DD4C99-0ABF-4EE9-A7BF-2A7DED2DA83A}" type="parTrans" cxnId="{591E9158-9388-4C4D-B740-8E1318F0169F}">
      <dgm:prSet/>
      <dgm:spPr/>
      <dgm:t>
        <a:bodyPr/>
        <a:lstStyle/>
        <a:p>
          <a:endParaRPr lang="th-TH"/>
        </a:p>
      </dgm:t>
    </dgm:pt>
    <dgm:pt modelId="{6E66F66F-ECCF-4BA9-9435-471D677964EC}" type="sibTrans" cxnId="{591E9158-9388-4C4D-B740-8E1318F0169F}">
      <dgm:prSet/>
      <dgm:spPr/>
      <dgm:t>
        <a:bodyPr/>
        <a:lstStyle/>
        <a:p>
          <a:endParaRPr lang="th-TH"/>
        </a:p>
      </dgm:t>
    </dgm:pt>
    <dgm:pt modelId="{5F552B06-94C8-4FC8-9436-8C3FE9E16E64}">
      <dgm:prSet phldrT="[Text]"/>
      <dgm:spPr/>
      <dgm:t>
        <a:bodyPr/>
        <a:lstStyle/>
        <a:p>
          <a:r>
            <a:rPr lang="th-TH" b="1" dirty="0" smtClean="0"/>
            <a:t>พระราม</a:t>
          </a:r>
          <a:endParaRPr lang="th-TH" b="1" dirty="0"/>
        </a:p>
      </dgm:t>
    </dgm:pt>
    <dgm:pt modelId="{C561AA1F-E3D9-4936-A245-28775DF79D70}" type="parTrans" cxnId="{E6D7EF4F-C88A-41D2-B94D-99C5E95F4255}">
      <dgm:prSet/>
      <dgm:spPr/>
      <dgm:t>
        <a:bodyPr/>
        <a:lstStyle/>
        <a:p>
          <a:endParaRPr lang="th-TH"/>
        </a:p>
      </dgm:t>
    </dgm:pt>
    <dgm:pt modelId="{EC5201BB-F656-4F98-A8C9-F7105A3626C5}" type="sibTrans" cxnId="{E6D7EF4F-C88A-41D2-B94D-99C5E95F4255}">
      <dgm:prSet/>
      <dgm:spPr/>
      <dgm:t>
        <a:bodyPr/>
        <a:lstStyle/>
        <a:p>
          <a:endParaRPr lang="th-TH"/>
        </a:p>
      </dgm:t>
    </dgm:pt>
    <dgm:pt modelId="{370F99E8-5991-4C6F-88AE-7F6B86185BBA}">
      <dgm:prSet phldrT="[Text]"/>
      <dgm:spPr/>
      <dgm:t>
        <a:bodyPr/>
        <a:lstStyle/>
        <a:p>
          <a:r>
            <a:rPr lang="th-TH" dirty="0" smtClean="0"/>
            <a:t>พระลักษณ์</a:t>
          </a:r>
          <a:endParaRPr lang="th-TH" dirty="0"/>
        </a:p>
      </dgm:t>
    </dgm:pt>
    <dgm:pt modelId="{3C17EB81-57CA-4ACC-A779-6985BC3687CC}" type="parTrans" cxnId="{540263F2-623F-4394-AA7B-89BE26E698B2}">
      <dgm:prSet/>
      <dgm:spPr/>
      <dgm:t>
        <a:bodyPr/>
        <a:lstStyle/>
        <a:p>
          <a:endParaRPr lang="th-TH"/>
        </a:p>
      </dgm:t>
    </dgm:pt>
    <dgm:pt modelId="{9EADAD98-80BF-4FA3-8C9F-3554C5886A10}" type="sibTrans" cxnId="{540263F2-623F-4394-AA7B-89BE26E698B2}">
      <dgm:prSet/>
      <dgm:spPr/>
      <dgm:t>
        <a:bodyPr/>
        <a:lstStyle/>
        <a:p>
          <a:endParaRPr lang="th-TH"/>
        </a:p>
      </dgm:t>
    </dgm:pt>
    <dgm:pt modelId="{30CE1263-6B3F-4C73-B0D0-DB910A23CEAF}">
      <dgm:prSet phldrT="[Text]"/>
      <dgm:spPr/>
      <dgm:t>
        <a:bodyPr/>
        <a:lstStyle/>
        <a:p>
          <a:r>
            <a:rPr lang="th-TH" b="1" dirty="0" smtClean="0"/>
            <a:t>ช้างเอราวัณ</a:t>
          </a:r>
          <a:endParaRPr lang="th-TH" b="1" dirty="0"/>
        </a:p>
      </dgm:t>
    </dgm:pt>
    <dgm:pt modelId="{02AE72C2-5914-4C1E-AD17-093D970CCE86}" type="parTrans" cxnId="{FDB53261-26DE-410E-B18A-9ABB82D19EEF}">
      <dgm:prSet/>
      <dgm:spPr/>
      <dgm:t>
        <a:bodyPr/>
        <a:lstStyle/>
        <a:p>
          <a:endParaRPr lang="th-TH"/>
        </a:p>
      </dgm:t>
    </dgm:pt>
    <dgm:pt modelId="{FC20BDE2-BEDB-4EA0-ACE6-EAF85D686E20}" type="sibTrans" cxnId="{FDB53261-26DE-410E-B18A-9ABB82D19EEF}">
      <dgm:prSet/>
      <dgm:spPr/>
      <dgm:t>
        <a:bodyPr/>
        <a:lstStyle/>
        <a:p>
          <a:endParaRPr lang="th-TH"/>
        </a:p>
      </dgm:t>
    </dgm:pt>
    <dgm:pt modelId="{3802D374-4F67-4617-9CB8-B9BB28A7E193}">
      <dgm:prSet phldrT="[Text]"/>
      <dgm:spPr/>
      <dgm:t>
        <a:bodyPr/>
        <a:lstStyle/>
        <a:p>
          <a:r>
            <a:rPr lang="th-TH" b="1" dirty="0" err="1" smtClean="0"/>
            <a:t>อินทร</a:t>
          </a:r>
          <a:r>
            <a:rPr lang="th-TH" b="1" dirty="0" smtClean="0"/>
            <a:t>ชิต</a:t>
          </a:r>
          <a:endParaRPr lang="th-TH" b="1" dirty="0"/>
        </a:p>
      </dgm:t>
    </dgm:pt>
    <dgm:pt modelId="{CEE773D9-5BE7-4B13-8323-1837A8DD0F28}" type="parTrans" cxnId="{20F63C52-8176-4D2D-84F0-35A20E68FD4F}">
      <dgm:prSet/>
      <dgm:spPr/>
      <dgm:t>
        <a:bodyPr/>
        <a:lstStyle/>
        <a:p>
          <a:endParaRPr lang="th-TH"/>
        </a:p>
      </dgm:t>
    </dgm:pt>
    <dgm:pt modelId="{932A6BE6-22C6-4FBB-8C11-48446C8F881D}" type="sibTrans" cxnId="{20F63C52-8176-4D2D-84F0-35A20E68FD4F}">
      <dgm:prSet/>
      <dgm:spPr/>
      <dgm:t>
        <a:bodyPr/>
        <a:lstStyle/>
        <a:p>
          <a:endParaRPr lang="th-TH"/>
        </a:p>
      </dgm:t>
    </dgm:pt>
    <dgm:pt modelId="{DF026BF4-E7BF-44F2-BDD3-9ECF5B70118E}" type="pres">
      <dgm:prSet presAssocID="{70D3A058-E0FF-4C26-8068-FA82E91406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D4B54C4-4219-4ED5-88A0-2CF8EF544866}" type="pres">
      <dgm:prSet presAssocID="{E6892D93-CA5B-4FA5-9F82-EEF424113C75}" presName="centerShape" presStyleLbl="node0" presStyleIdx="0" presStyleCnt="1"/>
      <dgm:spPr/>
      <dgm:t>
        <a:bodyPr/>
        <a:lstStyle/>
        <a:p>
          <a:endParaRPr lang="th-TH"/>
        </a:p>
      </dgm:t>
    </dgm:pt>
    <dgm:pt modelId="{DA2FAC1D-B1AE-4FDF-AA02-0A2E2D178D27}" type="pres">
      <dgm:prSet presAssocID="{C561AA1F-E3D9-4936-A245-28775DF79D70}" presName="Name9" presStyleLbl="parChTrans1D2" presStyleIdx="0" presStyleCnt="4"/>
      <dgm:spPr/>
      <dgm:t>
        <a:bodyPr/>
        <a:lstStyle/>
        <a:p>
          <a:endParaRPr lang="th-TH"/>
        </a:p>
      </dgm:t>
    </dgm:pt>
    <dgm:pt modelId="{C8CB33BF-0017-4ECD-8E46-0489D03563E2}" type="pres">
      <dgm:prSet presAssocID="{C561AA1F-E3D9-4936-A245-28775DF79D70}" presName="connTx" presStyleLbl="parChTrans1D2" presStyleIdx="0" presStyleCnt="4"/>
      <dgm:spPr/>
      <dgm:t>
        <a:bodyPr/>
        <a:lstStyle/>
        <a:p>
          <a:endParaRPr lang="th-TH"/>
        </a:p>
      </dgm:t>
    </dgm:pt>
    <dgm:pt modelId="{685E2014-9F4D-4826-B1EE-CDDD21CFE38F}" type="pres">
      <dgm:prSet presAssocID="{5F552B06-94C8-4FC8-9436-8C3FE9E16E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18EE234-623F-4600-9B83-09D8E58F1F63}" type="pres">
      <dgm:prSet presAssocID="{3C17EB81-57CA-4ACC-A779-6985BC3687CC}" presName="Name9" presStyleLbl="parChTrans1D2" presStyleIdx="1" presStyleCnt="4"/>
      <dgm:spPr/>
      <dgm:t>
        <a:bodyPr/>
        <a:lstStyle/>
        <a:p>
          <a:endParaRPr lang="th-TH"/>
        </a:p>
      </dgm:t>
    </dgm:pt>
    <dgm:pt modelId="{335D7EE0-B4CF-4D17-96D3-BB76ED18202B}" type="pres">
      <dgm:prSet presAssocID="{3C17EB81-57CA-4ACC-A779-6985BC3687CC}" presName="connTx" presStyleLbl="parChTrans1D2" presStyleIdx="1" presStyleCnt="4"/>
      <dgm:spPr/>
      <dgm:t>
        <a:bodyPr/>
        <a:lstStyle/>
        <a:p>
          <a:endParaRPr lang="th-TH"/>
        </a:p>
      </dgm:t>
    </dgm:pt>
    <dgm:pt modelId="{D0F50EE7-BC4B-4025-B30C-4F5142D4FAE1}" type="pres">
      <dgm:prSet presAssocID="{370F99E8-5991-4C6F-88AE-7F6B86185BBA}" presName="node" presStyleLbl="node1" presStyleIdx="1" presStyleCnt="4" custScaleX="13165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3613A2-6E5D-48B2-A28C-A1F581C07801}" type="pres">
      <dgm:prSet presAssocID="{02AE72C2-5914-4C1E-AD17-093D970CCE86}" presName="Name9" presStyleLbl="parChTrans1D2" presStyleIdx="2" presStyleCnt="4"/>
      <dgm:spPr/>
      <dgm:t>
        <a:bodyPr/>
        <a:lstStyle/>
        <a:p>
          <a:endParaRPr lang="th-TH"/>
        </a:p>
      </dgm:t>
    </dgm:pt>
    <dgm:pt modelId="{AE152C6A-28F3-4CDE-8E8D-96B65581D8D9}" type="pres">
      <dgm:prSet presAssocID="{02AE72C2-5914-4C1E-AD17-093D970CCE86}" presName="connTx" presStyleLbl="parChTrans1D2" presStyleIdx="2" presStyleCnt="4"/>
      <dgm:spPr/>
      <dgm:t>
        <a:bodyPr/>
        <a:lstStyle/>
        <a:p>
          <a:endParaRPr lang="th-TH"/>
        </a:p>
      </dgm:t>
    </dgm:pt>
    <dgm:pt modelId="{D848D1FB-8089-4BAF-88EB-5DFB91622EC4}" type="pres">
      <dgm:prSet presAssocID="{30CE1263-6B3F-4C73-B0D0-DB910A23CEA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82FA26B-35F3-4372-BB34-D61A00DF3C07}" type="pres">
      <dgm:prSet presAssocID="{CEE773D9-5BE7-4B13-8323-1837A8DD0F28}" presName="Name9" presStyleLbl="parChTrans1D2" presStyleIdx="3" presStyleCnt="4"/>
      <dgm:spPr/>
      <dgm:t>
        <a:bodyPr/>
        <a:lstStyle/>
        <a:p>
          <a:endParaRPr lang="th-TH"/>
        </a:p>
      </dgm:t>
    </dgm:pt>
    <dgm:pt modelId="{E9F3F232-8DF0-4B2C-90E5-8020E348BD8A}" type="pres">
      <dgm:prSet presAssocID="{CEE773D9-5BE7-4B13-8323-1837A8DD0F28}" presName="connTx" presStyleLbl="parChTrans1D2" presStyleIdx="3" presStyleCnt="4"/>
      <dgm:spPr/>
      <dgm:t>
        <a:bodyPr/>
        <a:lstStyle/>
        <a:p>
          <a:endParaRPr lang="th-TH"/>
        </a:p>
      </dgm:t>
    </dgm:pt>
    <dgm:pt modelId="{CA980C6E-C7F5-4266-B2D4-999B99AF6A91}" type="pres">
      <dgm:prSet presAssocID="{3802D374-4F67-4617-9CB8-B9BB28A7E193}" presName="node" presStyleLbl="node1" presStyleIdx="3" presStyleCnt="4" custScaleX="12093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BEE5A50-F01D-49CF-8EAC-AD1C3C9FBBD2}" type="presOf" srcId="{02AE72C2-5914-4C1E-AD17-093D970CCE86}" destId="{003613A2-6E5D-48B2-A28C-A1F581C07801}" srcOrd="0" destOrd="0" presId="urn:microsoft.com/office/officeart/2005/8/layout/radial1"/>
    <dgm:cxn modelId="{8B8FE60B-4874-43AE-A111-C72498E0A412}" type="presOf" srcId="{E6892D93-CA5B-4FA5-9F82-EEF424113C75}" destId="{BD4B54C4-4219-4ED5-88A0-2CF8EF544866}" srcOrd="0" destOrd="0" presId="urn:microsoft.com/office/officeart/2005/8/layout/radial1"/>
    <dgm:cxn modelId="{58F36DA6-23B3-4114-9291-CC8793C6D976}" type="presOf" srcId="{370F99E8-5991-4C6F-88AE-7F6B86185BBA}" destId="{D0F50EE7-BC4B-4025-B30C-4F5142D4FAE1}" srcOrd="0" destOrd="0" presId="urn:microsoft.com/office/officeart/2005/8/layout/radial1"/>
    <dgm:cxn modelId="{4283A64F-FBB0-4798-BE06-CCB4C0A12A53}" type="presOf" srcId="{C561AA1F-E3D9-4936-A245-28775DF79D70}" destId="{C8CB33BF-0017-4ECD-8E46-0489D03563E2}" srcOrd="1" destOrd="0" presId="urn:microsoft.com/office/officeart/2005/8/layout/radial1"/>
    <dgm:cxn modelId="{20F63C52-8176-4D2D-84F0-35A20E68FD4F}" srcId="{E6892D93-CA5B-4FA5-9F82-EEF424113C75}" destId="{3802D374-4F67-4617-9CB8-B9BB28A7E193}" srcOrd="3" destOrd="0" parTransId="{CEE773D9-5BE7-4B13-8323-1837A8DD0F28}" sibTransId="{932A6BE6-22C6-4FBB-8C11-48446C8F881D}"/>
    <dgm:cxn modelId="{EE135416-BDE9-4A17-AC5A-ED1A78B0D88A}" type="presOf" srcId="{3802D374-4F67-4617-9CB8-B9BB28A7E193}" destId="{CA980C6E-C7F5-4266-B2D4-999B99AF6A91}" srcOrd="0" destOrd="0" presId="urn:microsoft.com/office/officeart/2005/8/layout/radial1"/>
    <dgm:cxn modelId="{E3CC1B49-43B7-4286-B16E-90D4244482DF}" type="presOf" srcId="{3C17EB81-57CA-4ACC-A779-6985BC3687CC}" destId="{335D7EE0-B4CF-4D17-96D3-BB76ED18202B}" srcOrd="1" destOrd="0" presId="urn:microsoft.com/office/officeart/2005/8/layout/radial1"/>
    <dgm:cxn modelId="{EDBDF7B5-F039-48BC-BC1F-F9AEF4EE5DAD}" type="presOf" srcId="{5F552B06-94C8-4FC8-9436-8C3FE9E16E64}" destId="{685E2014-9F4D-4826-B1EE-CDDD21CFE38F}" srcOrd="0" destOrd="0" presId="urn:microsoft.com/office/officeart/2005/8/layout/radial1"/>
    <dgm:cxn modelId="{0D03ECBE-A4F5-4E7D-B37F-847420A69D1C}" type="presOf" srcId="{CEE773D9-5BE7-4B13-8323-1837A8DD0F28}" destId="{E9F3F232-8DF0-4B2C-90E5-8020E348BD8A}" srcOrd="1" destOrd="0" presId="urn:microsoft.com/office/officeart/2005/8/layout/radial1"/>
    <dgm:cxn modelId="{D59B6C99-6B63-491E-9230-A3E7C786C219}" type="presOf" srcId="{C561AA1F-E3D9-4936-A245-28775DF79D70}" destId="{DA2FAC1D-B1AE-4FDF-AA02-0A2E2D178D27}" srcOrd="0" destOrd="0" presId="urn:microsoft.com/office/officeart/2005/8/layout/radial1"/>
    <dgm:cxn modelId="{D53F8F4C-D057-4AB3-B20B-066B00702B83}" type="presOf" srcId="{30CE1263-6B3F-4C73-B0D0-DB910A23CEAF}" destId="{D848D1FB-8089-4BAF-88EB-5DFB91622EC4}" srcOrd="0" destOrd="0" presId="urn:microsoft.com/office/officeart/2005/8/layout/radial1"/>
    <dgm:cxn modelId="{835CD282-362E-491C-9FC0-9845F3A1B746}" type="presOf" srcId="{3C17EB81-57CA-4ACC-A779-6985BC3687CC}" destId="{D18EE234-623F-4600-9B83-09D8E58F1F63}" srcOrd="0" destOrd="0" presId="urn:microsoft.com/office/officeart/2005/8/layout/radial1"/>
    <dgm:cxn modelId="{591E9158-9388-4C4D-B740-8E1318F0169F}" srcId="{70D3A058-E0FF-4C26-8068-FA82E914065B}" destId="{E6892D93-CA5B-4FA5-9F82-EEF424113C75}" srcOrd="0" destOrd="0" parTransId="{58DD4C99-0ABF-4EE9-A7BF-2A7DED2DA83A}" sibTransId="{6E66F66F-ECCF-4BA9-9435-471D677964EC}"/>
    <dgm:cxn modelId="{D27B4CA0-FCAC-4BFE-B402-542BA413808D}" type="presOf" srcId="{70D3A058-E0FF-4C26-8068-FA82E914065B}" destId="{DF026BF4-E7BF-44F2-BDD3-9ECF5B70118E}" srcOrd="0" destOrd="0" presId="urn:microsoft.com/office/officeart/2005/8/layout/radial1"/>
    <dgm:cxn modelId="{540263F2-623F-4394-AA7B-89BE26E698B2}" srcId="{E6892D93-CA5B-4FA5-9F82-EEF424113C75}" destId="{370F99E8-5991-4C6F-88AE-7F6B86185BBA}" srcOrd="1" destOrd="0" parTransId="{3C17EB81-57CA-4ACC-A779-6985BC3687CC}" sibTransId="{9EADAD98-80BF-4FA3-8C9F-3554C5886A10}"/>
    <dgm:cxn modelId="{FDB53261-26DE-410E-B18A-9ABB82D19EEF}" srcId="{E6892D93-CA5B-4FA5-9F82-EEF424113C75}" destId="{30CE1263-6B3F-4C73-B0D0-DB910A23CEAF}" srcOrd="2" destOrd="0" parTransId="{02AE72C2-5914-4C1E-AD17-093D970CCE86}" sibTransId="{FC20BDE2-BEDB-4EA0-ACE6-EAF85D686E20}"/>
    <dgm:cxn modelId="{AA3F352B-6059-4EDE-89BA-30EC6F246F3F}" type="presOf" srcId="{CEE773D9-5BE7-4B13-8323-1837A8DD0F28}" destId="{582FA26B-35F3-4372-BB34-D61A00DF3C07}" srcOrd="0" destOrd="0" presId="urn:microsoft.com/office/officeart/2005/8/layout/radial1"/>
    <dgm:cxn modelId="{37CAFE5E-AA3E-459E-A761-387F33EDB05B}" type="presOf" srcId="{02AE72C2-5914-4C1E-AD17-093D970CCE86}" destId="{AE152C6A-28F3-4CDE-8E8D-96B65581D8D9}" srcOrd="1" destOrd="0" presId="urn:microsoft.com/office/officeart/2005/8/layout/radial1"/>
    <dgm:cxn modelId="{E6D7EF4F-C88A-41D2-B94D-99C5E95F4255}" srcId="{E6892D93-CA5B-4FA5-9F82-EEF424113C75}" destId="{5F552B06-94C8-4FC8-9436-8C3FE9E16E64}" srcOrd="0" destOrd="0" parTransId="{C561AA1F-E3D9-4936-A245-28775DF79D70}" sibTransId="{EC5201BB-F656-4F98-A8C9-F7105A3626C5}"/>
    <dgm:cxn modelId="{832A9DCB-FA3B-4297-929E-5E130CFB16E1}" type="presParOf" srcId="{DF026BF4-E7BF-44F2-BDD3-9ECF5B70118E}" destId="{BD4B54C4-4219-4ED5-88A0-2CF8EF544866}" srcOrd="0" destOrd="0" presId="urn:microsoft.com/office/officeart/2005/8/layout/radial1"/>
    <dgm:cxn modelId="{F77D89D6-A009-4D82-B1A4-29C32497DA17}" type="presParOf" srcId="{DF026BF4-E7BF-44F2-BDD3-9ECF5B70118E}" destId="{DA2FAC1D-B1AE-4FDF-AA02-0A2E2D178D27}" srcOrd="1" destOrd="0" presId="urn:microsoft.com/office/officeart/2005/8/layout/radial1"/>
    <dgm:cxn modelId="{5AEB80D9-3DE8-4DC9-A061-09E892F581B1}" type="presParOf" srcId="{DA2FAC1D-B1AE-4FDF-AA02-0A2E2D178D27}" destId="{C8CB33BF-0017-4ECD-8E46-0489D03563E2}" srcOrd="0" destOrd="0" presId="urn:microsoft.com/office/officeart/2005/8/layout/radial1"/>
    <dgm:cxn modelId="{59C26469-6AB6-4DE7-8DDD-8011B38977B1}" type="presParOf" srcId="{DF026BF4-E7BF-44F2-BDD3-9ECF5B70118E}" destId="{685E2014-9F4D-4826-B1EE-CDDD21CFE38F}" srcOrd="2" destOrd="0" presId="urn:microsoft.com/office/officeart/2005/8/layout/radial1"/>
    <dgm:cxn modelId="{052F2F70-030F-4AB7-A2B0-7CFAEB285AA0}" type="presParOf" srcId="{DF026BF4-E7BF-44F2-BDD3-9ECF5B70118E}" destId="{D18EE234-623F-4600-9B83-09D8E58F1F63}" srcOrd="3" destOrd="0" presId="urn:microsoft.com/office/officeart/2005/8/layout/radial1"/>
    <dgm:cxn modelId="{6CEE246A-60F9-4E65-B522-A3A2D35F75FC}" type="presParOf" srcId="{D18EE234-623F-4600-9B83-09D8E58F1F63}" destId="{335D7EE0-B4CF-4D17-96D3-BB76ED18202B}" srcOrd="0" destOrd="0" presId="urn:microsoft.com/office/officeart/2005/8/layout/radial1"/>
    <dgm:cxn modelId="{0217E61B-DCFD-47B0-8DEA-4C6D11762E9F}" type="presParOf" srcId="{DF026BF4-E7BF-44F2-BDD3-9ECF5B70118E}" destId="{D0F50EE7-BC4B-4025-B30C-4F5142D4FAE1}" srcOrd="4" destOrd="0" presId="urn:microsoft.com/office/officeart/2005/8/layout/radial1"/>
    <dgm:cxn modelId="{4171600E-F9C5-4BBB-B28E-DE12815A3072}" type="presParOf" srcId="{DF026BF4-E7BF-44F2-BDD3-9ECF5B70118E}" destId="{003613A2-6E5D-48B2-A28C-A1F581C07801}" srcOrd="5" destOrd="0" presId="urn:microsoft.com/office/officeart/2005/8/layout/radial1"/>
    <dgm:cxn modelId="{DBFE7DE6-BE26-45FE-821E-2C3C17042B17}" type="presParOf" srcId="{003613A2-6E5D-48B2-A28C-A1F581C07801}" destId="{AE152C6A-28F3-4CDE-8E8D-96B65581D8D9}" srcOrd="0" destOrd="0" presId="urn:microsoft.com/office/officeart/2005/8/layout/radial1"/>
    <dgm:cxn modelId="{35D31C02-0BCE-4D47-86E4-F230EA997FCC}" type="presParOf" srcId="{DF026BF4-E7BF-44F2-BDD3-9ECF5B70118E}" destId="{D848D1FB-8089-4BAF-88EB-5DFB91622EC4}" srcOrd="6" destOrd="0" presId="urn:microsoft.com/office/officeart/2005/8/layout/radial1"/>
    <dgm:cxn modelId="{6825CC87-08A2-43BF-81C2-B4FAD5A4A2EC}" type="presParOf" srcId="{DF026BF4-E7BF-44F2-BDD3-9ECF5B70118E}" destId="{582FA26B-35F3-4372-BB34-D61A00DF3C07}" srcOrd="7" destOrd="0" presId="urn:microsoft.com/office/officeart/2005/8/layout/radial1"/>
    <dgm:cxn modelId="{5A5893D9-A9F0-4AE9-90AD-D8C9227BA06E}" type="presParOf" srcId="{582FA26B-35F3-4372-BB34-D61A00DF3C07}" destId="{E9F3F232-8DF0-4B2C-90E5-8020E348BD8A}" srcOrd="0" destOrd="0" presId="urn:microsoft.com/office/officeart/2005/8/layout/radial1"/>
    <dgm:cxn modelId="{2D3ECABD-C43B-465B-AC6B-CF97BEBA9166}" type="presParOf" srcId="{DF026BF4-E7BF-44F2-BDD3-9ECF5B70118E}" destId="{CA980C6E-C7F5-4266-B2D4-999B99AF6A9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B5614C-A4BE-4363-9980-FC3442EEB7E4}" type="doc">
      <dgm:prSet loTypeId="urn:microsoft.com/office/officeart/2005/8/layout/pyramid4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10F62F95-2400-4B08-B2EA-02EF1BE6DF7E}">
      <dgm:prSet phldrT="[Text]" custT="1"/>
      <dgm:spPr/>
      <dgm:t>
        <a:bodyPr/>
        <a:lstStyle/>
        <a:p>
          <a:r>
            <a:rPr lang="th-TH" sz="3200" b="1" dirty="0" smtClean="0"/>
            <a:t>๒.๑ ลักษณะการประพันธ์</a:t>
          </a:r>
          <a:endParaRPr lang="th-TH" sz="3200" b="1" dirty="0"/>
        </a:p>
      </dgm:t>
    </dgm:pt>
    <dgm:pt modelId="{BB2349B8-1D79-4F75-A2D1-8464D76A8BAB}" type="parTrans" cxnId="{D88BC217-A8A3-4D69-AC79-C1F6968DCED2}">
      <dgm:prSet/>
      <dgm:spPr/>
      <dgm:t>
        <a:bodyPr/>
        <a:lstStyle/>
        <a:p>
          <a:endParaRPr lang="th-TH"/>
        </a:p>
      </dgm:t>
    </dgm:pt>
    <dgm:pt modelId="{8C5D38DE-792A-45BC-9F83-0C447E15D5F6}" type="sibTrans" cxnId="{D88BC217-A8A3-4D69-AC79-C1F6968DCED2}">
      <dgm:prSet/>
      <dgm:spPr/>
      <dgm:t>
        <a:bodyPr/>
        <a:lstStyle/>
        <a:p>
          <a:endParaRPr lang="th-TH"/>
        </a:p>
      </dgm:t>
    </dgm:pt>
    <dgm:pt modelId="{922DDA02-55DE-4EA3-A7A9-B4AE3365D752}">
      <dgm:prSet phldrT="[Text]" custT="1"/>
      <dgm:spPr/>
      <dgm:t>
        <a:bodyPr/>
        <a:lstStyle/>
        <a:p>
          <a:r>
            <a:rPr lang="th-TH" sz="3200" b="1" i="0" dirty="0" smtClean="0"/>
            <a:t>๒.๓ โวหารภาพพจน์</a:t>
          </a:r>
          <a:endParaRPr lang="th-TH" sz="3200" b="1" i="0" dirty="0"/>
        </a:p>
      </dgm:t>
    </dgm:pt>
    <dgm:pt modelId="{B08FE953-609B-4FB0-ACC7-4E79914F1B7D}" type="parTrans" cxnId="{694E4A0A-1C42-4105-8965-AC4B9EC82066}">
      <dgm:prSet/>
      <dgm:spPr/>
      <dgm:t>
        <a:bodyPr/>
        <a:lstStyle/>
        <a:p>
          <a:endParaRPr lang="th-TH"/>
        </a:p>
      </dgm:t>
    </dgm:pt>
    <dgm:pt modelId="{0E3E4E68-7D48-4623-8C54-6CC5A9A8DC4D}" type="sibTrans" cxnId="{694E4A0A-1C42-4105-8965-AC4B9EC82066}">
      <dgm:prSet/>
      <dgm:spPr/>
      <dgm:t>
        <a:bodyPr/>
        <a:lstStyle/>
        <a:p>
          <a:endParaRPr lang="th-TH"/>
        </a:p>
      </dgm:t>
    </dgm:pt>
    <dgm:pt modelId="{75D5A1C0-DAF7-4261-AA7D-D27BC050ADBC}">
      <dgm:prSet phldrT="[Text]" custT="1"/>
      <dgm:spPr/>
      <dgm:t>
        <a:bodyPr/>
        <a:lstStyle/>
        <a:p>
          <a:r>
            <a:rPr lang="th-TH" sz="3200" b="1" dirty="0" smtClean="0"/>
            <a:t>๒.๒ </a:t>
          </a:r>
        </a:p>
        <a:p>
          <a:r>
            <a:rPr lang="th-TH" sz="3200" b="1" dirty="0" smtClean="0"/>
            <a:t>รสวรรณคดี</a:t>
          </a:r>
          <a:endParaRPr lang="th-TH" sz="3200" b="1" dirty="0"/>
        </a:p>
      </dgm:t>
    </dgm:pt>
    <dgm:pt modelId="{B758EE53-EAC0-41B7-A074-8B14CC0B5251}" type="parTrans" cxnId="{785D1C9D-946F-4CC1-9167-AC8E2A4FA6C8}">
      <dgm:prSet/>
      <dgm:spPr/>
      <dgm:t>
        <a:bodyPr/>
        <a:lstStyle/>
        <a:p>
          <a:endParaRPr lang="th-TH"/>
        </a:p>
      </dgm:t>
    </dgm:pt>
    <dgm:pt modelId="{E53B0E74-FF9B-4C44-B85F-2F8D054A81D8}" type="sibTrans" cxnId="{785D1C9D-946F-4CC1-9167-AC8E2A4FA6C8}">
      <dgm:prSet/>
      <dgm:spPr/>
      <dgm:t>
        <a:bodyPr/>
        <a:lstStyle/>
        <a:p>
          <a:endParaRPr lang="th-TH"/>
        </a:p>
      </dgm:t>
    </dgm:pt>
    <dgm:pt modelId="{25CEE728-8D13-46D7-8C15-402B67429452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th-TH" sz="3200" b="1" dirty="0" smtClean="0"/>
            <a:t>๒.๔ ศิลปะการประพันธ์</a:t>
          </a:r>
          <a:endParaRPr lang="th-TH" sz="3200" b="1" dirty="0"/>
        </a:p>
      </dgm:t>
    </dgm:pt>
    <dgm:pt modelId="{42D3BD08-25A9-44E3-97DB-4DC52FCA5FEA}" type="parTrans" cxnId="{1A6CEE0F-435D-4D9E-9AF5-46DAE3D3BFC8}">
      <dgm:prSet/>
      <dgm:spPr/>
      <dgm:t>
        <a:bodyPr/>
        <a:lstStyle/>
        <a:p>
          <a:endParaRPr lang="th-TH"/>
        </a:p>
      </dgm:t>
    </dgm:pt>
    <dgm:pt modelId="{0D671D08-E601-4A7B-83EB-C74297B4652C}" type="sibTrans" cxnId="{1A6CEE0F-435D-4D9E-9AF5-46DAE3D3BFC8}">
      <dgm:prSet/>
      <dgm:spPr/>
      <dgm:t>
        <a:bodyPr/>
        <a:lstStyle/>
        <a:p>
          <a:endParaRPr lang="th-TH"/>
        </a:p>
      </dgm:t>
    </dgm:pt>
    <dgm:pt modelId="{A9C42911-5F2F-4033-8390-4348E7F7F99C}" type="pres">
      <dgm:prSet presAssocID="{D4B5614C-A4BE-4363-9980-FC3442EEB7E4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3F4E837-122F-451C-9E95-8731D0A6C983}" type="pres">
      <dgm:prSet presAssocID="{D4B5614C-A4BE-4363-9980-FC3442EEB7E4}" presName="triangle1" presStyleLbl="node1" presStyleIdx="0" presStyleCnt="4" custScaleX="1444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9F151B-FA03-4FAF-8DC5-DA12605E4357}" type="pres">
      <dgm:prSet presAssocID="{D4B5614C-A4BE-4363-9980-FC3442EEB7E4}" presName="triangle2" presStyleLbl="node1" presStyleIdx="1" presStyleCnt="4" custScaleX="131944" custLinFactNeighborX="-2118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6B760F4-D2EB-46A8-B9F3-712CB19DAFA4}" type="pres">
      <dgm:prSet presAssocID="{D4B5614C-A4BE-4363-9980-FC3442EEB7E4}" presName="triangle3" presStyleLbl="node1" presStyleIdx="2" presStyleCnt="4" custScaleX="14236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A1D41D-3F0E-4A1C-8B54-636DB9464C40}" type="pres">
      <dgm:prSet presAssocID="{D4B5614C-A4BE-4363-9980-FC3442EEB7E4}" presName="triangle4" presStyleLbl="node1" presStyleIdx="3" presStyleCnt="4" custAng="0" custScaleX="127778" custLinFactNeighborX="21408" custLinFactNeighborY="-119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001FFCB-94CC-4202-B4A1-A6797D2653FB}" type="presOf" srcId="{10F62F95-2400-4B08-B2EA-02EF1BE6DF7E}" destId="{C3F4E837-122F-451C-9E95-8731D0A6C983}" srcOrd="0" destOrd="0" presId="urn:microsoft.com/office/officeart/2005/8/layout/pyramid4"/>
    <dgm:cxn modelId="{D88BC217-A8A3-4D69-AC79-C1F6968DCED2}" srcId="{D4B5614C-A4BE-4363-9980-FC3442EEB7E4}" destId="{10F62F95-2400-4B08-B2EA-02EF1BE6DF7E}" srcOrd="0" destOrd="0" parTransId="{BB2349B8-1D79-4F75-A2D1-8464D76A8BAB}" sibTransId="{8C5D38DE-792A-45BC-9F83-0C447E15D5F6}"/>
    <dgm:cxn modelId="{04FB911F-5AE4-48AF-BCA4-A3D78EA543C6}" type="presOf" srcId="{922DDA02-55DE-4EA3-A7A9-B4AE3365D752}" destId="{D09F151B-FA03-4FAF-8DC5-DA12605E4357}" srcOrd="0" destOrd="0" presId="urn:microsoft.com/office/officeart/2005/8/layout/pyramid4"/>
    <dgm:cxn modelId="{694E4A0A-1C42-4105-8965-AC4B9EC82066}" srcId="{D4B5614C-A4BE-4363-9980-FC3442EEB7E4}" destId="{922DDA02-55DE-4EA3-A7A9-B4AE3365D752}" srcOrd="1" destOrd="0" parTransId="{B08FE953-609B-4FB0-ACC7-4E79914F1B7D}" sibTransId="{0E3E4E68-7D48-4623-8C54-6CC5A9A8DC4D}"/>
    <dgm:cxn modelId="{3E15EC7C-894A-489D-A161-8B463CD8FFAC}" type="presOf" srcId="{D4B5614C-A4BE-4363-9980-FC3442EEB7E4}" destId="{A9C42911-5F2F-4033-8390-4348E7F7F99C}" srcOrd="0" destOrd="0" presId="urn:microsoft.com/office/officeart/2005/8/layout/pyramid4"/>
    <dgm:cxn modelId="{785D1C9D-946F-4CC1-9167-AC8E2A4FA6C8}" srcId="{D4B5614C-A4BE-4363-9980-FC3442EEB7E4}" destId="{75D5A1C0-DAF7-4261-AA7D-D27BC050ADBC}" srcOrd="2" destOrd="0" parTransId="{B758EE53-EAC0-41B7-A074-8B14CC0B5251}" sibTransId="{E53B0E74-FF9B-4C44-B85F-2F8D054A81D8}"/>
    <dgm:cxn modelId="{1A6CEE0F-435D-4D9E-9AF5-46DAE3D3BFC8}" srcId="{D4B5614C-A4BE-4363-9980-FC3442EEB7E4}" destId="{25CEE728-8D13-46D7-8C15-402B67429452}" srcOrd="3" destOrd="0" parTransId="{42D3BD08-25A9-44E3-97DB-4DC52FCA5FEA}" sibTransId="{0D671D08-E601-4A7B-83EB-C74297B4652C}"/>
    <dgm:cxn modelId="{B53317A5-CE05-4761-B78E-9960A4A9BE43}" type="presOf" srcId="{75D5A1C0-DAF7-4261-AA7D-D27BC050ADBC}" destId="{16B760F4-D2EB-46A8-B9F3-712CB19DAFA4}" srcOrd="0" destOrd="0" presId="urn:microsoft.com/office/officeart/2005/8/layout/pyramid4"/>
    <dgm:cxn modelId="{684C4117-9421-4CEE-A6D6-9A3E54A945EB}" type="presOf" srcId="{25CEE728-8D13-46D7-8C15-402B67429452}" destId="{6AA1D41D-3F0E-4A1C-8B54-636DB9464C40}" srcOrd="0" destOrd="0" presId="urn:microsoft.com/office/officeart/2005/8/layout/pyramid4"/>
    <dgm:cxn modelId="{6E15FCA4-4ACF-4A24-A5EA-5E1BF4AC8F65}" type="presParOf" srcId="{A9C42911-5F2F-4033-8390-4348E7F7F99C}" destId="{C3F4E837-122F-451C-9E95-8731D0A6C983}" srcOrd="0" destOrd="0" presId="urn:microsoft.com/office/officeart/2005/8/layout/pyramid4"/>
    <dgm:cxn modelId="{50791838-AB2E-4146-BCF1-3924D240E6BB}" type="presParOf" srcId="{A9C42911-5F2F-4033-8390-4348E7F7F99C}" destId="{D09F151B-FA03-4FAF-8DC5-DA12605E4357}" srcOrd="1" destOrd="0" presId="urn:microsoft.com/office/officeart/2005/8/layout/pyramid4"/>
    <dgm:cxn modelId="{2EDBD52D-9055-4180-A7C4-90CF4B980AD2}" type="presParOf" srcId="{A9C42911-5F2F-4033-8390-4348E7F7F99C}" destId="{16B760F4-D2EB-46A8-B9F3-712CB19DAFA4}" srcOrd="2" destOrd="0" presId="urn:microsoft.com/office/officeart/2005/8/layout/pyramid4"/>
    <dgm:cxn modelId="{826561CE-5AF9-42B3-BAF1-ACC21368EE26}" type="presParOf" srcId="{A9C42911-5F2F-4033-8390-4348E7F7F99C}" destId="{6AA1D41D-3F0E-4A1C-8B54-636DB9464C4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65AED-26BB-4BC2-B7D1-0D6BE2DC3CEF}">
      <dsp:nvSpPr>
        <dsp:cNvPr id="0" name=""/>
        <dsp:cNvSpPr/>
      </dsp:nvSpPr>
      <dsp:spPr>
        <a:xfrm rot="5400000">
          <a:off x="-262718" y="264852"/>
          <a:ext cx="1751458" cy="122602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300" kern="1200"/>
        </a:p>
      </dsp:txBody>
      <dsp:txXfrm rot="-5400000">
        <a:off x="1" y="615145"/>
        <a:ext cx="1226021" cy="525437"/>
      </dsp:txXfrm>
    </dsp:sp>
    <dsp:sp modelId="{8CA52358-8DB8-44F7-83ED-042A95950DED}">
      <dsp:nvSpPr>
        <dsp:cNvPr id="0" name=""/>
        <dsp:cNvSpPr/>
      </dsp:nvSpPr>
      <dsp:spPr>
        <a:xfrm rot="5400000">
          <a:off x="3777586" y="-2549431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๑. คุณค่าด้านเนื้อหา</a:t>
          </a:r>
          <a:endParaRPr lang="th-TH" sz="3200" b="1" kern="1200" dirty="0"/>
        </a:p>
      </dsp:txBody>
      <dsp:txXfrm rot="-5400000">
        <a:off x="1226021" y="57708"/>
        <a:ext cx="6186004" cy="1027300"/>
      </dsp:txXfrm>
    </dsp:sp>
    <dsp:sp modelId="{21C98419-179A-478A-8AF5-00CD7CAD08B0}">
      <dsp:nvSpPr>
        <dsp:cNvPr id="0" name=""/>
        <dsp:cNvSpPr/>
      </dsp:nvSpPr>
      <dsp:spPr>
        <a:xfrm rot="5400000">
          <a:off x="-262718" y="1823801"/>
          <a:ext cx="1751458" cy="1226021"/>
        </a:xfrm>
        <a:prstGeom prst="chevron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300" kern="1200"/>
        </a:p>
      </dsp:txBody>
      <dsp:txXfrm rot="-5400000">
        <a:off x="1" y="2174094"/>
        <a:ext cx="1226021" cy="525437"/>
      </dsp:txXfrm>
    </dsp:sp>
    <dsp:sp modelId="{BD0DE128-0C27-4324-A972-CD9CF2891E9F}">
      <dsp:nvSpPr>
        <dsp:cNvPr id="0" name=""/>
        <dsp:cNvSpPr/>
      </dsp:nvSpPr>
      <dsp:spPr>
        <a:xfrm rot="5400000">
          <a:off x="3777586" y="-990482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/>
            <a:t> </a:t>
          </a:r>
          <a:r>
            <a:rPr lang="th-TH" sz="3200" b="1" kern="1200" dirty="0" smtClean="0"/>
            <a:t>๒. คุณค่าด้านวรรณศิลป์</a:t>
          </a:r>
          <a:endParaRPr lang="th-TH" sz="3200" b="1" kern="1200" dirty="0"/>
        </a:p>
      </dsp:txBody>
      <dsp:txXfrm rot="-5400000">
        <a:off x="1226021" y="1616657"/>
        <a:ext cx="6186004" cy="1027300"/>
      </dsp:txXfrm>
    </dsp:sp>
    <dsp:sp modelId="{6D5F592D-22C6-48C9-AA28-5410368DA8A5}">
      <dsp:nvSpPr>
        <dsp:cNvPr id="0" name=""/>
        <dsp:cNvSpPr/>
      </dsp:nvSpPr>
      <dsp:spPr>
        <a:xfrm rot="5400000">
          <a:off x="-262718" y="3382750"/>
          <a:ext cx="1751458" cy="1226021"/>
        </a:xfrm>
        <a:prstGeom prst="chevron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300" kern="1200"/>
        </a:p>
      </dsp:txBody>
      <dsp:txXfrm rot="-5400000">
        <a:off x="1" y="3733043"/>
        <a:ext cx="1226021" cy="525437"/>
      </dsp:txXfrm>
    </dsp:sp>
    <dsp:sp modelId="{2EEE753E-F044-44C8-8771-63ADD44AAD8D}">
      <dsp:nvSpPr>
        <dsp:cNvPr id="0" name=""/>
        <dsp:cNvSpPr/>
      </dsp:nvSpPr>
      <dsp:spPr>
        <a:xfrm rot="5400000">
          <a:off x="3777586" y="568466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/>
            <a:t>๓. คุณค่าด้านสังคมและวัฒนธรรม</a:t>
          </a:r>
          <a:endParaRPr lang="th-TH" sz="3200" b="1" kern="1200" dirty="0"/>
        </a:p>
      </dsp:txBody>
      <dsp:txXfrm rot="-5400000">
        <a:off x="1226021" y="3175605"/>
        <a:ext cx="6186004" cy="102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1168B-2DB0-4FEB-804D-29ACC1BA8336}">
      <dsp:nvSpPr>
        <dsp:cNvPr id="0" name=""/>
        <dsp:cNvSpPr/>
      </dsp:nvSpPr>
      <dsp:spPr>
        <a:xfrm>
          <a:off x="1920695" y="561922"/>
          <a:ext cx="3749779" cy="3749779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8DDFF-B901-4A19-93A6-AC01307398B2}">
      <dsp:nvSpPr>
        <dsp:cNvPr id="0" name=""/>
        <dsp:cNvSpPr/>
      </dsp:nvSpPr>
      <dsp:spPr>
        <a:xfrm>
          <a:off x="1920695" y="561922"/>
          <a:ext cx="3749779" cy="3749779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B3BFC-D299-4EE0-B700-CB6D4ED44A1A}">
      <dsp:nvSpPr>
        <dsp:cNvPr id="0" name=""/>
        <dsp:cNvSpPr/>
      </dsp:nvSpPr>
      <dsp:spPr>
        <a:xfrm>
          <a:off x="1920695" y="561922"/>
          <a:ext cx="3749779" cy="3749779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93C1F-DBE6-4820-B95B-55C77B5E3AAA}">
      <dsp:nvSpPr>
        <dsp:cNvPr id="0" name=""/>
        <dsp:cNvSpPr/>
      </dsp:nvSpPr>
      <dsp:spPr>
        <a:xfrm>
          <a:off x="1920695" y="561922"/>
          <a:ext cx="3749779" cy="3749779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EDE6C-AA04-426B-BA96-577C8A0F9177}">
      <dsp:nvSpPr>
        <dsp:cNvPr id="0" name=""/>
        <dsp:cNvSpPr/>
      </dsp:nvSpPr>
      <dsp:spPr>
        <a:xfrm>
          <a:off x="2933238" y="1574465"/>
          <a:ext cx="1724694" cy="1724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200" kern="1200" dirty="0" smtClean="0"/>
            <a:t>เนื้อหา</a:t>
          </a:r>
          <a:endParaRPr lang="th-TH" sz="5200" kern="1200" dirty="0"/>
        </a:p>
      </dsp:txBody>
      <dsp:txXfrm>
        <a:off x="3185814" y="1827041"/>
        <a:ext cx="1219542" cy="1219542"/>
      </dsp:txXfrm>
    </dsp:sp>
    <dsp:sp modelId="{E0A612FD-FF48-4F2B-9E22-2BC4262A0DC2}">
      <dsp:nvSpPr>
        <dsp:cNvPr id="0" name=""/>
        <dsp:cNvSpPr/>
      </dsp:nvSpPr>
      <dsp:spPr>
        <a:xfrm>
          <a:off x="3014049" y="1741"/>
          <a:ext cx="1563073" cy="12072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๑.๑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โครงเรื่อง</a:t>
          </a:r>
          <a:endParaRPr lang="th-TH" sz="2400" b="1" kern="1200" dirty="0"/>
        </a:p>
      </dsp:txBody>
      <dsp:txXfrm>
        <a:off x="3242956" y="178544"/>
        <a:ext cx="1105259" cy="853680"/>
      </dsp:txXfrm>
    </dsp:sp>
    <dsp:sp modelId="{B9E62486-AC7D-48C2-A69D-4BCCD75C3A07}">
      <dsp:nvSpPr>
        <dsp:cNvPr id="0" name=""/>
        <dsp:cNvSpPr/>
      </dsp:nvSpPr>
      <dsp:spPr>
        <a:xfrm>
          <a:off x="5023370" y="1833169"/>
          <a:ext cx="1207286" cy="1207286"/>
        </a:xfrm>
        <a:prstGeom prst="ellipse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๑.๒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ตัวละคร</a:t>
          </a:r>
          <a:endParaRPr lang="th-TH" sz="2400" b="1" kern="1200" dirty="0"/>
        </a:p>
      </dsp:txBody>
      <dsp:txXfrm>
        <a:off x="5200173" y="2009972"/>
        <a:ext cx="853680" cy="853680"/>
      </dsp:txXfrm>
    </dsp:sp>
    <dsp:sp modelId="{5B5CCA91-B792-4511-8F97-B69B3F3E1EF4}">
      <dsp:nvSpPr>
        <dsp:cNvPr id="0" name=""/>
        <dsp:cNvSpPr/>
      </dsp:nvSpPr>
      <dsp:spPr>
        <a:xfrm>
          <a:off x="3191942" y="3664597"/>
          <a:ext cx="1207286" cy="1207286"/>
        </a:xfrm>
        <a:prstGeom prst="ellipse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๑.๓ ฉาก</a:t>
          </a:r>
          <a:endParaRPr lang="th-TH" sz="2400" b="1" kern="1200" dirty="0"/>
        </a:p>
      </dsp:txBody>
      <dsp:txXfrm>
        <a:off x="3368745" y="3841400"/>
        <a:ext cx="853680" cy="853680"/>
      </dsp:txXfrm>
    </dsp:sp>
    <dsp:sp modelId="{D4531C76-6BBA-45B3-BC13-A50CA244AC82}">
      <dsp:nvSpPr>
        <dsp:cNvPr id="0" name=""/>
        <dsp:cNvSpPr/>
      </dsp:nvSpPr>
      <dsp:spPr>
        <a:xfrm>
          <a:off x="1236943" y="1833169"/>
          <a:ext cx="1454429" cy="1207286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๑.๔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แก่นเรื่อง</a:t>
          </a:r>
          <a:endParaRPr lang="th-TH" sz="2400" b="1" kern="1200" dirty="0"/>
        </a:p>
      </dsp:txBody>
      <dsp:txXfrm>
        <a:off x="1449939" y="2009972"/>
        <a:ext cx="1028437" cy="853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B54C4-4219-4ED5-88A0-2CF8EF544866}">
      <dsp:nvSpPr>
        <dsp:cNvPr id="0" name=""/>
        <dsp:cNvSpPr/>
      </dsp:nvSpPr>
      <dsp:spPr>
        <a:xfrm>
          <a:off x="3026736" y="1765710"/>
          <a:ext cx="1342204" cy="1342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/>
            <a:t>ตัวละครหลัก</a:t>
          </a:r>
          <a:endParaRPr lang="th-TH" sz="3500" b="1" kern="1200" dirty="0"/>
        </a:p>
      </dsp:txBody>
      <dsp:txXfrm>
        <a:off x="3223297" y="1962271"/>
        <a:ext cx="949082" cy="949082"/>
      </dsp:txXfrm>
    </dsp:sp>
    <dsp:sp modelId="{DA2FAC1D-B1AE-4FDF-AA02-0A2E2D178D27}">
      <dsp:nvSpPr>
        <dsp:cNvPr id="0" name=""/>
        <dsp:cNvSpPr/>
      </dsp:nvSpPr>
      <dsp:spPr>
        <a:xfrm rot="16200000">
          <a:off x="3495020" y="1546714"/>
          <a:ext cx="40563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405637" y="161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3687698" y="1552750"/>
        <a:ext cx="20281" cy="20281"/>
      </dsp:txXfrm>
    </dsp:sp>
    <dsp:sp modelId="{685E2014-9F4D-4826-B1EE-CDDD21CFE38F}">
      <dsp:nvSpPr>
        <dsp:cNvPr id="0" name=""/>
        <dsp:cNvSpPr/>
      </dsp:nvSpPr>
      <dsp:spPr>
        <a:xfrm>
          <a:off x="3026736" y="17867"/>
          <a:ext cx="1342204" cy="13422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/>
            <a:t>พระราม</a:t>
          </a:r>
          <a:endParaRPr lang="th-TH" sz="3500" b="1" kern="1200" dirty="0"/>
        </a:p>
      </dsp:txBody>
      <dsp:txXfrm>
        <a:off x="3223297" y="214428"/>
        <a:ext cx="949082" cy="949082"/>
      </dsp:txXfrm>
    </dsp:sp>
    <dsp:sp modelId="{D18EE234-623F-4600-9B83-09D8E58F1F63}">
      <dsp:nvSpPr>
        <dsp:cNvPr id="0" name=""/>
        <dsp:cNvSpPr/>
      </dsp:nvSpPr>
      <dsp:spPr>
        <a:xfrm>
          <a:off x="4368941" y="2420636"/>
          <a:ext cx="19320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193207" y="161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4460714" y="2431982"/>
        <a:ext cx="9660" cy="9660"/>
      </dsp:txXfrm>
    </dsp:sp>
    <dsp:sp modelId="{D0F50EE7-BC4B-4025-B30C-4F5142D4FAE1}">
      <dsp:nvSpPr>
        <dsp:cNvPr id="0" name=""/>
        <dsp:cNvSpPr/>
      </dsp:nvSpPr>
      <dsp:spPr>
        <a:xfrm>
          <a:off x="4562148" y="1765710"/>
          <a:ext cx="1767066" cy="13422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kern="1200" dirty="0" smtClean="0"/>
            <a:t>พระลักษณ์</a:t>
          </a:r>
          <a:endParaRPr lang="th-TH" sz="3500" kern="1200" dirty="0"/>
        </a:p>
      </dsp:txBody>
      <dsp:txXfrm>
        <a:off x="4820929" y="1962271"/>
        <a:ext cx="1249504" cy="949082"/>
      </dsp:txXfrm>
    </dsp:sp>
    <dsp:sp modelId="{003613A2-6E5D-48B2-A28C-A1F581C07801}">
      <dsp:nvSpPr>
        <dsp:cNvPr id="0" name=""/>
        <dsp:cNvSpPr/>
      </dsp:nvSpPr>
      <dsp:spPr>
        <a:xfrm rot="5400000">
          <a:off x="3495020" y="3294557"/>
          <a:ext cx="405637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405637" y="161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3687698" y="3300592"/>
        <a:ext cx="20281" cy="20281"/>
      </dsp:txXfrm>
    </dsp:sp>
    <dsp:sp modelId="{D848D1FB-8089-4BAF-88EB-5DFB91622EC4}">
      <dsp:nvSpPr>
        <dsp:cNvPr id="0" name=""/>
        <dsp:cNvSpPr/>
      </dsp:nvSpPr>
      <dsp:spPr>
        <a:xfrm>
          <a:off x="3026736" y="3513552"/>
          <a:ext cx="1342204" cy="13422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/>
            <a:t>ช้างเอราวัณ</a:t>
          </a:r>
          <a:endParaRPr lang="th-TH" sz="3500" b="1" kern="1200" dirty="0"/>
        </a:p>
      </dsp:txBody>
      <dsp:txXfrm>
        <a:off x="3223297" y="3710113"/>
        <a:ext cx="949082" cy="949082"/>
      </dsp:txXfrm>
    </dsp:sp>
    <dsp:sp modelId="{582FA26B-35F3-4372-BB34-D61A00DF3C07}">
      <dsp:nvSpPr>
        <dsp:cNvPr id="0" name=""/>
        <dsp:cNvSpPr/>
      </dsp:nvSpPr>
      <dsp:spPr>
        <a:xfrm rot="10800000">
          <a:off x="2761607" y="2420636"/>
          <a:ext cx="265129" cy="32352"/>
        </a:xfrm>
        <a:custGeom>
          <a:avLst/>
          <a:gdLst/>
          <a:ahLst/>
          <a:cxnLst/>
          <a:rect l="0" t="0" r="0" b="0"/>
          <a:pathLst>
            <a:path>
              <a:moveTo>
                <a:pt x="0" y="16176"/>
              </a:moveTo>
              <a:lnTo>
                <a:pt x="265129" y="161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0800000">
        <a:off x="2887543" y="2430184"/>
        <a:ext cx="13256" cy="13256"/>
      </dsp:txXfrm>
    </dsp:sp>
    <dsp:sp modelId="{CA980C6E-C7F5-4266-B2D4-999B99AF6A91}">
      <dsp:nvSpPr>
        <dsp:cNvPr id="0" name=""/>
        <dsp:cNvSpPr/>
      </dsp:nvSpPr>
      <dsp:spPr>
        <a:xfrm>
          <a:off x="1138385" y="1765710"/>
          <a:ext cx="1623222" cy="13422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err="1" smtClean="0"/>
            <a:t>อินทร</a:t>
          </a:r>
          <a:r>
            <a:rPr lang="th-TH" sz="3500" b="1" kern="1200" dirty="0" smtClean="0"/>
            <a:t>ชิต</a:t>
          </a:r>
          <a:endParaRPr lang="th-TH" sz="3500" b="1" kern="1200" dirty="0"/>
        </a:p>
      </dsp:txBody>
      <dsp:txXfrm>
        <a:off x="1376100" y="1962271"/>
        <a:ext cx="1147792" cy="9490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4E837-122F-451C-9E95-8731D0A6C983}">
      <dsp:nvSpPr>
        <dsp:cNvPr id="0" name=""/>
        <dsp:cNvSpPr/>
      </dsp:nvSpPr>
      <dsp:spPr>
        <a:xfrm>
          <a:off x="2259252" y="0"/>
          <a:ext cx="3744404" cy="259228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๒.๑ ลักษณะการประพันธ์</a:t>
          </a:r>
          <a:endParaRPr lang="th-TH" sz="3200" b="1" kern="1200" dirty="0"/>
        </a:p>
      </dsp:txBody>
      <dsp:txXfrm>
        <a:off x="3195353" y="1296144"/>
        <a:ext cx="1872202" cy="1296144"/>
      </dsp:txXfrm>
    </dsp:sp>
    <dsp:sp modelId="{D09F151B-FA03-4FAF-8DC5-DA12605E4357}">
      <dsp:nvSpPr>
        <dsp:cNvPr id="0" name=""/>
        <dsp:cNvSpPr/>
      </dsp:nvSpPr>
      <dsp:spPr>
        <a:xfrm>
          <a:off x="576053" y="2592288"/>
          <a:ext cx="3420368" cy="2592288"/>
        </a:xfrm>
        <a:prstGeom prst="triangle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i="0" kern="1200" dirty="0" smtClean="0"/>
            <a:t>๒.๓ โวหารภาพพจน์</a:t>
          </a:r>
          <a:endParaRPr lang="th-TH" sz="3200" b="1" i="0" kern="1200" dirty="0"/>
        </a:p>
      </dsp:txBody>
      <dsp:txXfrm>
        <a:off x="1431145" y="3888432"/>
        <a:ext cx="1710184" cy="1296144"/>
      </dsp:txXfrm>
    </dsp:sp>
    <dsp:sp modelId="{16B760F4-D2EB-46A8-B9F3-712CB19DAFA4}">
      <dsp:nvSpPr>
        <dsp:cNvPr id="0" name=""/>
        <dsp:cNvSpPr/>
      </dsp:nvSpPr>
      <dsp:spPr>
        <a:xfrm rot="10800000">
          <a:off x="2286251" y="2592288"/>
          <a:ext cx="3690407" cy="2592288"/>
        </a:xfrm>
        <a:prstGeom prst="triangle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๒.๒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รสวรรณคดี</a:t>
          </a:r>
          <a:endParaRPr lang="th-TH" sz="3200" b="1" kern="1200" dirty="0"/>
        </a:p>
      </dsp:txBody>
      <dsp:txXfrm rot="10800000">
        <a:off x="3208853" y="2592288"/>
        <a:ext cx="1845203" cy="1296144"/>
      </dsp:txXfrm>
    </dsp:sp>
    <dsp:sp modelId="{6AA1D41D-3F0E-4A1C-8B54-636DB9464C40}">
      <dsp:nvSpPr>
        <dsp:cNvPr id="0" name=""/>
        <dsp:cNvSpPr/>
      </dsp:nvSpPr>
      <dsp:spPr>
        <a:xfrm>
          <a:off x="4326368" y="2561336"/>
          <a:ext cx="3312373" cy="2592288"/>
        </a:xfrm>
        <a:prstGeom prst="triangl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๒.๔ ศิลปะการประพันธ์</a:t>
          </a:r>
          <a:endParaRPr lang="th-TH" sz="3200" b="1" kern="1200" dirty="0"/>
        </a:p>
      </dsp:txBody>
      <dsp:txXfrm>
        <a:off x="5154461" y="3857480"/>
        <a:ext cx="1656187" cy="129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039FCF-3AB2-42DC-8B75-DD480EC89BEE}" type="datetimeFigureOut">
              <a:rPr lang="th-TH" smtClean="0"/>
              <a:pPr/>
              <a:t>27/07/58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B92B50-0B23-4EC1-B9CB-2425F2574AE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8_1212246109_jpg_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55976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3888" y="3789040"/>
            <a:ext cx="55801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ngsana New" pitchFamily="18" charset="-34"/>
                <a:cs typeface="Angsana New" pitchFamily="18" charset="-34"/>
              </a:rPr>
              <a:t>บทพากย์เอราวัณ</a:t>
            </a:r>
            <a:endParaRPr lang="th-TH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515719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/>
                </a:solidFill>
                <a:latin typeface="Angsana New" pitchFamily="18" charset="-34"/>
                <a:cs typeface="Angsana New" pitchFamily="18" charset="-34"/>
              </a:rPr>
              <a:t>พระบาทสมเด็จพระพุทธเลิศหล้านภาลัย</a:t>
            </a:r>
            <a:endParaRPr lang="th-TH" b="1" dirty="0">
              <a:solidFill>
                <a:schemeClr val="accent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FFFF00"/>
                </a:solidFill>
              </a:rPr>
              <a:t>พระลักษณ์</a:t>
            </a:r>
            <a:endParaRPr lang="th-TH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4937760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q"/>
            </a:pPr>
            <a:r>
              <a:rPr lang="th-TH" dirty="0" smtClean="0"/>
              <a:t> </a:t>
            </a:r>
            <a:r>
              <a:rPr lang="th-TH" sz="3200" dirty="0" smtClean="0"/>
              <a:t>เป็นโอรสของท้าวทศรถกับนางสมุทรชา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 มีพระวรกายสีเหลืองดังทอง (คือพญา</a:t>
            </a:r>
            <a:r>
              <a:rPr lang="th-TH" sz="3200" dirty="0" err="1" smtClean="0"/>
              <a:t>อนันต</a:t>
            </a:r>
            <a:r>
              <a:rPr lang="th-TH" sz="3200" dirty="0" smtClean="0"/>
              <a:t>นาคราชอวตารลงมาพร้อมพระราม) 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 เมื่อพระรามต้องเสด็จออกเดินดงตาม พระประสงค์ของนาง</a:t>
            </a:r>
            <a:r>
              <a:rPr lang="th-TH" sz="3200" dirty="0" err="1" smtClean="0"/>
              <a:t>ไกยเกษี</a:t>
            </a:r>
            <a:r>
              <a:rPr lang="th-TH" sz="3200" dirty="0" smtClean="0"/>
              <a:t>  พระลักษณ์ก็ได้ทูลขอตามเสด็จไปด้วยความจงรักภักดี  ทรงร่วมผจญกับเหล่าหมู่มารและร่วมรบเคียงบ่าเคียงไหล่กับพระรามเสมอ</a:t>
            </a:r>
            <a:endParaRPr lang="th-TH" dirty="0"/>
          </a:p>
        </p:txBody>
      </p:sp>
      <p:pic>
        <p:nvPicPr>
          <p:cNvPr id="4" name="Picture 3" descr="laksa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340768"/>
            <a:ext cx="3024336" cy="47660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err="1" smtClean="0">
                <a:solidFill>
                  <a:srgbClr val="00FF00"/>
                </a:solidFill>
              </a:rPr>
              <a:t>อินทร</a:t>
            </a:r>
            <a:r>
              <a:rPr lang="th-TH" sz="4000" b="1" dirty="0" smtClean="0">
                <a:solidFill>
                  <a:srgbClr val="00FF00"/>
                </a:solidFill>
              </a:rPr>
              <a:t>ชิต</a:t>
            </a:r>
            <a:endParaRPr lang="th-TH" sz="4000" b="1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59832" y="1219200"/>
            <a:ext cx="5626968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h-TH" sz="3200" dirty="0" smtClean="0">
                <a:solidFill>
                  <a:srgbClr val="FF0000"/>
                </a:solidFill>
              </a:rPr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เดิมชื่อ รณพักตร์ </a:t>
            </a:r>
          </a:p>
          <a:p>
            <a:pPr>
              <a:buFont typeface="Wingdings" pitchFamily="2" charset="2"/>
              <a:buChar char="§"/>
            </a:pPr>
            <a:r>
              <a:rPr lang="th-TH" sz="2800" dirty="0" smtClean="0"/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เป็นบุตรของ</a:t>
            </a:r>
            <a:r>
              <a:rPr lang="th-TH" sz="2800" dirty="0" err="1" smtClean="0">
                <a:solidFill>
                  <a:srgbClr val="FF0000"/>
                </a:solidFill>
              </a:rPr>
              <a:t>ทศกัณฐ์</a:t>
            </a:r>
            <a:r>
              <a:rPr lang="th-TH" sz="2800" dirty="0" smtClean="0">
                <a:solidFill>
                  <a:srgbClr val="FF0000"/>
                </a:solidFill>
              </a:rPr>
              <a:t>กับนาง</a:t>
            </a:r>
            <a:r>
              <a:rPr lang="th-TH" sz="2800" dirty="0" err="1" smtClean="0">
                <a:solidFill>
                  <a:srgbClr val="FF0000"/>
                </a:solidFill>
              </a:rPr>
              <a:t>มณโฑ</a:t>
            </a:r>
            <a:r>
              <a:rPr lang="th-TH" sz="2800" dirty="0" smtClean="0">
                <a:solidFill>
                  <a:srgbClr val="FF0000"/>
                </a:solidFill>
              </a:rPr>
              <a:t> </a:t>
            </a:r>
          </a:p>
          <a:p>
            <a:pPr algn="thaiDist">
              <a:buFont typeface="Wingdings" pitchFamily="2" charset="2"/>
              <a:buChar char="§"/>
            </a:pPr>
            <a:r>
              <a:rPr lang="th-TH" sz="2800" dirty="0" smtClean="0"/>
              <a:t> มีกายสีเขียว มีฤทธิ์เก่งกล้ามาก ได้ศึกษาวิชากับพระ</a:t>
            </a:r>
            <a:r>
              <a:rPr lang="th-TH" sz="2800" dirty="0" err="1" smtClean="0"/>
              <a:t>ฤาษี</a:t>
            </a:r>
            <a:r>
              <a:rPr lang="th-TH" sz="2800" dirty="0" smtClean="0"/>
              <a:t>โคบุตรจนสำเร็จวิชามหากาลอัคคี  ต่อมาประกอบพิธีบูชาเทพจนได้ประทานอาวุธพิเศษ  คือ  พระอิศวรประทานศรพรหมาสตร์และให้มีฤทธิ์วิเศษแปลงกายเป็นพระอินทร์  พระพรหมประทานศรนาคบาศและให้พรว่าถ้าจะตายต้องมีพานแก้วของพระพรหมมารองรับเศียร มิฉะนั้น ถ้าเศียรตกดินจะทำให้ไฟไหม้โลก ส่วนพระนารายณ์ประทานศรวิษณุ</a:t>
            </a:r>
            <a:r>
              <a:rPr lang="th-TH" sz="2800" dirty="0" err="1" smtClean="0"/>
              <a:t>ปาณัม</a:t>
            </a:r>
            <a:endParaRPr lang="th-TH" sz="2800" dirty="0" smtClean="0"/>
          </a:p>
          <a:p>
            <a:pPr algn="thaiDist">
              <a:buFont typeface="Wingdings" pitchFamily="2" charset="2"/>
              <a:buChar char="§"/>
            </a:pPr>
            <a:r>
              <a:rPr lang="th-TH" sz="2800" dirty="0" smtClean="0">
                <a:solidFill>
                  <a:srgbClr val="FF0000"/>
                </a:solidFill>
              </a:rPr>
              <a:t>ครั้งหนึ่งรณพักตร์มีความเหิมเกริมไปท้ารบกับพระอินทร์ และชนะพระอินทร์  ทำให้ได้ชื่อใหม่ว่า “</a:t>
            </a:r>
            <a:r>
              <a:rPr lang="th-TH" sz="2800" dirty="0" err="1" smtClean="0">
                <a:solidFill>
                  <a:srgbClr val="FF0000"/>
                </a:solidFill>
              </a:rPr>
              <a:t>อินทร</a:t>
            </a:r>
            <a:r>
              <a:rPr lang="th-TH" sz="2800" dirty="0" smtClean="0">
                <a:solidFill>
                  <a:srgbClr val="FF0000"/>
                </a:solidFill>
              </a:rPr>
              <a:t>ชิต” เพราะสามารถรบชนะพระอินทร์ได้</a:t>
            </a:r>
          </a:p>
          <a:p>
            <a:pPr>
              <a:buFont typeface="Wingdings" pitchFamily="2" charset="2"/>
              <a:buChar char="§"/>
            </a:pPr>
            <a:endParaRPr lang="th-TH" sz="3200" dirty="0">
              <a:solidFill>
                <a:srgbClr val="FF0000"/>
              </a:solidFill>
            </a:endParaRPr>
          </a:p>
        </p:txBody>
      </p:sp>
      <p:pic>
        <p:nvPicPr>
          <p:cNvPr id="4" name="Picture 3" descr="intarach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2664296" cy="39111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50000"/>
                  </a:schemeClr>
                </a:solidFill>
              </a:rPr>
              <a:t>ช้างเอราวัณ</a:t>
            </a:r>
            <a:endParaRPr lang="th-TH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840" y="1219200"/>
            <a:ext cx="5554960" cy="5306144"/>
          </a:xfrm>
        </p:spPr>
        <p:txBody>
          <a:bodyPr>
            <a:normAutofit/>
          </a:bodyPr>
          <a:lstStyle/>
          <a:p>
            <a:pPr algn="thaiDist">
              <a:buFont typeface="Courier New" pitchFamily="49" charset="0"/>
              <a:buChar char="o"/>
            </a:pPr>
            <a:r>
              <a:rPr lang="th-TH" dirty="0" smtClean="0"/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เป็นช้างทรงของพระอินทร์ ซึ่งพระศิวะเป็นผู้ประทานให้ เป็นช้างที่มีพละกำลังและเป็นที่โปรดปรานมากที่สุด</a:t>
            </a:r>
          </a:p>
          <a:p>
            <a:pPr algn="thaiDist">
              <a:buFont typeface="Courier New" pitchFamily="49" charset="0"/>
              <a:buChar char="o"/>
            </a:pPr>
            <a:r>
              <a:rPr lang="th-TH" sz="2800" dirty="0" smtClean="0"/>
              <a:t> </a:t>
            </a:r>
            <a:r>
              <a:rPr lang="th-TH" sz="2800" dirty="0" smtClean="0">
                <a:solidFill>
                  <a:srgbClr val="FF0000"/>
                </a:solidFill>
              </a:rPr>
              <a:t>ในศาสนาฮินดูเชื่อกันว่า ช้างเชือกนี้เป็นเทพบุตรองค์หนึ่ง ชื่อไอราวัณ  เมื่อพระอินทร์ต้องการจะเสด็จไปไหนเอราวัณเทพบุตรจะแปลงกายเป็นช้างเผือก</a:t>
            </a:r>
            <a:r>
              <a:rPr lang="th-TH" sz="2800" dirty="0" smtClean="0"/>
              <a:t> ขนาดสูงใหญ่มีเศียรถึง ๓๓ เศียร แต่ละเศียรมี ๗ งา แต่ละงายาวถึง ๔ ล้านวาและมีสระบัว ๗ สระ แต่ละสระบัวมีบัว ๗ กอ แต่ละกอมีดอกบัว ๗ ดอก แต่ละดอกมีกลีบ ๗ กลีบ ในแต่ละกลีบมีเทพธิดา ๗ องค์ และเทพธิดาแต่ละองค์ก็มีบริวารอีกองค์ละ ๗ คน  ซึ่งแสดงให้เห็นถึงความใหญ่โตอลังการของช้างทรงพระอินทร์</a:t>
            </a:r>
            <a:endParaRPr lang="th-TH" sz="2800" dirty="0"/>
          </a:p>
        </p:txBody>
      </p:sp>
      <p:pic>
        <p:nvPicPr>
          <p:cNvPr id="4" name="Picture 3" descr="268_1212246109_jpg_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2664296" cy="47525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ฉาก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36907"/>
            <a:ext cx="8229600" cy="2281808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ฉากที่ปรากฏในตอนนี้  คือ  ฉากกองทัพของฝ่าย</a:t>
            </a:r>
            <a:r>
              <a:rPr lang="th-TH" sz="3200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อินทร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ชิต  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ฝ่าย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พระราม กวีได้พรรณนาให้เห็นถึงภาพความยิ่งใหญ่ของกองทัพทั้งสองฝ่าย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และยังปรากฏฉากธรรมชาติบริเวณที่ประทับของพระรามในขณะที่พระรามตื่นบรรทมด้วย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67544" y="3284984"/>
            <a:ext cx="1058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แก่นเรื่อง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27584" y="4005064"/>
            <a:ext cx="80398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การพิจารณาสิ่งต่างๆ จะต้องมีสติ  อย่าหลงเชื่ออะไรง่ายๆ  เพราะความงดงามชวนหลงใหลนั้นมักจะแฝงมากับพิษภัย  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เช่นเดียวกับการที่</a:t>
            </a:r>
            <a:r>
              <a:rPr lang="th-TH" sz="3200" dirty="0" err="1">
                <a:latin typeface="Angsana New" pitchFamily="18" charset="-34"/>
                <a:cs typeface="Angsana New" pitchFamily="18" charset="-34"/>
              </a:rPr>
              <a:t>อินทร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ชิตปลอมแปลงกายเป็นพระอินทร์จนทำให้พระลักษณ์เคลิบเคลิ้มหลงใหลจนต้องศรพรหมาสตร์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6600"/>
                </a:solidFill>
              </a:rPr>
              <a:t>๒. คุณค่าด้านวรรณศิลป์</a:t>
            </a:r>
            <a:endParaRPr lang="th-TH" sz="40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58197698"/>
              </p:ext>
            </p:extLst>
          </p:nvPr>
        </p:nvGraphicFramePr>
        <p:xfrm>
          <a:off x="323528" y="1196752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467544" y="210846"/>
            <a:ext cx="4104456" cy="1129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b="1" dirty="0" smtClean="0">
                <a:solidFill>
                  <a:schemeClr val="tx1"/>
                </a:solidFill>
              </a:rPr>
              <a:t>๒.๑ ลักษณะการประพันธ์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 smtClean="0"/>
              <a:t> </a:t>
            </a:r>
            <a:r>
              <a:rPr lang="th-TH" sz="3200" dirty="0" smtClean="0"/>
              <a:t>ประพันธ์ด้วยรูปแบบกาพย์ฉบัง ๑๖</a:t>
            </a:r>
            <a:endParaRPr lang="th-TH" dirty="0"/>
          </a:p>
        </p:txBody>
      </p:sp>
      <p:pic>
        <p:nvPicPr>
          <p:cNvPr id="4" name="Picture 3" descr="kapchabang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6408712" cy="3933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60648"/>
            <a:ext cx="3263404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b="1" dirty="0" smtClean="0">
                <a:solidFill>
                  <a:schemeClr val="tx1"/>
                </a:solidFill>
              </a:rPr>
              <a:t>๒.๒ รสวรรณคดี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3334"/>
            <a:ext cx="8229600" cy="508201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ปรากฏรสวรรณคดีที่โดดเด่น  คือ  </a:t>
            </a:r>
            <a:r>
              <a:rPr lang="th-TH" sz="3200" dirty="0" err="1" smtClean="0"/>
              <a:t>เสาวรจนี</a:t>
            </a:r>
            <a:r>
              <a:rPr lang="th-TH" sz="3200" dirty="0" smtClean="0"/>
              <a:t>  ซึ่งเป็นบทพรรณนาความงามของสถานที่ ธรรมชาติ หรือชมความงามของตัวละคร  เช่น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	เครื่องประดับเก้าแก้วโก</a:t>
            </a:r>
            <a:r>
              <a:rPr lang="th-TH" sz="3200" dirty="0" err="1" smtClean="0"/>
              <a:t>มิน</a:t>
            </a:r>
            <a:r>
              <a:rPr lang="th-TH" sz="3200" dirty="0" smtClean="0"/>
              <a:t>	ซองหางกระวิน</a:t>
            </a:r>
          </a:p>
          <a:p>
            <a:pPr algn="thaiDist">
              <a:buNone/>
            </a:pPr>
            <a:r>
              <a:rPr lang="th-TH" sz="3200" dirty="0" smtClean="0"/>
              <a:t>		สร้อยสายชนักถักทอง	</a:t>
            </a:r>
          </a:p>
          <a:p>
            <a:pPr algn="thaiDist">
              <a:buNone/>
            </a:pPr>
            <a:r>
              <a:rPr lang="th-TH" sz="3200" dirty="0" smtClean="0"/>
              <a:t>			ตาข่ายเพชรรัตน์ร้อยกรอง	ผ้าทิพย์ปกตระพอง</a:t>
            </a:r>
          </a:p>
          <a:p>
            <a:pPr algn="thaiDist">
              <a:buNone/>
            </a:pPr>
            <a:r>
              <a:rPr lang="th-TH" sz="3200" dirty="0" smtClean="0"/>
              <a:t>		ห้อยพู่ทุก</a:t>
            </a:r>
            <a:r>
              <a:rPr lang="th-TH" sz="3200" dirty="0" err="1" smtClean="0"/>
              <a:t>หูคช</a:t>
            </a:r>
            <a:r>
              <a:rPr lang="th-TH" sz="3200" dirty="0" smtClean="0"/>
              <a:t>สาร</a:t>
            </a:r>
          </a:p>
          <a:p>
            <a:pPr algn="thaiDist">
              <a:buNone/>
            </a:pPr>
            <a:r>
              <a:rPr lang="th-TH" sz="3200" dirty="0" smtClean="0"/>
              <a:t>				       (</a:t>
            </a:r>
            <a:r>
              <a:rPr lang="th-TH" sz="3200" dirty="0" err="1" smtClean="0"/>
              <a:t>พรรรนา</a:t>
            </a:r>
            <a:r>
              <a:rPr lang="th-TH" sz="3200" dirty="0" smtClean="0"/>
              <a:t>ชมความงามวิมานของพระอินทร์)</a:t>
            </a:r>
            <a:endParaRPr lang="th-TH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16632"/>
            <a:ext cx="3551436" cy="132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</a:rPr>
              <a:t>๒.๓ โวหารภาพพจน์ 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3334"/>
            <a:ext cx="8229600" cy="486598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sz="3200" b="1" dirty="0" smtClean="0">
                <a:solidFill>
                  <a:srgbClr val="FF0066"/>
                </a:solidFill>
              </a:rPr>
              <a:t>อติพจน์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	เสียงพลโห่ร้องเอาชัย	เลื่อนลั่นสนั่นใน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พิภพเพียงทำลาย</a:t>
            </a:r>
          </a:p>
          <a:p>
            <a:pPr marL="0" indent="0">
              <a:buNone/>
            </a:pPr>
            <a:endParaRPr lang="th-TH" dirty="0" smtClean="0"/>
          </a:p>
          <a:p>
            <a:pPr>
              <a:buFont typeface="Wingdings" pitchFamily="2" charset="2"/>
              <a:buChar char="Ø"/>
            </a:pPr>
            <a:r>
              <a:rPr lang="th-TH" sz="3200" dirty="0"/>
              <a:t> </a:t>
            </a:r>
            <a:r>
              <a:rPr lang="th-TH" sz="3200" b="1" dirty="0" smtClean="0">
                <a:solidFill>
                  <a:srgbClr val="FF0066"/>
                </a:solidFill>
              </a:rPr>
              <a:t>บุคคลวัต / </a:t>
            </a:r>
            <a:r>
              <a:rPr lang="th-TH" sz="3200" b="1" dirty="0" err="1" smtClean="0">
                <a:solidFill>
                  <a:srgbClr val="FF0066"/>
                </a:solidFill>
              </a:rPr>
              <a:t>บุค</a:t>
            </a:r>
            <a:r>
              <a:rPr lang="th-TH" sz="3200" b="1" dirty="0" err="1">
                <a:solidFill>
                  <a:srgbClr val="FF0066"/>
                </a:solidFill>
              </a:rPr>
              <a:t>ค</a:t>
            </a:r>
            <a:r>
              <a:rPr lang="th-TH" sz="3200" b="1" dirty="0" err="1" smtClean="0">
                <a:solidFill>
                  <a:srgbClr val="FF0066"/>
                </a:solidFill>
              </a:rPr>
              <a:t>ลาธิษ</a:t>
            </a:r>
            <a:r>
              <a:rPr lang="th-TH" sz="3200" b="1" dirty="0" smtClean="0">
                <a:solidFill>
                  <a:srgbClr val="FF0066"/>
                </a:solidFill>
              </a:rPr>
              <a:t>ฐาน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66"/>
                </a:solidFill>
              </a:rPr>
              <a:t>	</a:t>
            </a:r>
            <a:r>
              <a:rPr lang="th-TH" sz="3200" dirty="0" smtClean="0">
                <a:solidFill>
                  <a:srgbClr val="FF0066"/>
                </a:solidFill>
              </a:rPr>
              <a:t>	</a:t>
            </a:r>
            <a:r>
              <a:rPr lang="th-TH" sz="3200" dirty="0" smtClean="0"/>
              <a:t>สัตภัณฑ์บรรพตทั้งหลาย	       อ่อนเอียงเพียงปลาย</a:t>
            </a:r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ประนอมประนมชมชัย</a:t>
            </a:r>
          </a:p>
        </p:txBody>
      </p:sp>
    </p:spTree>
    <p:extLst>
      <p:ext uri="{BB962C8B-B14F-4D97-AF65-F5344CB8AC3E}">
        <p14:creationId xmlns:p14="http://schemas.microsoft.com/office/powerpoint/2010/main" val="678692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4032448" cy="132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b="1" dirty="0" smtClean="0">
                <a:solidFill>
                  <a:schemeClr val="tx1"/>
                </a:solidFill>
              </a:rPr>
              <a:t>๒.๔ ศิลปะการประพันธ์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9632" y="1443334"/>
            <a:ext cx="7427168" cy="471362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3200" dirty="0" smtClean="0"/>
              <a:t>๑. ใช้ถ้อยคำสั้นๆ แต่ได้ความหมายดี</a:t>
            </a:r>
          </a:p>
          <a:p>
            <a:pPr marL="514350" indent="-514350">
              <a:buNone/>
            </a:pPr>
            <a:r>
              <a:rPr lang="th-TH" sz="3200" dirty="0" smtClean="0"/>
              <a:t>๒. ใช้อุปมาทำให้เห็นภาพ</a:t>
            </a:r>
          </a:p>
          <a:p>
            <a:pPr marL="514350" indent="-514350">
              <a:buNone/>
            </a:pPr>
            <a:r>
              <a:rPr lang="th-TH" sz="3200" dirty="0" smtClean="0"/>
              <a:t>๓. มีการใช้อติพจน์ (การกล่าวเกินจริง)</a:t>
            </a:r>
          </a:p>
          <a:p>
            <a:pPr marL="514350" indent="-514350">
              <a:buNone/>
            </a:pPr>
            <a:r>
              <a:rPr lang="th-TH" sz="3200" dirty="0" smtClean="0"/>
              <a:t>๔. มีการใช่บุคคลวัต (สมมติให้สิ่งที่ไม่มีชีวิตให้มีชีวิต)</a:t>
            </a:r>
          </a:p>
          <a:p>
            <a:pPr marL="514350" indent="-514350" algn="thaiDist">
              <a:buNone/>
            </a:pPr>
            <a:r>
              <a:rPr lang="th-TH" sz="3200" dirty="0" smtClean="0"/>
              <a:t>๕. ใช้ภาษาให้เกิดการจินตนาการ  เช่น  ภาพการเคลื่อนไหวของหมู่นกในธรรมชาติยามเช้า</a:t>
            </a:r>
            <a:endParaRPr lang="th-TH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6600"/>
                </a:solidFill>
                <a:latin typeface="Angsana New" pitchFamily="18" charset="-34"/>
                <a:cs typeface="Angsana New" pitchFamily="18" charset="-34"/>
              </a:rPr>
              <a:t>คุณค่า</a:t>
            </a:r>
            <a:r>
              <a:rPr lang="th-TH" sz="4000" b="1" dirty="0" smtClean="0">
                <a:solidFill>
                  <a:srgbClr val="FF6600"/>
                </a:solidFill>
                <a:latin typeface="Angsana New" pitchFamily="18" charset="-34"/>
                <a:cs typeface="Angsana New" pitchFamily="18" charset="-34"/>
              </a:rPr>
              <a:t>ด้านสังคมและวัฒนธรรม</a:t>
            </a:r>
            <a:endParaRPr lang="th-TH" sz="4000" b="1" dirty="0">
              <a:solidFill>
                <a:srgbClr val="FF66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5616" y="1219200"/>
            <a:ext cx="7571184" cy="4937760"/>
          </a:xfrm>
        </p:spPr>
        <p:txBody>
          <a:bodyPr>
            <a:normAutofit lnSpcReduction="10000"/>
          </a:bodyPr>
          <a:lstStyle/>
          <a:p>
            <a:pPr marL="514350" indent="-514350"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๑. สะท้อนให้เห็นถึงสังคมในสมัยอยุธยาว่ามีการแสดงมหรสพประเภทหนังใหญ่และโขน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จนมาถึงในสมัยของพระบาทสมเด็จพระพุทธเลิศหล้านภาลัยก็ยังมีการเล่นโขน</a:t>
            </a:r>
          </a:p>
          <a:p>
            <a:pPr marL="514350" indent="-514350"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๒. สะท้อนให้เห็นถึงความเชื่อในเรื่องเทวดา  นางฟ้า  พระอินทร์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ที่มีอยู่ในวิถีชีวิตของในสังคมนั้นๆ</a:t>
            </a:r>
          </a:p>
          <a:p>
            <a:pPr marL="514350" indent="-514350"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๓. สะท้อนให้เห็นถึงสังคมไทยสมัยก่อนว่าใช้อาวุธต่างๆในการรบ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เช่น  พระขรรค์  โตมร(หอก)  ธนู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คฑา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ใช้ช้าง  ม้า และราชรถเป็นพาหนะ   </a:t>
            </a:r>
          </a:p>
          <a:p>
            <a:pPr marL="514350" indent="-514350" algn="thaiDist">
              <a:buNone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๔. สะท้อนให้เห็นถึงการเดินทางไปสนามรบในสมัยก่อนว่ามีแตรสังข์กลองประโคม</a:t>
            </a:r>
          </a:p>
          <a:p>
            <a:pPr marL="514350" indent="-514350" algn="thaiDist"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ประวัติผู้แต่ง</a:t>
            </a:r>
            <a:endParaRPr lang="th-TH" sz="4400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91880" y="1219200"/>
            <a:ext cx="5328592" cy="5162128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พระบาทสมเด็จพระพุทธเลิศหล้านภาลัย</a:t>
            </a:r>
          </a:p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ทรงเป็นพระราชโอรสองค์ที่ ๒ ในพระบาทสมเด็จพระพุทธยอดฟ้าจุฬาโลกมหาราชและสมเด็จพระอมรินทราบรมราชินี</a:t>
            </a:r>
          </a:p>
          <a:p>
            <a:pPr algn="thaiDist"/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ทรงมีพระนามเดิมว่า “เจ้าฟ้าชาย</a:t>
            </a:r>
            <a:r>
              <a:rPr lang="th-TH" sz="3200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ฉิม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 algn="thaiDist"/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ทรงพระราชสมภพเมื่อวันที่ ๒๔ กุมภาพันธ์ พ.ศ. ๒๓๑๐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และทรงเสด็จขึ้นครองราชย์ในปี พ.ศ. ๒๓๕๑</a:t>
            </a:r>
          </a:p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ทรงเสด็จสวรรคตด้วยพระประชวรไข้พิษ ในปี พ.ศ. ๒๓๖๗ รวมระยะเวลาในการครองราชย์นาน ๑๖ ปี</a:t>
            </a:r>
          </a:p>
          <a:p>
            <a:endParaRPr lang="th-TH" dirty="0"/>
          </a:p>
        </p:txBody>
      </p:sp>
      <p:pic>
        <p:nvPicPr>
          <p:cNvPr id="4" name="Picture 3" descr="King_Buddha_Loetla_Nabhal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1772816"/>
            <a:ext cx="3024336" cy="3778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ข้อคิดที่ได้จากเรื่อง</a:t>
            </a:r>
            <a:endParaRPr lang="th-TH" sz="4400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๑. ควรเป็นคนดีมีคุณธรรม</a:t>
            </a:r>
          </a:p>
          <a:p>
            <a:pPr marL="514350" indent="-51435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๒. เมื่อมีอำนาจวาสนาก็ไม่ควรเหิมเกริมใช้อำนาจทำร้ายผู้อื่น</a:t>
            </a:r>
          </a:p>
          <a:p>
            <a:pPr marL="514350" indent="-51435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๓. ธรรมะย่อมชนะอธรรม</a:t>
            </a:r>
          </a:p>
          <a:p>
            <a:pPr marL="514350" indent="-51435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๔. อย่าประมาทหรือลุ่มหลงอาจทำให้ชีวิตผิดพลาดได้</a:t>
            </a:r>
          </a:p>
          <a:p>
            <a:pPr marL="514350" indent="-514350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๕. ควรฝึกฝนตนให้มีจินตนาการที่สร้างสรรค์ เพื่อให้เกิดความงดงามที่ละเอียดอ่อนทางด้านจิตใจ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3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00312" y="3046412"/>
            <a:ext cx="3381375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786197" y="332656"/>
            <a:ext cx="15071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สวัสดี</a:t>
            </a:r>
            <a:endParaRPr lang="th-TH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ประวัติผู้แต่ง (ต่อ)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ทรงมีพระราชนิพนธ์วรรณคดีไว้หลายเรื่อง  ได้แก่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1. บทละครในเรื่องรามเกียรติ์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2. บทละครในเรื่องอิเหนา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3. บทละครนอกเรื่อง สังข์ทอง คาวี  ไชย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เชษฐ์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ไกรทอง  มณีพิชัย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4. กาพย์แห่เรือชมเครื่องคาวหวาน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5. บทพากย์รามเกียรติ์ ๔ ตอน คือ นางลอย พรหมาสตร์ นาคบาศ และเอราวัณ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6. กลอนเสภาเรื่อง ขุนช้างขุนแผน ตอนที่ ๔, ๑๓, ๑๗ และ ๑๘</a:t>
            </a:r>
          </a:p>
          <a:p>
            <a:pPr algn="thaiDist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ทรงเป็นกวีที่ได้รับการยกย่องจากองค์การ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UNESCO 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ประจำปี พ.ศ. ๒๕๑๑ นับเป็นกวีเอกของโลกคนที่ ๓ ของประเทศไทย</a:t>
            </a:r>
          </a:p>
          <a:p>
            <a:pPr algn="thaiDist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083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ที่มาของเรื่อง</a:t>
            </a:r>
            <a:endParaRPr lang="th-TH" sz="4400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ในสมัยอยุธยา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จะนำเนื้อเรื่องรามเกียรติ์บางตอนมาแต่งสำหรับการแสดงหนังใหญ่และโขน  บทประพันธ์นั้น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เรียกว่า “บทพากย์หรือคำพากย์”  รูปแบบคำประพันธ์มักจะเป็นกาพย์ยานี ๑๑ </a:t>
            </a:r>
          </a:p>
          <a:p>
            <a:pPr algn="thaiDist"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ต่อมาในสมัยรัตนโกสินทร์ พระบาทสมเด็จพระพุทธเลิศหล้านภาลัยได้ทรงพระราชนิพนธ์บทพากย์บางตอนขึ้น เพื่อใช้สำหรับการแสดงโขน 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คือ บทพากย์นางลอย  บทพากย์พรหมาสตร์  บทพากย์นาคบาศ  และบทพากย์เอราวัณ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FF00"/>
                </a:solidFill>
              </a:rPr>
              <a:t>คุณค่าความงาม</a:t>
            </a:r>
            <a:endParaRPr lang="th-TH" sz="4400" b="1" dirty="0">
              <a:solidFill>
                <a:srgbClr val="00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6600"/>
                </a:solidFill>
              </a:rPr>
              <a:t>๑. คุณค่าด้านเนื้อหา</a:t>
            </a:r>
            <a:endParaRPr lang="th-TH" sz="40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โครง</a:t>
            </a:r>
            <a:r>
              <a:rPr lang="th-TH" sz="36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เรื่อง</a:t>
            </a:r>
            <a:endParaRPr lang="th-TH" sz="3600" b="1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pPr algn="thaiDist">
              <a:buFont typeface="Wingdings" pitchFamily="2" charset="2"/>
              <a:buChar char="v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เริ่มเรื่องด้วยที่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อินทร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ชิตแปลงกายเป็นพระอินทร์เพื่อออกสู้รบกับพระรามพระลักษณ์  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จากนั้นจึงพรรณนาถึงความงดงามของช้างเอราวัณ  พรรณนากองทัพของ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อินทร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ชิต  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กล่าวถึงพระรามที่ตื่นบรรทม โดยพรรณนาธรรมชาติบริเวณที่ประทับและความยิ่งใหญ่ของกองทัพพระราม  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จบลงด้วยฉากที่พระลักษณ์ทอดพระเนตรเห็นกองทัพพระอินทร์แปลง  ทรงเคลิบเคลิ้ม 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อินทร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ชิตจึงแผลงศรพรหมาสตร์ต้องพระลักษณ์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</a:rPr>
              <a:t>๑.๒ ตัวละคร</a:t>
            </a:r>
            <a:endParaRPr lang="th-TH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rgbClr val="00B050"/>
                </a:solidFill>
              </a:rPr>
              <a:t>พระราม</a:t>
            </a:r>
            <a:endParaRPr lang="th-TH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266928" cy="4937760"/>
          </a:xfrm>
        </p:spPr>
        <p:txBody>
          <a:bodyPr/>
          <a:lstStyle/>
          <a:p>
            <a:pPr algn="thaiDist">
              <a:buFont typeface="Wingdings" pitchFamily="2" charset="2"/>
              <a:buChar char="v"/>
            </a:pPr>
            <a:r>
              <a:rPr lang="th-TH" dirty="0" smtClean="0"/>
              <a:t> </a:t>
            </a:r>
            <a:r>
              <a:rPr lang="th-TH" sz="3200" dirty="0" smtClean="0"/>
              <a:t>พระรามเป็นปางที่ ๗ ของพระนารายณ์หรือพระวิษณุ อวตารลงมาเป็นโอรสของท้าว   ทศรถกับพระนางเกาสุริยา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ทรงมีพระวรกายสีเขียว  ทรงธนูเป็นอาวุธ  มีศรวิเศษ ๓ เล่ม คือ ศรพรหมาสตร์         ศรอัคนิ</a:t>
            </a:r>
            <a:r>
              <a:rPr lang="th-TH" sz="3200" dirty="0" err="1" smtClean="0"/>
              <a:t>วาต</a:t>
            </a:r>
            <a:r>
              <a:rPr lang="th-TH" sz="3200" dirty="0" smtClean="0"/>
              <a:t>  และศรพลาย</a:t>
            </a:r>
            <a:r>
              <a:rPr lang="th-TH" sz="3200" dirty="0" err="1" smtClean="0"/>
              <a:t>วาต</a:t>
            </a:r>
            <a:endParaRPr lang="th-TH" sz="3200" dirty="0" smtClean="0"/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มีพระมเหสี คือ นางสีดา  (ซึ่งคือพระลักษมี พระชายาของพระนารายณ์อวตารลงมาเป็นคู่ครอง) </a:t>
            </a:r>
            <a:endParaRPr lang="th-TH" dirty="0"/>
          </a:p>
        </p:txBody>
      </p:sp>
      <p:pic>
        <p:nvPicPr>
          <p:cNvPr id="4" name="Picture 3" descr="prar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340768"/>
            <a:ext cx="2880320" cy="43924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257</TotalTime>
  <Words>1001</Words>
  <Application>Microsoft Office PowerPoint</Application>
  <PresentationFormat>นำเสนอทางหน้าจอ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เฉลียง</vt:lpstr>
      <vt:lpstr>งานนำเสนอ PowerPoint</vt:lpstr>
      <vt:lpstr>ประวัติผู้แต่ง</vt:lpstr>
      <vt:lpstr>ประวัติผู้แต่ง (ต่อ)</vt:lpstr>
      <vt:lpstr>ที่มาของเรื่อง</vt:lpstr>
      <vt:lpstr>คุณค่าความงาม</vt:lpstr>
      <vt:lpstr>๑. คุณค่าด้านเนื้อหา</vt:lpstr>
      <vt:lpstr>โครงเรื่อง</vt:lpstr>
      <vt:lpstr>๑.๒ ตัวละคร</vt:lpstr>
      <vt:lpstr>พระราม</vt:lpstr>
      <vt:lpstr>พระลักษณ์</vt:lpstr>
      <vt:lpstr>อินทรชิต</vt:lpstr>
      <vt:lpstr>ช้างเอราวัณ</vt:lpstr>
      <vt:lpstr>ฉาก</vt:lpstr>
      <vt:lpstr>๒. คุณค่าด้านวรรณศิลป์</vt:lpstr>
      <vt:lpstr>๒.๑ ลักษณะการประพันธ์</vt:lpstr>
      <vt:lpstr>๒.๒ รสวรรณคดี</vt:lpstr>
      <vt:lpstr>๒.๓ โวหารภาพพจน์ </vt:lpstr>
      <vt:lpstr>๒.๔ ศิลปะการประพันธ์</vt:lpstr>
      <vt:lpstr>คุณค่าด้านสังคมและวัฒนธรรม</vt:lpstr>
      <vt:lpstr>ข้อคิดที่ได้จากเรื่อง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54</cp:revision>
  <dcterms:created xsi:type="dcterms:W3CDTF">2014-10-20T14:26:10Z</dcterms:created>
  <dcterms:modified xsi:type="dcterms:W3CDTF">2015-07-26T18:04:04Z</dcterms:modified>
</cp:coreProperties>
</file>