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64" r:id="rId6"/>
    <p:sldId id="267" r:id="rId7"/>
    <p:sldId id="269" r:id="rId8"/>
    <p:sldId id="262" r:id="rId9"/>
    <p:sldId id="270" r:id="rId10"/>
    <p:sldId id="271" r:id="rId11"/>
    <p:sldId id="260" r:id="rId12"/>
    <p:sldId id="261" r:id="rId13"/>
    <p:sldId id="272" r:id="rId14"/>
    <p:sldId id="274" r:id="rId15"/>
    <p:sldId id="273" r:id="rId16"/>
    <p:sldId id="259" r:id="rId17"/>
    <p:sldId id="276" r:id="rId18"/>
    <p:sldId id="275" r:id="rId19"/>
    <p:sldId id="258" r:id="rId20"/>
    <p:sldId id="266" r:id="rId21"/>
    <p:sldId id="277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1F0298"/>
    <a:srgbClr val="0099FF"/>
    <a:srgbClr val="009900"/>
    <a:srgbClr val="66FF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5C839-A23A-4927-9F1E-112B176CC24A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147EB3DC-0436-4430-B770-2328176D4BA1}">
      <dgm:prSet phldrT="[Text]"/>
      <dgm:spPr/>
      <dgm:t>
        <a:bodyPr/>
        <a:lstStyle/>
        <a:p>
          <a:pPr algn="l"/>
          <a:r>
            <a:rPr lang="th-TH" b="0" dirty="0" smtClean="0">
              <a:solidFill>
                <a:schemeClr val="tx1"/>
              </a:solidFill>
            </a:rPr>
            <a:t>๑. คุณค่าด้านเนื้อหา</a:t>
          </a:r>
          <a:endParaRPr lang="th-TH" b="0" dirty="0">
            <a:solidFill>
              <a:schemeClr val="tx1"/>
            </a:solidFill>
          </a:endParaRPr>
        </a:p>
      </dgm:t>
    </dgm:pt>
    <dgm:pt modelId="{1FEDDB29-0A3D-4875-9B6D-062C6DCADC12}" type="parTrans" cxnId="{017E0F81-1CFB-4A3A-B8AE-BF2050CE80F3}">
      <dgm:prSet/>
      <dgm:spPr/>
      <dgm:t>
        <a:bodyPr/>
        <a:lstStyle/>
        <a:p>
          <a:endParaRPr lang="th-TH"/>
        </a:p>
      </dgm:t>
    </dgm:pt>
    <dgm:pt modelId="{119E019E-0A31-400E-8E38-14EDA915E9C5}" type="sibTrans" cxnId="{017E0F81-1CFB-4A3A-B8AE-BF2050CE80F3}">
      <dgm:prSet/>
      <dgm:spPr/>
      <dgm:t>
        <a:bodyPr/>
        <a:lstStyle/>
        <a:p>
          <a:endParaRPr lang="th-TH"/>
        </a:p>
      </dgm:t>
    </dgm:pt>
    <dgm:pt modelId="{7DA738E8-A5E2-4C0B-9948-5F2639DCE127}">
      <dgm:prSet phldrT="[Text]"/>
      <dgm:spPr/>
      <dgm:t>
        <a:bodyPr/>
        <a:lstStyle/>
        <a:p>
          <a:pPr algn="l"/>
          <a:r>
            <a:rPr lang="th-TH" dirty="0" smtClean="0">
              <a:solidFill>
                <a:schemeClr val="tx1"/>
              </a:solidFill>
            </a:rPr>
            <a:t>๒. คุณค่าด้านวรรณศิลป์</a:t>
          </a:r>
          <a:endParaRPr lang="th-TH" dirty="0">
            <a:solidFill>
              <a:schemeClr val="tx1"/>
            </a:solidFill>
          </a:endParaRPr>
        </a:p>
      </dgm:t>
    </dgm:pt>
    <dgm:pt modelId="{D7A4BA98-F5DF-4EFF-8840-2F8AA447A267}" type="parTrans" cxnId="{78FDDD0A-74A0-4C56-9B1B-5A61E2C68226}">
      <dgm:prSet/>
      <dgm:spPr/>
      <dgm:t>
        <a:bodyPr/>
        <a:lstStyle/>
        <a:p>
          <a:endParaRPr lang="th-TH"/>
        </a:p>
      </dgm:t>
    </dgm:pt>
    <dgm:pt modelId="{96C6C744-B107-466B-A295-2FEC377912F4}" type="sibTrans" cxnId="{78FDDD0A-74A0-4C56-9B1B-5A61E2C68226}">
      <dgm:prSet/>
      <dgm:spPr/>
      <dgm:t>
        <a:bodyPr/>
        <a:lstStyle/>
        <a:p>
          <a:endParaRPr lang="th-TH"/>
        </a:p>
      </dgm:t>
    </dgm:pt>
    <dgm:pt modelId="{6C2D96AA-0924-4A0B-B68E-0EFF64D81FBB}">
      <dgm:prSet phldrT="[Text]"/>
      <dgm:spPr/>
      <dgm:t>
        <a:bodyPr/>
        <a:lstStyle/>
        <a:p>
          <a:pPr algn="l"/>
          <a:r>
            <a:rPr lang="th-TH" dirty="0" smtClean="0">
              <a:solidFill>
                <a:schemeClr val="tx1"/>
              </a:solidFill>
            </a:rPr>
            <a:t>๓.คุณค่าด้านสังคมและวัฒนธรรม</a:t>
          </a:r>
          <a:endParaRPr lang="th-TH" dirty="0">
            <a:solidFill>
              <a:schemeClr val="tx1"/>
            </a:solidFill>
          </a:endParaRPr>
        </a:p>
      </dgm:t>
    </dgm:pt>
    <dgm:pt modelId="{D11285C8-C87E-45D1-8585-E68067D01875}" type="parTrans" cxnId="{8C02DA54-5EBF-4CA3-A41F-17F5159658F1}">
      <dgm:prSet/>
      <dgm:spPr/>
      <dgm:t>
        <a:bodyPr/>
        <a:lstStyle/>
        <a:p>
          <a:endParaRPr lang="th-TH"/>
        </a:p>
      </dgm:t>
    </dgm:pt>
    <dgm:pt modelId="{3B01D797-F1E2-4666-AF64-3912336EE54C}" type="sibTrans" cxnId="{8C02DA54-5EBF-4CA3-A41F-17F5159658F1}">
      <dgm:prSet/>
      <dgm:spPr/>
      <dgm:t>
        <a:bodyPr/>
        <a:lstStyle/>
        <a:p>
          <a:endParaRPr lang="th-TH"/>
        </a:p>
      </dgm:t>
    </dgm:pt>
    <dgm:pt modelId="{C7266BE5-FCE0-470C-B4F8-D3BF4DEAB080}" type="pres">
      <dgm:prSet presAssocID="{9335C839-A23A-4927-9F1E-112B176CC24A}" presName="linearFlow" presStyleCnt="0">
        <dgm:presLayoutVars>
          <dgm:dir/>
          <dgm:resizeHandles val="exact"/>
        </dgm:presLayoutVars>
      </dgm:prSet>
      <dgm:spPr/>
    </dgm:pt>
    <dgm:pt modelId="{D84B359A-28C7-4EB3-9FBF-8419F475E7F4}" type="pres">
      <dgm:prSet presAssocID="{147EB3DC-0436-4430-B770-2328176D4BA1}" presName="composite" presStyleCnt="0"/>
      <dgm:spPr/>
    </dgm:pt>
    <dgm:pt modelId="{78809D81-CBA9-4707-928D-4980DFD55EDD}" type="pres">
      <dgm:prSet presAssocID="{147EB3DC-0436-4430-B770-2328176D4BA1}" presName="imgShp" presStyleLbl="fgImgPlace1" presStyleIdx="0" presStyleCnt="3"/>
      <dgm:spPr/>
    </dgm:pt>
    <dgm:pt modelId="{3092E8BB-C59C-45C1-ACD8-E9D419A5D434}" type="pres">
      <dgm:prSet presAssocID="{147EB3DC-0436-4430-B770-2328176D4BA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3313AE-0898-4C9C-9FED-FDA8332A323F}" type="pres">
      <dgm:prSet presAssocID="{119E019E-0A31-400E-8E38-14EDA915E9C5}" presName="spacing" presStyleCnt="0"/>
      <dgm:spPr/>
    </dgm:pt>
    <dgm:pt modelId="{F504E093-0ED8-404C-AB8B-F027CD97AE42}" type="pres">
      <dgm:prSet presAssocID="{7DA738E8-A5E2-4C0B-9948-5F2639DCE127}" presName="composite" presStyleCnt="0"/>
      <dgm:spPr/>
    </dgm:pt>
    <dgm:pt modelId="{D447ECD2-9C13-4ACF-9BCD-E13FCCD2DAF7}" type="pres">
      <dgm:prSet presAssocID="{7DA738E8-A5E2-4C0B-9948-5F2639DCE127}" presName="imgShp" presStyleLbl="fgImgPlace1" presStyleIdx="1" presStyleCnt="3"/>
      <dgm:spPr/>
    </dgm:pt>
    <dgm:pt modelId="{F73A5F7C-1BD7-42BA-B795-F4356EA1EACC}" type="pres">
      <dgm:prSet presAssocID="{7DA738E8-A5E2-4C0B-9948-5F2639DCE12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683011-841C-45CC-8B1F-DF29277B25DA}" type="pres">
      <dgm:prSet presAssocID="{96C6C744-B107-466B-A295-2FEC377912F4}" presName="spacing" presStyleCnt="0"/>
      <dgm:spPr/>
    </dgm:pt>
    <dgm:pt modelId="{377FE0CC-D56E-49C2-B9CA-8E196406FED1}" type="pres">
      <dgm:prSet presAssocID="{6C2D96AA-0924-4A0B-B68E-0EFF64D81FBB}" presName="composite" presStyleCnt="0"/>
      <dgm:spPr/>
    </dgm:pt>
    <dgm:pt modelId="{DE564F8F-7F71-4A6D-BD0B-FE3452B89897}" type="pres">
      <dgm:prSet presAssocID="{6C2D96AA-0924-4A0B-B68E-0EFF64D81FBB}" presName="imgShp" presStyleLbl="fgImgPlace1" presStyleIdx="2" presStyleCnt="3"/>
      <dgm:spPr/>
    </dgm:pt>
    <dgm:pt modelId="{6653C63A-5165-44BE-AC82-9985D276C296}" type="pres">
      <dgm:prSet presAssocID="{6C2D96AA-0924-4A0B-B68E-0EFF64D81FB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17E0F81-1CFB-4A3A-B8AE-BF2050CE80F3}" srcId="{9335C839-A23A-4927-9F1E-112B176CC24A}" destId="{147EB3DC-0436-4430-B770-2328176D4BA1}" srcOrd="0" destOrd="0" parTransId="{1FEDDB29-0A3D-4875-9B6D-062C6DCADC12}" sibTransId="{119E019E-0A31-400E-8E38-14EDA915E9C5}"/>
    <dgm:cxn modelId="{78FDDD0A-74A0-4C56-9B1B-5A61E2C68226}" srcId="{9335C839-A23A-4927-9F1E-112B176CC24A}" destId="{7DA738E8-A5E2-4C0B-9948-5F2639DCE127}" srcOrd="1" destOrd="0" parTransId="{D7A4BA98-F5DF-4EFF-8840-2F8AA447A267}" sibTransId="{96C6C744-B107-466B-A295-2FEC377912F4}"/>
    <dgm:cxn modelId="{8C02DA54-5EBF-4CA3-A41F-17F5159658F1}" srcId="{9335C839-A23A-4927-9F1E-112B176CC24A}" destId="{6C2D96AA-0924-4A0B-B68E-0EFF64D81FBB}" srcOrd="2" destOrd="0" parTransId="{D11285C8-C87E-45D1-8585-E68067D01875}" sibTransId="{3B01D797-F1E2-4666-AF64-3912336EE54C}"/>
    <dgm:cxn modelId="{573CA3DC-6B6A-40EE-9323-DEEB61A20D0C}" type="presOf" srcId="{6C2D96AA-0924-4A0B-B68E-0EFF64D81FBB}" destId="{6653C63A-5165-44BE-AC82-9985D276C296}" srcOrd="0" destOrd="0" presId="urn:microsoft.com/office/officeart/2005/8/layout/vList3"/>
    <dgm:cxn modelId="{B89EC4BF-081F-4946-9EA9-BC6F063B5DBA}" type="presOf" srcId="{147EB3DC-0436-4430-B770-2328176D4BA1}" destId="{3092E8BB-C59C-45C1-ACD8-E9D419A5D434}" srcOrd="0" destOrd="0" presId="urn:microsoft.com/office/officeart/2005/8/layout/vList3"/>
    <dgm:cxn modelId="{C4402EB0-AD3B-4E6F-B9E6-8CDB0CF5277B}" type="presOf" srcId="{9335C839-A23A-4927-9F1E-112B176CC24A}" destId="{C7266BE5-FCE0-470C-B4F8-D3BF4DEAB080}" srcOrd="0" destOrd="0" presId="urn:microsoft.com/office/officeart/2005/8/layout/vList3"/>
    <dgm:cxn modelId="{8250B074-75AC-4729-BE8D-6CD58748A2BC}" type="presOf" srcId="{7DA738E8-A5E2-4C0B-9948-5F2639DCE127}" destId="{F73A5F7C-1BD7-42BA-B795-F4356EA1EACC}" srcOrd="0" destOrd="0" presId="urn:microsoft.com/office/officeart/2005/8/layout/vList3"/>
    <dgm:cxn modelId="{1BAC59BE-4409-4935-8BEF-21018EC9008C}" type="presParOf" srcId="{C7266BE5-FCE0-470C-B4F8-D3BF4DEAB080}" destId="{D84B359A-28C7-4EB3-9FBF-8419F475E7F4}" srcOrd="0" destOrd="0" presId="urn:microsoft.com/office/officeart/2005/8/layout/vList3"/>
    <dgm:cxn modelId="{EAB67339-2C81-4FAE-809F-DA1EEF3D05AB}" type="presParOf" srcId="{D84B359A-28C7-4EB3-9FBF-8419F475E7F4}" destId="{78809D81-CBA9-4707-928D-4980DFD55EDD}" srcOrd="0" destOrd="0" presId="urn:microsoft.com/office/officeart/2005/8/layout/vList3"/>
    <dgm:cxn modelId="{1C6FAD0F-6F67-4F7E-A822-753A422B2021}" type="presParOf" srcId="{D84B359A-28C7-4EB3-9FBF-8419F475E7F4}" destId="{3092E8BB-C59C-45C1-ACD8-E9D419A5D434}" srcOrd="1" destOrd="0" presId="urn:microsoft.com/office/officeart/2005/8/layout/vList3"/>
    <dgm:cxn modelId="{E23E69E7-D90E-4E10-A050-19B8DB7FE277}" type="presParOf" srcId="{C7266BE5-FCE0-470C-B4F8-D3BF4DEAB080}" destId="{5C3313AE-0898-4C9C-9FED-FDA8332A323F}" srcOrd="1" destOrd="0" presId="urn:microsoft.com/office/officeart/2005/8/layout/vList3"/>
    <dgm:cxn modelId="{E6F086EA-0AE5-461D-9355-2F7567FBEF85}" type="presParOf" srcId="{C7266BE5-FCE0-470C-B4F8-D3BF4DEAB080}" destId="{F504E093-0ED8-404C-AB8B-F027CD97AE42}" srcOrd="2" destOrd="0" presId="urn:microsoft.com/office/officeart/2005/8/layout/vList3"/>
    <dgm:cxn modelId="{0B79A9C4-0E1B-40AD-8F76-ABF8FC482A65}" type="presParOf" srcId="{F504E093-0ED8-404C-AB8B-F027CD97AE42}" destId="{D447ECD2-9C13-4ACF-9BCD-E13FCCD2DAF7}" srcOrd="0" destOrd="0" presId="urn:microsoft.com/office/officeart/2005/8/layout/vList3"/>
    <dgm:cxn modelId="{3D0D597A-B272-45E3-9827-53ADCA761447}" type="presParOf" srcId="{F504E093-0ED8-404C-AB8B-F027CD97AE42}" destId="{F73A5F7C-1BD7-42BA-B795-F4356EA1EACC}" srcOrd="1" destOrd="0" presId="urn:microsoft.com/office/officeart/2005/8/layout/vList3"/>
    <dgm:cxn modelId="{0884F36A-7AB0-4135-8AEF-1C941C1CB16A}" type="presParOf" srcId="{C7266BE5-FCE0-470C-B4F8-D3BF4DEAB080}" destId="{D6683011-841C-45CC-8B1F-DF29277B25DA}" srcOrd="3" destOrd="0" presId="urn:microsoft.com/office/officeart/2005/8/layout/vList3"/>
    <dgm:cxn modelId="{3753DE62-D6DA-4A22-993A-4615A75CE938}" type="presParOf" srcId="{C7266BE5-FCE0-470C-B4F8-D3BF4DEAB080}" destId="{377FE0CC-D56E-49C2-B9CA-8E196406FED1}" srcOrd="4" destOrd="0" presId="urn:microsoft.com/office/officeart/2005/8/layout/vList3"/>
    <dgm:cxn modelId="{BB5AFD94-7C27-4513-B066-37D6C4A3100D}" type="presParOf" srcId="{377FE0CC-D56E-49C2-B9CA-8E196406FED1}" destId="{DE564F8F-7F71-4A6D-BD0B-FE3452B89897}" srcOrd="0" destOrd="0" presId="urn:microsoft.com/office/officeart/2005/8/layout/vList3"/>
    <dgm:cxn modelId="{EF23CC76-9CA2-4E9A-9DF5-A10D20444CBD}" type="presParOf" srcId="{377FE0CC-D56E-49C2-B9CA-8E196406FED1}" destId="{6653C63A-5165-44BE-AC82-9985D276C29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706AD-1C4A-4539-B7A1-AAFAA55287E0}" type="doc">
      <dgm:prSet loTypeId="urn:microsoft.com/office/officeart/2005/8/layout/arrow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4EF926D7-5193-4241-88D0-1027B0DF15B0}">
      <dgm:prSet phldrT="[Text]"/>
      <dgm:spPr/>
      <dgm:t>
        <a:bodyPr/>
        <a:lstStyle/>
        <a:p>
          <a:r>
            <a:rPr lang="th-TH" dirty="0" smtClean="0"/>
            <a:t>๑.๑ โครงเรื่อง</a:t>
          </a:r>
          <a:endParaRPr lang="th-TH" dirty="0"/>
        </a:p>
      </dgm:t>
    </dgm:pt>
    <dgm:pt modelId="{D3F3B6AA-B16F-469D-8098-2153AA91B880}" type="parTrans" cxnId="{F2729FAC-93EB-4BE1-A457-669C2447226C}">
      <dgm:prSet/>
      <dgm:spPr/>
      <dgm:t>
        <a:bodyPr/>
        <a:lstStyle/>
        <a:p>
          <a:endParaRPr lang="th-TH"/>
        </a:p>
      </dgm:t>
    </dgm:pt>
    <dgm:pt modelId="{D1D4D10B-4653-45F4-B0D5-06F9D5D3FCE2}" type="sibTrans" cxnId="{F2729FAC-93EB-4BE1-A457-669C2447226C}">
      <dgm:prSet/>
      <dgm:spPr/>
      <dgm:t>
        <a:bodyPr/>
        <a:lstStyle/>
        <a:p>
          <a:endParaRPr lang="th-TH"/>
        </a:p>
      </dgm:t>
    </dgm:pt>
    <dgm:pt modelId="{1DA01FB6-D133-4E41-8637-F42979280CE1}">
      <dgm:prSet phldrT="[Text]"/>
      <dgm:spPr/>
      <dgm:t>
        <a:bodyPr/>
        <a:lstStyle/>
        <a:p>
          <a:r>
            <a:rPr lang="th-TH" dirty="0" smtClean="0"/>
            <a:t>๑.๒ แก่นเรื่อง</a:t>
          </a:r>
          <a:endParaRPr lang="th-TH" dirty="0"/>
        </a:p>
      </dgm:t>
    </dgm:pt>
    <dgm:pt modelId="{6BFFF00C-A2E5-4251-8601-0A6E594CE8FA}" type="parTrans" cxnId="{3F30F11A-5752-4F51-A8AF-F44B18728675}">
      <dgm:prSet/>
      <dgm:spPr/>
      <dgm:t>
        <a:bodyPr/>
        <a:lstStyle/>
        <a:p>
          <a:endParaRPr lang="th-TH"/>
        </a:p>
      </dgm:t>
    </dgm:pt>
    <dgm:pt modelId="{A1D62E40-54E4-44C2-8B71-9CDCEFD3A1F5}" type="sibTrans" cxnId="{3F30F11A-5752-4F51-A8AF-F44B18728675}">
      <dgm:prSet/>
      <dgm:spPr/>
      <dgm:t>
        <a:bodyPr/>
        <a:lstStyle/>
        <a:p>
          <a:endParaRPr lang="th-TH"/>
        </a:p>
      </dgm:t>
    </dgm:pt>
    <dgm:pt modelId="{01BC6145-FAB7-4E2A-AED7-A2DA5B2C3918}" type="pres">
      <dgm:prSet presAssocID="{C88706AD-1C4A-4539-B7A1-AAFAA55287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6C1FDF-B61C-43AF-A70C-4BAAD6DB5280}" type="pres">
      <dgm:prSet presAssocID="{4EF926D7-5193-4241-88D0-1027B0DF15B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5FB5DA-9310-40EE-9C26-5EE0B40311DF}" type="pres">
      <dgm:prSet presAssocID="{1DA01FB6-D133-4E41-8637-F42979280CE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F30F11A-5752-4F51-A8AF-F44B18728675}" srcId="{C88706AD-1C4A-4539-B7A1-AAFAA55287E0}" destId="{1DA01FB6-D133-4E41-8637-F42979280CE1}" srcOrd="1" destOrd="0" parTransId="{6BFFF00C-A2E5-4251-8601-0A6E594CE8FA}" sibTransId="{A1D62E40-54E4-44C2-8B71-9CDCEFD3A1F5}"/>
    <dgm:cxn modelId="{BB9BB935-3FC6-4BB7-B00D-DBA8A78CFA8A}" type="presOf" srcId="{1DA01FB6-D133-4E41-8637-F42979280CE1}" destId="{6A5FB5DA-9310-40EE-9C26-5EE0B40311DF}" srcOrd="0" destOrd="0" presId="urn:microsoft.com/office/officeart/2005/8/layout/arrow1"/>
    <dgm:cxn modelId="{F2729FAC-93EB-4BE1-A457-669C2447226C}" srcId="{C88706AD-1C4A-4539-B7A1-AAFAA55287E0}" destId="{4EF926D7-5193-4241-88D0-1027B0DF15B0}" srcOrd="0" destOrd="0" parTransId="{D3F3B6AA-B16F-469D-8098-2153AA91B880}" sibTransId="{D1D4D10B-4653-45F4-B0D5-06F9D5D3FCE2}"/>
    <dgm:cxn modelId="{66BC55FA-DDE5-47E4-AF3C-AAD97B98B474}" type="presOf" srcId="{4EF926D7-5193-4241-88D0-1027B0DF15B0}" destId="{BE6C1FDF-B61C-43AF-A70C-4BAAD6DB5280}" srcOrd="0" destOrd="0" presId="urn:microsoft.com/office/officeart/2005/8/layout/arrow1"/>
    <dgm:cxn modelId="{F11B387B-D21F-4786-ACA7-E90254C42658}" type="presOf" srcId="{C88706AD-1C4A-4539-B7A1-AAFAA55287E0}" destId="{01BC6145-FAB7-4E2A-AED7-A2DA5B2C3918}" srcOrd="0" destOrd="0" presId="urn:microsoft.com/office/officeart/2005/8/layout/arrow1"/>
    <dgm:cxn modelId="{F228CC9D-9D6D-49F5-88D9-36019FA7E4B6}" type="presParOf" srcId="{01BC6145-FAB7-4E2A-AED7-A2DA5B2C3918}" destId="{BE6C1FDF-B61C-43AF-A70C-4BAAD6DB5280}" srcOrd="0" destOrd="0" presId="urn:microsoft.com/office/officeart/2005/8/layout/arrow1"/>
    <dgm:cxn modelId="{6CB62AE5-2A75-4DC2-9238-C7A516D9FAF5}" type="presParOf" srcId="{01BC6145-FAB7-4E2A-AED7-A2DA5B2C3918}" destId="{6A5FB5DA-9310-40EE-9C26-5EE0B40311D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7CD429-64E1-4725-B7B7-7A1D87DC829C}" type="doc">
      <dgm:prSet loTypeId="urn:microsoft.com/office/officeart/2005/8/layout/arrow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D09B637F-0F14-4D44-AF50-915C3D6496A4}">
      <dgm:prSet phldrT="[Text]"/>
      <dgm:spPr/>
      <dgm:t>
        <a:bodyPr/>
        <a:lstStyle/>
        <a:p>
          <a:r>
            <a:rPr lang="th-TH" dirty="0" smtClean="0"/>
            <a:t>๒.๑ ลักษณะการประพันธ์</a:t>
          </a:r>
          <a:endParaRPr lang="th-TH" dirty="0"/>
        </a:p>
      </dgm:t>
    </dgm:pt>
    <dgm:pt modelId="{14B16731-809E-4312-B179-DDABFF6DCE06}" type="parTrans" cxnId="{9B3466B9-97DA-4CD8-B0B2-A7F599701F9A}">
      <dgm:prSet/>
      <dgm:spPr/>
      <dgm:t>
        <a:bodyPr/>
        <a:lstStyle/>
        <a:p>
          <a:endParaRPr lang="th-TH"/>
        </a:p>
      </dgm:t>
    </dgm:pt>
    <dgm:pt modelId="{5F51BC33-D470-454F-93BF-A67B503B0304}" type="sibTrans" cxnId="{9B3466B9-97DA-4CD8-B0B2-A7F599701F9A}">
      <dgm:prSet/>
      <dgm:spPr/>
      <dgm:t>
        <a:bodyPr/>
        <a:lstStyle/>
        <a:p>
          <a:endParaRPr lang="th-TH"/>
        </a:p>
      </dgm:t>
    </dgm:pt>
    <dgm:pt modelId="{9DEA772B-F534-4C5C-9CCE-77F1327BD9A2}">
      <dgm:prSet phldrT="[Text]"/>
      <dgm:spPr/>
      <dgm:t>
        <a:bodyPr/>
        <a:lstStyle/>
        <a:p>
          <a:r>
            <a:rPr lang="th-TH" dirty="0" smtClean="0"/>
            <a:t>๒.๒ ศิลปะการประพันธ์</a:t>
          </a:r>
          <a:endParaRPr lang="th-TH" dirty="0"/>
        </a:p>
      </dgm:t>
    </dgm:pt>
    <dgm:pt modelId="{1964F53C-B5D7-4463-9108-0DF285327A85}" type="parTrans" cxnId="{E961C251-D134-4F9B-845B-A49A9FDC050A}">
      <dgm:prSet/>
      <dgm:spPr/>
      <dgm:t>
        <a:bodyPr/>
        <a:lstStyle/>
        <a:p>
          <a:endParaRPr lang="th-TH"/>
        </a:p>
      </dgm:t>
    </dgm:pt>
    <dgm:pt modelId="{FD85C1FF-D000-4239-B17B-729939F6221A}" type="sibTrans" cxnId="{E961C251-D134-4F9B-845B-A49A9FDC050A}">
      <dgm:prSet/>
      <dgm:spPr/>
      <dgm:t>
        <a:bodyPr/>
        <a:lstStyle/>
        <a:p>
          <a:endParaRPr lang="th-TH"/>
        </a:p>
      </dgm:t>
    </dgm:pt>
    <dgm:pt modelId="{A97BB30D-1BD3-4B2A-9EF7-C891B19BDD83}" type="pres">
      <dgm:prSet presAssocID="{147CD429-64E1-4725-B7B7-7A1D87DC82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64C69E6-A0E5-4BB4-A588-05DB9EC0EFFE}" type="pres">
      <dgm:prSet presAssocID="{D09B637F-0F14-4D44-AF50-915C3D6496A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1C417E-5AD5-419C-AFF5-3E44C2375507}" type="pres">
      <dgm:prSet presAssocID="{9DEA772B-F534-4C5C-9CCE-77F1327BD9A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1B2FDAD-AED8-4D99-9B36-E4E2FB457637}" type="presOf" srcId="{D09B637F-0F14-4D44-AF50-915C3D6496A4}" destId="{164C69E6-A0E5-4BB4-A588-05DB9EC0EFFE}" srcOrd="0" destOrd="0" presId="urn:microsoft.com/office/officeart/2005/8/layout/arrow5"/>
    <dgm:cxn modelId="{4B11F0D2-B973-4445-A9A3-E39B82426A1A}" type="presOf" srcId="{9DEA772B-F534-4C5C-9CCE-77F1327BD9A2}" destId="{5D1C417E-5AD5-419C-AFF5-3E44C2375507}" srcOrd="0" destOrd="0" presId="urn:microsoft.com/office/officeart/2005/8/layout/arrow5"/>
    <dgm:cxn modelId="{E961C251-D134-4F9B-845B-A49A9FDC050A}" srcId="{147CD429-64E1-4725-B7B7-7A1D87DC829C}" destId="{9DEA772B-F534-4C5C-9CCE-77F1327BD9A2}" srcOrd="1" destOrd="0" parTransId="{1964F53C-B5D7-4463-9108-0DF285327A85}" sibTransId="{FD85C1FF-D000-4239-B17B-729939F6221A}"/>
    <dgm:cxn modelId="{9B3466B9-97DA-4CD8-B0B2-A7F599701F9A}" srcId="{147CD429-64E1-4725-B7B7-7A1D87DC829C}" destId="{D09B637F-0F14-4D44-AF50-915C3D6496A4}" srcOrd="0" destOrd="0" parTransId="{14B16731-809E-4312-B179-DDABFF6DCE06}" sibTransId="{5F51BC33-D470-454F-93BF-A67B503B0304}"/>
    <dgm:cxn modelId="{9660FBD7-3577-4491-8734-7966D1C1EAFD}" type="presOf" srcId="{147CD429-64E1-4725-B7B7-7A1D87DC829C}" destId="{A97BB30D-1BD3-4B2A-9EF7-C891B19BDD83}" srcOrd="0" destOrd="0" presId="urn:microsoft.com/office/officeart/2005/8/layout/arrow5"/>
    <dgm:cxn modelId="{12366854-5F61-48ED-9284-757D96D7FDFB}" type="presParOf" srcId="{A97BB30D-1BD3-4B2A-9EF7-C891B19BDD83}" destId="{164C69E6-A0E5-4BB4-A588-05DB9EC0EFFE}" srcOrd="0" destOrd="0" presId="urn:microsoft.com/office/officeart/2005/8/layout/arrow5"/>
    <dgm:cxn modelId="{658E67B8-1DA6-4306-80C3-267936C36A82}" type="presParOf" srcId="{A97BB30D-1BD3-4B2A-9EF7-C891B19BDD83}" destId="{5D1C417E-5AD5-419C-AFF5-3E44C237550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BDB58C-2982-4D34-90BC-607DEAA68DC2}" type="datetimeFigureOut">
              <a:rPr lang="th-TH" smtClean="0"/>
              <a:pPr/>
              <a:t>02/11/57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BF0267-B461-4E2F-BCEF-39BA042763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pecial%20Instructor%20(&#3626;&#3634;&#3608;&#3636;&#3605;&#3626;&#3623;&#3609;&#3609;&#3633;&#3609;)\&#3648;&#3607;&#3629;&#3617;%202-57\ppt%20&#3617;.3%20(2-57)\1.&#3629;&#3636;&#3624;&#3619;&#3597;&#3634;&#3603;&#3616;&#3634;&#3625;&#3636;&#3605;\&#3629;&#3636;&#3624;&#3619;&#3597;&#3634;&#3603;&#3616;&#3634;&#3625;&#3636;&#3605;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115"/>
            <a:ext cx="9144000" cy="6976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858000" cy="1159768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FF0000"/>
                </a:solidFill>
              </a:rPr>
              <a:t>อิศรญาณภาษิต</a:t>
            </a:r>
            <a:endParaRPr lang="th-TH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052736"/>
            <a:ext cx="6858000" cy="533400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FF0000"/>
                </a:solidFill>
              </a:rPr>
              <a:t>หม่อมเจ้าอิศรญาณ</a:t>
            </a:r>
            <a:endParaRPr lang="th-TH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1F0298"/>
                </a:solidFill>
              </a:rPr>
              <a:t>อิศรญาณภาษิต</a:t>
            </a:r>
            <a:endParaRPr lang="th-TH" sz="3600" b="1" dirty="0">
              <a:solidFill>
                <a:srgbClr val="1F0298"/>
              </a:solidFill>
            </a:endParaRPr>
          </a:p>
        </p:txBody>
      </p:sp>
      <p:pic>
        <p:nvPicPr>
          <p:cNvPr id="4" name="อิศรญาณภาษิต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268761"/>
            <a:ext cx="8064896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คุณค่าความงาม</a:t>
            </a:r>
            <a:endParaRPr lang="th-TH" sz="4400" b="1" dirty="0">
              <a:solidFill>
                <a:srgbClr val="FF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1556792"/>
            <a:ext cx="720080" cy="680757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5157192"/>
            <a:ext cx="720080" cy="680757"/>
          </a:xfrm>
          <a:prstGeom prst="rect">
            <a:avLst/>
          </a:prstGeom>
          <a:noFill/>
        </p:spPr>
      </p:pic>
      <p:pic>
        <p:nvPicPr>
          <p:cNvPr id="7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3356992"/>
            <a:ext cx="720080" cy="680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9900"/>
                </a:solidFill>
              </a:rPr>
              <a:t>๑. คุณค่าด้านเนื้อหา</a:t>
            </a:r>
            <a:endParaRPr lang="th-TH" sz="4400" b="1" dirty="0">
              <a:solidFill>
                <a:srgbClr val="FF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๑.๑ โครงเรื่อง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>
                <a:solidFill>
                  <a:srgbClr val="FF0000"/>
                </a:solidFill>
              </a:rPr>
              <a:t>ลักษณะเนื้อหาเป็นเทศนาโวหารทั้งหมด</a:t>
            </a:r>
          </a:p>
          <a:p>
            <a:pPr algn="thaiDist"/>
            <a:r>
              <a:rPr lang="th-TH" sz="3200" dirty="0" smtClean="0">
                <a:solidFill>
                  <a:srgbClr val="FF0000"/>
                </a:solidFill>
              </a:rPr>
              <a:t>เริ่มเรื่องโดยการกล่าวเชิงเสียดสีว่าแต่งขึ้นสำหรับผู้มีใจลุ่มหลงมัวเมา</a:t>
            </a:r>
            <a:r>
              <a:rPr lang="th-TH" sz="3200" dirty="0" smtClean="0"/>
              <a:t>  และจึงกล่าวต่อว่ามนุษย์เราไม่อาจอยู่คนเดียวตามลำพังได้จำเป็นต้องพึ่งพาอาศัยซึ่งกันและกัน </a:t>
            </a:r>
            <a:r>
              <a:rPr lang="th-TH" sz="3200" dirty="0" smtClean="0">
                <a:solidFill>
                  <a:srgbClr val="FF0000"/>
                </a:solidFill>
              </a:rPr>
              <a:t> เนื้อหาต่อมาเป็นคำสอนเรื่องต่างๆในลักษณะของการเตือนสติและการชี้แนะว่าควรประพฤติปฏิบัติเช่นไร</a:t>
            </a:r>
            <a:r>
              <a:rPr lang="th-TH" sz="3200" dirty="0" smtClean="0"/>
              <a:t>ให้เป็นที่พอใจของผู้อื่นโดยเฉพาะผู้ที่มีอำนาจมากกว่า  บางตอนเน้นเรื่องการเห็นคุณค่าและความสำคัญของผู้อื่น  ทั้งนี้ลักษณะการสอนบางตอนเป็นการบอกกล่าวโดยตรง  แต่บางตอนก็สอนโดยใช้คำประชดเหน็บแนม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๑.๑ โครงเรื่อง (ต่อ)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FF0000"/>
                </a:solidFill>
              </a:rPr>
              <a:t>เนื้อหาส่วนใหญ่จะสั่งสอนให้รู้จักปัญญาพิจารณาสิ่งต่างๆ </a:t>
            </a:r>
            <a:r>
              <a:rPr lang="th-TH" sz="3200" dirty="0" smtClean="0"/>
              <a:t>ไม่หลงใหลกับคำเยินยอ  ให้รู้จักคิดไตร่ตรองก่อนพูด  รู้จักเคารพผู้อาวุโส  ทำตามคำแนะนำของผู้ใหญ่  และรู้จักการกตัญญูต่อผู้มีพระคุณ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๑.๒ แก่นเรื่อง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การอยู่ร่วมกันในสังคม  บุคคลจำเป็นต้องรู้จักประพฤติปฏิบัติตนให้เหมาะสม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9900"/>
                </a:solidFill>
              </a:rPr>
              <a:t>๒. คุณค่าด้านวรรณศิลป์</a:t>
            </a:r>
            <a:endParaRPr lang="th-TH" sz="4400" b="1" dirty="0">
              <a:solidFill>
                <a:srgbClr val="FF99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000" b="1" dirty="0" smtClean="0"/>
              <a:t>๒.๑ ลักษณะการประพันธ์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กลอนเพลงยาว</a:t>
            </a:r>
          </a:p>
          <a:p>
            <a:pPr algn="thaiDist"/>
            <a:r>
              <a:rPr lang="th-TH" sz="3200" dirty="0" smtClean="0"/>
              <a:t>ซึ่งมีข้อบังคับทาง</a:t>
            </a:r>
            <a:r>
              <a:rPr lang="th-TH" sz="3200" dirty="0" err="1" smtClean="0"/>
              <a:t>ฉันท</a:t>
            </a:r>
            <a:r>
              <a:rPr lang="th-TH" sz="3200" dirty="0" smtClean="0"/>
              <a:t>ลักษณ์เหมือนกลอนสุภาพหรือกลอนแปด  แต่ต่างกันที่กลอนเพลงยาวจะขึ้นต้นด้วยวรรครับ  และลงท้ายบทด้วยคำว่า “เอย”</a:t>
            </a:r>
          </a:p>
          <a:p>
            <a:pPr algn="thaiDist"/>
            <a:r>
              <a:rPr lang="th-TH" sz="3200" dirty="0" smtClean="0"/>
              <a:t>ไม่จำกัดจำนวนบทในการแต่ง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000" b="1" dirty="0" smtClean="0"/>
              <a:t>๒.๒ ศิลปะการประพันธ์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3200" dirty="0" smtClean="0"/>
              <a:t>๑. ใช้คำง่าย  อ่านแล้วเข้าใจได้ดี</a:t>
            </a:r>
          </a:p>
          <a:p>
            <a:pPr marL="514350" indent="-514350">
              <a:buNone/>
            </a:pPr>
            <a:r>
              <a:rPr lang="th-TH" sz="3200" dirty="0" smtClean="0"/>
              <a:t>๒. มีการใช้โวหารเปรียบเทียบให้เห็นจริง</a:t>
            </a:r>
          </a:p>
          <a:p>
            <a:pPr marL="514350" indent="-514350">
              <a:buNone/>
            </a:pPr>
            <a:r>
              <a:rPr lang="th-TH" sz="3200" dirty="0" smtClean="0"/>
              <a:t>๓. ใช้คำมีความหมายแฝงให้ตีความ</a:t>
            </a:r>
          </a:p>
          <a:p>
            <a:pPr marL="514350" indent="-514350">
              <a:buNone/>
            </a:pPr>
            <a:r>
              <a:rPr lang="th-TH" sz="3200" dirty="0" smtClean="0"/>
              <a:t>๔. มีการเขียนสำนวนโวหาร  เช่น  น้ำพึ่งเรือเสือพึ่งป่า  ฟังหูไว้หู  ฯลฯ</a:t>
            </a:r>
          </a:p>
          <a:p>
            <a:pPr marL="514350" indent="-514350">
              <a:buNone/>
            </a:pP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9900"/>
                </a:solidFill>
              </a:rPr>
              <a:t>๓. คุณค่าด้านสังคมและวัฒนธรรม</a:t>
            </a:r>
            <a:endParaRPr lang="th-TH" sz="44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 smtClean="0"/>
              <a:t> </a:t>
            </a:r>
            <a:r>
              <a:rPr lang="th-TH" sz="3200" dirty="0" smtClean="0"/>
              <a:t>สะท้อนให้เห็นถึงการอยู่ร่วมกันในสังคม  ให้รู้จักเอาใจเขามาใส่ใจเรา  เกิดมาต้องพึ่งพาอาศัยซึ่งกันและกัน  และให้รู้จักฟังหูไว้หู</a:t>
            </a:r>
          </a:p>
          <a:p>
            <a:pPr>
              <a:buFont typeface="Wingdings" pitchFamily="2" charset="2"/>
              <a:buChar char="v"/>
            </a:pPr>
            <a:r>
              <a:rPr lang="th-TH" sz="3200" dirty="0" smtClean="0"/>
              <a:t> สะท้อนให้เห็นว่าคนในสังคมให้ความเคารพผู้อาวุโสหรือทำตามคำสอนของผู้ใหญ่</a:t>
            </a:r>
          </a:p>
          <a:p>
            <a:pPr>
              <a:buFont typeface="Wingdings" pitchFamily="2" charset="2"/>
              <a:buChar char="v"/>
            </a:pPr>
            <a:r>
              <a:rPr lang="th-TH" sz="3200" dirty="0" smtClean="0"/>
              <a:t> สะท้อนให้เห็นว่าสังคมสมัยนั้นมีความเชื่อความศรัทธาในทางศาสนา  โดยการกล่าวถึงบุญ  กรรม  โลภ  ลาภ  บาป  ตัณหา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5632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ประวัติผู้แต่ง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/>
              <a:t>หม่อมเจ้าอิศรญาณ</a:t>
            </a:r>
          </a:p>
          <a:p>
            <a:pPr algn="thaiDist"/>
            <a:r>
              <a:rPr lang="th-TH" sz="3200" dirty="0" smtClean="0"/>
              <a:t>เป็นพระราชโอรสในพระเจ้าบรมวงศ์</a:t>
            </a:r>
            <a:r>
              <a:rPr lang="th-TH" sz="3200" dirty="0" smtClean="0"/>
              <a:t>เธอกรม</a:t>
            </a:r>
            <a:r>
              <a:rPr lang="th-TH" sz="3200" dirty="0" smtClean="0"/>
              <a:t>หลวงมหิศวรินทราม</a:t>
            </a:r>
            <a:r>
              <a:rPr lang="th-TH" sz="3200" dirty="0" err="1" smtClean="0"/>
              <a:t>เรศร์</a:t>
            </a:r>
            <a:endParaRPr lang="th-TH" sz="3200" dirty="0" smtClean="0"/>
          </a:p>
          <a:p>
            <a:pPr algn="thaiDist"/>
            <a:r>
              <a:rPr lang="th-TH" sz="3200" dirty="0" smtClean="0"/>
              <a:t>เป็นกวีในรัชกาลพระบาทสมเด็จ</a:t>
            </a:r>
            <a:r>
              <a:rPr lang="th-TH" sz="3200" dirty="0" smtClean="0"/>
              <a:t>พระจอมเกล้า</a:t>
            </a:r>
            <a:r>
              <a:rPr lang="th-TH" sz="3200" dirty="0" smtClean="0"/>
              <a:t>เจ้าอยู่หัว</a:t>
            </a:r>
            <a:endParaRPr lang="th-TH" sz="3200" dirty="0" smtClean="0"/>
          </a:p>
          <a:p>
            <a:pPr algn="thaiDist"/>
            <a:r>
              <a:rPr lang="th-TH" sz="3200" dirty="0" smtClean="0"/>
              <a:t>พระนามเดิมไม่มีปรากฏแน่ชัด เคยทรงผนวชที่วัดบวรนิเวศวิหาร ทรงมีพระ</a:t>
            </a:r>
            <a:r>
              <a:rPr lang="th-TH" sz="3200" dirty="0" err="1" smtClean="0"/>
              <a:t>สมณ</a:t>
            </a:r>
            <a:r>
              <a:rPr lang="th-TH" sz="3200" dirty="0" smtClean="0"/>
              <a:t>ฉายาว่า “อิส</a:t>
            </a:r>
            <a:r>
              <a:rPr lang="th-TH" sz="3200" dirty="0" err="1" smtClean="0"/>
              <a:t>สรญาโณ</a:t>
            </a:r>
            <a:r>
              <a:rPr lang="th-TH" sz="3200" dirty="0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ข้อคิดที่ได้จากเรื่อง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  ความรู้จากคำสั่งสอนต่างๆ เริ่มตั้งแต่ให้รู้จักตนเอง  ให้รู้จักจิตใจของผู้อื่น  ให้รู้จักพึ่งพากัน  ให้รู้จักพูด  และรู้จักให้เชื่อฟังผู้ใหญ่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   การประพฤติตนในสังคมให้รู้จักอ่อนน้อมถ่อมตน  ไม่ถือยศศักดิ์  และไม่ควรทำอะไรเกินฐานะ 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635896" y="188640"/>
            <a:ext cx="1800200" cy="10081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260648"/>
            <a:ext cx="1872208" cy="990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6600" b="1" dirty="0" smtClean="0">
                <a:solidFill>
                  <a:srgbClr val="FF6600"/>
                </a:solidFill>
              </a:rPr>
              <a:t>จบ</a:t>
            </a:r>
            <a:endParaRPr lang="th-TH" sz="6600" b="1" dirty="0">
              <a:solidFill>
                <a:srgbClr val="FF6600"/>
              </a:solidFill>
            </a:endParaRPr>
          </a:p>
        </p:txBody>
      </p:sp>
      <p:pic>
        <p:nvPicPr>
          <p:cNvPr id="4" name="Content Placeholder 3" descr="hqdefaul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136904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ที่มาของเรื่อง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/>
              <a:t>มีเรื่องเล่ากันว่าครั้งหนึ่งทรงทำอะไรแปลกๆจนถูกผู้คนตำหนิ และมองว่าสติไม่ดี ด้วยความน้อย</a:t>
            </a:r>
            <a:r>
              <a:rPr lang="th-TH" sz="3200" dirty="0" err="1" smtClean="0"/>
              <a:t>พระทัย</a:t>
            </a:r>
            <a:r>
              <a:rPr lang="th-TH" sz="3200" dirty="0" smtClean="0"/>
              <a:t>จึงทรงนิพนธ์เพลงยาวฉบับนี้ขึ้นในลักษณะประชดประชันเสียดสี และเป็นสุภาษิตที่คมคาย</a:t>
            </a:r>
          </a:p>
          <a:p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จุดมุ่งหมายในการแต่ง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 smtClean="0"/>
              <a:t>เพื่อเป็นคำสั่งสอนเตือนใจให้คิดก่อนที่จะกระทำสิ่งใด </a:t>
            </a:r>
          </a:p>
          <a:p>
            <a:pPr algn="thaiDist"/>
            <a:r>
              <a:rPr lang="th-TH" sz="3200" dirty="0" smtClean="0"/>
              <a:t>เป็นคำสอนสอนเกี่ยวกับการปฏิบัติตนต่อผู้อื่นในสังคม</a:t>
            </a:r>
          </a:p>
          <a:p>
            <a:pPr algn="thaiDist"/>
            <a:r>
              <a:rPr lang="th-TH" sz="3200" dirty="0" smtClean="0"/>
              <a:t>เป็นคำสอนเกี่ยวกับการปฏิบัติตนต่อผู้อื่นในสังคมให้อยู่ร่วมกันได้อย่างมีความสุข 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ลักษณะคำประพันธ์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กลอนเพลงยาว  (เพราะขึ้นต้นด้วยวรรครับ)</a:t>
            </a:r>
          </a:p>
          <a:p>
            <a:r>
              <a:rPr lang="th-TH" sz="3200" dirty="0" smtClean="0"/>
              <a:t>จำนวน  ๒๖  บท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9900"/>
                </a:solidFill>
              </a:rPr>
              <a:t>กลอนเพลงยาว</a:t>
            </a:r>
            <a:endParaRPr lang="th-TH" sz="4000" b="1" dirty="0">
              <a:solidFill>
                <a:srgbClr val="009900"/>
              </a:solidFill>
            </a:endParaRPr>
          </a:p>
        </p:txBody>
      </p:sp>
      <p:pic>
        <p:nvPicPr>
          <p:cNvPr id="4" name="Content Placeholder 3" descr="10717470_870129373027034_1250155011_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8064896" cy="475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บางครั้งเรียกว่า “กลอนสังวาส” หรือ “กลอนเพลงยาวสังวาส” </a:t>
            </a:r>
          </a:p>
          <a:p>
            <a:r>
              <a:rPr lang="th-TH" sz="3200" dirty="0" smtClean="0"/>
              <a:t>ในการส่งสัมผัสมีลักษณะบังคับเช่นเดียวกับกลอนสุภาพ  แต่มีที่บังคับ คือ บทขึ้นต้นต้องมี ๓ วรรค โดยขึ้นต้นที่วรรครับในบทแรก ส่วนบทต่อไปก็มี ๔ วรรคตลอด และต้องจบด้วยคำว่า “เอย” </a:t>
            </a:r>
          </a:p>
          <a:p>
            <a:r>
              <a:rPr lang="th-TH" sz="3200" dirty="0" smtClean="0"/>
              <a:t>ในสมัยก่อนชายหญิงนิยมเขียนถึงกันในเชิงชู้สาวแต่แต่งเป็นทำนองจดหมาย</a:t>
            </a:r>
          </a:p>
          <a:p>
            <a:r>
              <a:rPr lang="th-TH" sz="3200" dirty="0" smtClean="0"/>
              <a:t>ใช้เล่าเรื่องราวต่างๆ หรือใช้เป็นจดหมายเหตุ สุภาษิต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1763688" y="404664"/>
            <a:ext cx="5485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99FF"/>
                </a:solidFill>
              </a:rPr>
              <a:t>ลักษณะคำประพันธ์กลอนเพลงยาว</a:t>
            </a:r>
            <a:endParaRPr lang="th-TH" sz="4000" dirty="0">
              <a:solidFill>
                <a:srgbClr val="00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เนื้อเรื่อง</a:t>
            </a:r>
            <a:endParaRPr lang="th-TH" sz="44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solidFill>
                  <a:srgbClr val="FF0000"/>
                </a:solidFill>
              </a:rPr>
              <a:t>เริ่มต้นเรื่องด้วยการบอกจุดประสงค์ในการแต่งว่าตั้งใจให้เป็นเทศนาโวหารสำหรับอบรมสั่งสอนจิตใจคน  เพื่อให้ผู้ประพฤติเจริญรุ่งเรือง และสอดแทรกคำสอนต่างๆไว้ในบทประพันธ์ </a:t>
            </a:r>
          </a:p>
          <a:p>
            <a:pPr algn="thaiDist">
              <a:buNone/>
            </a:pPr>
            <a:r>
              <a:rPr lang="th-TH" sz="3200" dirty="0" smtClean="0"/>
              <a:t>		โดยสอนว่าผู้ชายเปรียบเหมือนข้าวเปลือก ผู้หญิงเปรียบเหมือนข้าวสารต่างก็พึ่งพาอาศัยซึ่งกันและกัน  ขอให้นึกถึงใจเขาใจเรา  และควรรักกันไว้ดีกว่าเกลียดชังกัน</a:t>
            </a:r>
          </a:p>
          <a:p>
            <a:pPr algn="thaiDist">
              <a:buNone/>
            </a:pPr>
            <a:r>
              <a:rPr lang="th-TH" sz="3200" dirty="0" smtClean="0"/>
              <a:t>		เราควรทำดีต่อผู้อื่นแม้แต่ผู้ที่กระทำผิดก็อย่าไปหักหาญน้ำใจหรือตัดรอน  จะรักสั้นหรือรักยาวก็ให้รู้อยู่ว่าอย่าให้เกินขนบธรรมเนียม  ทั้งเขาและเราก็ล้วนแต่ตายทั้งนั้น 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ควรทำความดีไว้อย่าให้แหงนหน้าดูฟ้าแล้วละอายแก่เทวดา  อย่าคิดว่าบุญกรรมที่ทำนั้นน้อย ทำบ่อยๆก็สะสมได้มาก  </a:t>
            </a:r>
          </a:p>
          <a:p>
            <a:pPr algn="thaiDist">
              <a:buNone/>
            </a:pPr>
            <a:r>
              <a:rPr lang="th-TH" sz="3200" dirty="0" smtClean="0"/>
              <a:t>		ควรคิดก่อนทำและคอยเดินตามผู้ใหญ่  จะใช้ใครก็ควรอ่อนน้อมถ่อมตน  ให้รู้จักประมาณตนอย่าทำอะไรเกินกำลัง  ให้รู้จักประเมินกำลังของศัตรูที่มีอำนาจ เพราะเราอาจเพลี่ยงพล้ำได้</a:t>
            </a:r>
          </a:p>
          <a:p>
            <a:pPr algn="thaiDist">
              <a:buNone/>
            </a:pPr>
            <a:r>
              <a:rPr lang="th-TH" sz="3200" dirty="0" smtClean="0"/>
              <a:t>		เวลาจะใช้คนต้องรู้จักชื่นชม  ให้ความสำคัญกับผู้อาวุโส  มีใจหนักแน่น  ไม่ควรโอ้อวดความรู้  ไม่ควรทำอะไรเกินหน้าผู้อื่น เพราะอาจมีคนชังมากกว่าคนรัก </a:t>
            </a:r>
          </a:p>
          <a:p>
            <a:pPr algn="thaiDist">
              <a:buNone/>
            </a:pPr>
            <a:r>
              <a:rPr lang="th-TH" sz="3200" dirty="0" smtClean="0"/>
              <a:t>		คนเราเกิดมามีบุญวาสนาแตกต่างกัน  ฉะนั้นจะทำสิ่งใดก็ควรระมัดระวัง  เป็นมนุษย์ปุถุชนมีรักมีชังไม่จีรังยั่งยืน</a:t>
            </a:r>
          </a:p>
          <a:p>
            <a:pPr algn="thaiDist">
              <a:buNone/>
            </a:pPr>
            <a:r>
              <a:rPr lang="th-TH" sz="3200" dirty="0" smtClean="0"/>
              <a:t>		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</TotalTime>
  <Words>732</Words>
  <Application>Microsoft Office PowerPoint</Application>
  <PresentationFormat>On-screen Show (4:3)</PresentationFormat>
  <Paragraphs>66</Paragraphs>
  <Slides>21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อิศรญาณภาษิต</vt:lpstr>
      <vt:lpstr>ประวัติผู้แต่ง</vt:lpstr>
      <vt:lpstr>ที่มาของเรื่อง</vt:lpstr>
      <vt:lpstr>จุดมุ่งหมายในการแต่ง</vt:lpstr>
      <vt:lpstr>ลักษณะคำประพันธ์</vt:lpstr>
      <vt:lpstr>กลอนเพลงยาว</vt:lpstr>
      <vt:lpstr>Slide 7</vt:lpstr>
      <vt:lpstr>เนื้อเรื่อง</vt:lpstr>
      <vt:lpstr>Slide 9</vt:lpstr>
      <vt:lpstr>อิศรญาณภาษิต</vt:lpstr>
      <vt:lpstr>คุณค่าความงาม</vt:lpstr>
      <vt:lpstr>๑. คุณค่าด้านเนื้อหา</vt:lpstr>
      <vt:lpstr>๑.๑ โครงเรื่อง</vt:lpstr>
      <vt:lpstr>๑.๑ โครงเรื่อง (ต่อ)</vt:lpstr>
      <vt:lpstr>๑.๒ แก่นเรื่อง</vt:lpstr>
      <vt:lpstr>๒. คุณค่าด้านวรรณศิลป์</vt:lpstr>
      <vt:lpstr>๒.๑ ลักษณะการประพันธ์</vt:lpstr>
      <vt:lpstr>๒.๒ ศิลปะการประพันธ์</vt:lpstr>
      <vt:lpstr>๓. คุณค่าด้านสังคมและวัฒนธรรม</vt:lpstr>
      <vt:lpstr>ข้อคิดที่ได้จากเรื่อง</vt:lpstr>
      <vt:lpstr>จบ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อิศรญาณภาษิต</dc:title>
  <dc:creator>hp</dc:creator>
  <cp:lastModifiedBy>hp</cp:lastModifiedBy>
  <cp:revision>42</cp:revision>
  <dcterms:created xsi:type="dcterms:W3CDTF">2014-10-20T04:57:32Z</dcterms:created>
  <dcterms:modified xsi:type="dcterms:W3CDTF">2014-11-02T14:49:48Z</dcterms:modified>
</cp:coreProperties>
</file>