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7" r:id="rId3"/>
    <p:sldId id="257" r:id="rId4"/>
    <p:sldId id="275" r:id="rId5"/>
    <p:sldId id="276" r:id="rId6"/>
    <p:sldId id="268" r:id="rId7"/>
    <p:sldId id="266" r:id="rId8"/>
    <p:sldId id="265" r:id="rId9"/>
    <p:sldId id="269" r:id="rId10"/>
    <p:sldId id="264" r:id="rId11"/>
    <p:sldId id="263" r:id="rId12"/>
    <p:sldId id="270" r:id="rId13"/>
    <p:sldId id="271" r:id="rId14"/>
    <p:sldId id="262" r:id="rId15"/>
    <p:sldId id="272" r:id="rId16"/>
    <p:sldId id="273" r:id="rId17"/>
    <p:sldId id="261" r:id="rId18"/>
    <p:sldId id="260" r:id="rId19"/>
    <p:sldId id="277" r:id="rId20"/>
    <p:sldId id="274" r:id="rId2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CC0099"/>
    <a:srgbClr val="FFCC00"/>
    <a:srgbClr val="FF33CC"/>
    <a:srgbClr val="33CC33"/>
    <a:srgbClr val="9933FF"/>
    <a:srgbClr val="FF3399"/>
    <a:srgbClr val="66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099553-240A-4A29-8403-71DD4B854216}" type="doc">
      <dgm:prSet loTypeId="urn:microsoft.com/office/officeart/2005/8/layout/pyramid2" loCatId="list" qsTypeId="urn:microsoft.com/office/officeart/2005/8/quickstyle/simple1" qsCatId="simple" csTypeId="urn:microsoft.com/office/officeart/2005/8/colors/colorful4" csCatId="colorful" phldr="1"/>
      <dgm:spPr/>
    </dgm:pt>
    <dgm:pt modelId="{05BAAB92-7487-4FBC-AC4D-949593B93BF6}">
      <dgm:prSet phldrT="[Text]"/>
      <dgm:spPr/>
      <dgm:t>
        <a:bodyPr/>
        <a:lstStyle/>
        <a:p>
          <a:r>
            <a:rPr lang="th-TH" b="1" dirty="0" smtClean="0"/>
            <a:t>๑. คุณค่าด้านเนื้อหา</a:t>
          </a:r>
          <a:endParaRPr lang="th-TH" b="1" dirty="0"/>
        </a:p>
      </dgm:t>
    </dgm:pt>
    <dgm:pt modelId="{856136AD-1326-433C-B5EF-DC69F12B2309}" type="parTrans" cxnId="{6AB2B96B-A086-4F72-9C22-FA717F524AA0}">
      <dgm:prSet/>
      <dgm:spPr/>
    </dgm:pt>
    <dgm:pt modelId="{A3AACFCD-2EC2-4EBF-95D5-233EC5E8129E}" type="sibTrans" cxnId="{6AB2B96B-A086-4F72-9C22-FA717F524AA0}">
      <dgm:prSet/>
      <dgm:spPr/>
    </dgm:pt>
    <dgm:pt modelId="{33C33AA0-D97C-4648-A61B-44811D5BE59F}">
      <dgm:prSet phldrT="[Text]"/>
      <dgm:spPr/>
      <dgm:t>
        <a:bodyPr/>
        <a:lstStyle/>
        <a:p>
          <a:r>
            <a:rPr lang="th-TH" b="1" dirty="0" smtClean="0"/>
            <a:t>๒. คุณค่าด้านวรรณศิลป์</a:t>
          </a:r>
          <a:endParaRPr lang="th-TH" b="1" dirty="0"/>
        </a:p>
      </dgm:t>
    </dgm:pt>
    <dgm:pt modelId="{36F8E71B-8C46-45AF-9747-DDC36324E6FA}" type="parTrans" cxnId="{14CDE522-763E-4A56-9BF2-AD5857B85C11}">
      <dgm:prSet/>
      <dgm:spPr/>
    </dgm:pt>
    <dgm:pt modelId="{74A46BFC-FC44-41AA-B075-BA15872ACE47}" type="sibTrans" cxnId="{14CDE522-763E-4A56-9BF2-AD5857B85C11}">
      <dgm:prSet/>
      <dgm:spPr/>
    </dgm:pt>
    <dgm:pt modelId="{3F487AD9-B1B4-4D06-9026-B8FECD7E40E2}">
      <dgm:prSet phldrT="[Text]"/>
      <dgm:spPr/>
      <dgm:t>
        <a:bodyPr/>
        <a:lstStyle/>
        <a:p>
          <a:r>
            <a:rPr lang="th-TH" b="1" dirty="0" smtClean="0"/>
            <a:t>๓. คุณค่าด้านสังคมและวัฒนธรรม</a:t>
          </a:r>
          <a:endParaRPr lang="th-TH" b="1" dirty="0"/>
        </a:p>
      </dgm:t>
    </dgm:pt>
    <dgm:pt modelId="{2045DC8F-89F3-4266-BF33-45BD2DCB03C6}" type="parTrans" cxnId="{8CF09989-B2EB-48D3-84F4-5DAE6AE3B325}">
      <dgm:prSet/>
      <dgm:spPr/>
    </dgm:pt>
    <dgm:pt modelId="{71985C1E-9D91-403D-B89D-4257364E198D}" type="sibTrans" cxnId="{8CF09989-B2EB-48D3-84F4-5DAE6AE3B325}">
      <dgm:prSet/>
      <dgm:spPr/>
    </dgm:pt>
    <dgm:pt modelId="{CD39923C-4676-4E47-A215-7BBE551461AA}" type="pres">
      <dgm:prSet presAssocID="{60099553-240A-4A29-8403-71DD4B854216}" presName="compositeShape" presStyleCnt="0">
        <dgm:presLayoutVars>
          <dgm:dir/>
          <dgm:resizeHandles/>
        </dgm:presLayoutVars>
      </dgm:prSet>
      <dgm:spPr/>
    </dgm:pt>
    <dgm:pt modelId="{9F3BB98C-7E0D-4AB7-BAB6-D966A918E40D}" type="pres">
      <dgm:prSet presAssocID="{60099553-240A-4A29-8403-71DD4B854216}" presName="pyramid" presStyleLbl="node1" presStyleIdx="0" presStyleCnt="1"/>
      <dgm:spPr/>
    </dgm:pt>
    <dgm:pt modelId="{8EB5F8ED-4201-45DF-B5DB-2C34087B5606}" type="pres">
      <dgm:prSet presAssocID="{60099553-240A-4A29-8403-71DD4B854216}" presName="theList" presStyleCnt="0"/>
      <dgm:spPr/>
    </dgm:pt>
    <dgm:pt modelId="{70DECE68-DAB0-41A5-927B-8BF82FFFF51E}" type="pres">
      <dgm:prSet presAssocID="{05BAAB92-7487-4FBC-AC4D-949593B93BF6}" presName="aNode" presStyleLbl="fgAcc1" presStyleIdx="0" presStyleCnt="3" custScaleX="135681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0E940375-9C11-4640-9234-76F79EBFC5DB}" type="pres">
      <dgm:prSet presAssocID="{05BAAB92-7487-4FBC-AC4D-949593B93BF6}" presName="aSpace" presStyleCnt="0"/>
      <dgm:spPr/>
    </dgm:pt>
    <dgm:pt modelId="{877619E8-6E8D-42B6-A78B-10EFE5D5E091}" type="pres">
      <dgm:prSet presAssocID="{33C33AA0-D97C-4648-A61B-44811D5BE59F}" presName="aNode" presStyleLbl="fgAcc1" presStyleIdx="1" presStyleCnt="3" custScaleX="14057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699667E0-AEF9-4E83-8A90-6B65838316C4}" type="pres">
      <dgm:prSet presAssocID="{33C33AA0-D97C-4648-A61B-44811D5BE59F}" presName="aSpace" presStyleCnt="0"/>
      <dgm:spPr/>
    </dgm:pt>
    <dgm:pt modelId="{2B32A638-B4B1-4B6A-8CDE-3E06D2D5521B}" type="pres">
      <dgm:prSet presAssocID="{3F487AD9-B1B4-4D06-9026-B8FECD7E40E2}" presName="aNode" presStyleLbl="fgAcc1" presStyleIdx="2" presStyleCnt="3" custScaleX="143369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44A8F713-8468-4D3F-88F9-76203DFC145A}" type="pres">
      <dgm:prSet presAssocID="{3F487AD9-B1B4-4D06-9026-B8FECD7E40E2}" presName="aSpace" presStyleCnt="0"/>
      <dgm:spPr/>
    </dgm:pt>
  </dgm:ptLst>
  <dgm:cxnLst>
    <dgm:cxn modelId="{14CDE522-763E-4A56-9BF2-AD5857B85C11}" srcId="{60099553-240A-4A29-8403-71DD4B854216}" destId="{33C33AA0-D97C-4648-A61B-44811D5BE59F}" srcOrd="1" destOrd="0" parTransId="{36F8E71B-8C46-45AF-9747-DDC36324E6FA}" sibTransId="{74A46BFC-FC44-41AA-B075-BA15872ACE47}"/>
    <dgm:cxn modelId="{8CF09989-B2EB-48D3-84F4-5DAE6AE3B325}" srcId="{60099553-240A-4A29-8403-71DD4B854216}" destId="{3F487AD9-B1B4-4D06-9026-B8FECD7E40E2}" srcOrd="2" destOrd="0" parTransId="{2045DC8F-89F3-4266-BF33-45BD2DCB03C6}" sibTransId="{71985C1E-9D91-403D-B89D-4257364E198D}"/>
    <dgm:cxn modelId="{B466B29B-0863-45D7-B1AE-B079A897EFE6}" type="presOf" srcId="{05BAAB92-7487-4FBC-AC4D-949593B93BF6}" destId="{70DECE68-DAB0-41A5-927B-8BF82FFFF51E}" srcOrd="0" destOrd="0" presId="urn:microsoft.com/office/officeart/2005/8/layout/pyramid2"/>
    <dgm:cxn modelId="{5DA46D5C-1D16-42BC-95BE-D240500800D5}" type="presOf" srcId="{60099553-240A-4A29-8403-71DD4B854216}" destId="{CD39923C-4676-4E47-A215-7BBE551461AA}" srcOrd="0" destOrd="0" presId="urn:microsoft.com/office/officeart/2005/8/layout/pyramid2"/>
    <dgm:cxn modelId="{635C5FFC-D9E7-4F34-8813-40A5546745D4}" type="presOf" srcId="{33C33AA0-D97C-4648-A61B-44811D5BE59F}" destId="{877619E8-6E8D-42B6-A78B-10EFE5D5E091}" srcOrd="0" destOrd="0" presId="urn:microsoft.com/office/officeart/2005/8/layout/pyramid2"/>
    <dgm:cxn modelId="{8F5BDE36-3EE0-4B48-8732-B996DC680453}" type="presOf" srcId="{3F487AD9-B1B4-4D06-9026-B8FECD7E40E2}" destId="{2B32A638-B4B1-4B6A-8CDE-3E06D2D5521B}" srcOrd="0" destOrd="0" presId="urn:microsoft.com/office/officeart/2005/8/layout/pyramid2"/>
    <dgm:cxn modelId="{6AB2B96B-A086-4F72-9C22-FA717F524AA0}" srcId="{60099553-240A-4A29-8403-71DD4B854216}" destId="{05BAAB92-7487-4FBC-AC4D-949593B93BF6}" srcOrd="0" destOrd="0" parTransId="{856136AD-1326-433C-B5EF-DC69F12B2309}" sibTransId="{A3AACFCD-2EC2-4EBF-95D5-233EC5E8129E}"/>
    <dgm:cxn modelId="{21F840D1-FB9A-43E7-8E5F-C476D4404948}" type="presParOf" srcId="{CD39923C-4676-4E47-A215-7BBE551461AA}" destId="{9F3BB98C-7E0D-4AB7-BAB6-D966A918E40D}" srcOrd="0" destOrd="0" presId="urn:microsoft.com/office/officeart/2005/8/layout/pyramid2"/>
    <dgm:cxn modelId="{8AE46EED-0C29-4264-A92D-BE9887A3AF7A}" type="presParOf" srcId="{CD39923C-4676-4E47-A215-7BBE551461AA}" destId="{8EB5F8ED-4201-45DF-B5DB-2C34087B5606}" srcOrd="1" destOrd="0" presId="urn:microsoft.com/office/officeart/2005/8/layout/pyramid2"/>
    <dgm:cxn modelId="{C035F487-2884-42BB-B9A8-E9B752E283F9}" type="presParOf" srcId="{8EB5F8ED-4201-45DF-B5DB-2C34087B5606}" destId="{70DECE68-DAB0-41A5-927B-8BF82FFFF51E}" srcOrd="0" destOrd="0" presId="urn:microsoft.com/office/officeart/2005/8/layout/pyramid2"/>
    <dgm:cxn modelId="{BD1EA6F7-B8DD-44F8-9D30-502F806C9CA5}" type="presParOf" srcId="{8EB5F8ED-4201-45DF-B5DB-2C34087B5606}" destId="{0E940375-9C11-4640-9234-76F79EBFC5DB}" srcOrd="1" destOrd="0" presId="urn:microsoft.com/office/officeart/2005/8/layout/pyramid2"/>
    <dgm:cxn modelId="{58F0D69E-E594-4A24-9CAD-5F29BD69FC07}" type="presParOf" srcId="{8EB5F8ED-4201-45DF-B5DB-2C34087B5606}" destId="{877619E8-6E8D-42B6-A78B-10EFE5D5E091}" srcOrd="2" destOrd="0" presId="urn:microsoft.com/office/officeart/2005/8/layout/pyramid2"/>
    <dgm:cxn modelId="{5A8D0B97-DB16-483C-A4AB-84D566926E66}" type="presParOf" srcId="{8EB5F8ED-4201-45DF-B5DB-2C34087B5606}" destId="{699667E0-AEF9-4E83-8A90-6B65838316C4}" srcOrd="3" destOrd="0" presId="urn:microsoft.com/office/officeart/2005/8/layout/pyramid2"/>
    <dgm:cxn modelId="{CC9FECEB-4BF5-44C1-95D8-3AC3A351165A}" type="presParOf" srcId="{8EB5F8ED-4201-45DF-B5DB-2C34087B5606}" destId="{2B32A638-B4B1-4B6A-8CDE-3E06D2D5521B}" srcOrd="4" destOrd="0" presId="urn:microsoft.com/office/officeart/2005/8/layout/pyramid2"/>
    <dgm:cxn modelId="{AA3C3B51-690B-4754-9DB0-B45277A96547}" type="presParOf" srcId="{8EB5F8ED-4201-45DF-B5DB-2C34087B5606}" destId="{44A8F713-8468-4D3F-88F9-76203DFC145A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297A855-2901-4217-98A8-0F37F302CA8A}" type="doc">
      <dgm:prSet loTypeId="urn:microsoft.com/office/officeart/2005/8/layout/gear1" loCatId="process" qsTypeId="urn:microsoft.com/office/officeart/2005/8/quickstyle/simple1" qsCatId="simple" csTypeId="urn:microsoft.com/office/officeart/2005/8/colors/colorful4" csCatId="colorful" phldr="1"/>
      <dgm:spPr/>
    </dgm:pt>
    <dgm:pt modelId="{894886F5-41C3-4BC3-8637-BB0745D25EDC}">
      <dgm:prSet phldrT="[Text]"/>
      <dgm:spPr/>
      <dgm:t>
        <a:bodyPr/>
        <a:lstStyle/>
        <a:p>
          <a:r>
            <a:rPr lang="th-TH" b="1" dirty="0" smtClean="0"/>
            <a:t>๑.๒ </a:t>
          </a:r>
        </a:p>
        <a:p>
          <a:r>
            <a:rPr lang="th-TH" b="1" dirty="0" smtClean="0"/>
            <a:t>แก่นเรื่อง</a:t>
          </a:r>
          <a:endParaRPr lang="th-TH" b="1" dirty="0"/>
        </a:p>
      </dgm:t>
    </dgm:pt>
    <dgm:pt modelId="{8FDB2A74-275B-4D0F-A5B8-E9FE86718E63}" type="parTrans" cxnId="{26F3E420-BE8B-4092-9A70-0B390D519E68}">
      <dgm:prSet/>
      <dgm:spPr/>
      <dgm:t>
        <a:bodyPr/>
        <a:lstStyle/>
        <a:p>
          <a:endParaRPr lang="th-TH"/>
        </a:p>
      </dgm:t>
    </dgm:pt>
    <dgm:pt modelId="{7FF09AE5-5711-4FE1-A646-3433818A1F0B}" type="sibTrans" cxnId="{26F3E420-BE8B-4092-9A70-0B390D519E68}">
      <dgm:prSet/>
      <dgm:spPr/>
      <dgm:t>
        <a:bodyPr/>
        <a:lstStyle/>
        <a:p>
          <a:endParaRPr lang="th-TH"/>
        </a:p>
      </dgm:t>
    </dgm:pt>
    <dgm:pt modelId="{630983F8-E18E-48E4-B726-FB61D65B26E1}">
      <dgm:prSet phldrT="[Text]" custT="1"/>
      <dgm:spPr/>
      <dgm:t>
        <a:bodyPr/>
        <a:lstStyle/>
        <a:p>
          <a:r>
            <a:rPr lang="th-TH" sz="3200" b="1" dirty="0" smtClean="0"/>
            <a:t>๑.๑ </a:t>
          </a:r>
        </a:p>
        <a:p>
          <a:r>
            <a:rPr lang="th-TH" sz="3200" b="1" dirty="0" smtClean="0"/>
            <a:t>โครงเรื่อง</a:t>
          </a:r>
          <a:endParaRPr lang="th-TH" sz="3200" b="1" dirty="0"/>
        </a:p>
      </dgm:t>
    </dgm:pt>
    <dgm:pt modelId="{83A83101-E29D-480D-B762-99EC4CA8D5B8}" type="parTrans" cxnId="{637E33F5-3585-411D-BC93-81FEDE5B4891}">
      <dgm:prSet/>
      <dgm:spPr/>
      <dgm:t>
        <a:bodyPr/>
        <a:lstStyle/>
        <a:p>
          <a:endParaRPr lang="th-TH"/>
        </a:p>
      </dgm:t>
    </dgm:pt>
    <dgm:pt modelId="{EA6C13F7-4E29-4516-8EB7-E73077685784}" type="sibTrans" cxnId="{637E33F5-3585-411D-BC93-81FEDE5B4891}">
      <dgm:prSet/>
      <dgm:spPr/>
      <dgm:t>
        <a:bodyPr/>
        <a:lstStyle/>
        <a:p>
          <a:endParaRPr lang="th-TH"/>
        </a:p>
      </dgm:t>
    </dgm:pt>
    <dgm:pt modelId="{E5B4448F-9667-4AE9-95CE-33FED784B072}" type="pres">
      <dgm:prSet presAssocID="{5297A855-2901-4217-98A8-0F37F302CA8A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59E48C6D-3A52-4EAF-B68F-D09714A463D9}" type="pres">
      <dgm:prSet presAssocID="{894886F5-41C3-4BC3-8637-BB0745D25EDC}" presName="gear1" presStyleLbl="node1" presStyleIdx="0" presStyleCnt="2" custLinFactNeighborX="3585" custLinFactNeighborY="2568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3F90B83-57D2-4B15-A50C-E9E96D4C3889}" type="pres">
      <dgm:prSet presAssocID="{894886F5-41C3-4BC3-8637-BB0745D25EDC}" presName="gear1srcNode" presStyleLbl="node1" presStyleIdx="0" presStyleCnt="2"/>
      <dgm:spPr/>
      <dgm:t>
        <a:bodyPr/>
        <a:lstStyle/>
        <a:p>
          <a:endParaRPr lang="th-TH"/>
        </a:p>
      </dgm:t>
    </dgm:pt>
    <dgm:pt modelId="{1FCCBF06-A7F8-4BC2-97C7-D472435F3C5C}" type="pres">
      <dgm:prSet presAssocID="{894886F5-41C3-4BC3-8637-BB0745D25EDC}" presName="gear1dstNode" presStyleLbl="node1" presStyleIdx="0" presStyleCnt="2"/>
      <dgm:spPr/>
      <dgm:t>
        <a:bodyPr/>
        <a:lstStyle/>
        <a:p>
          <a:endParaRPr lang="th-TH"/>
        </a:p>
      </dgm:t>
    </dgm:pt>
    <dgm:pt modelId="{2A911B78-34CA-4561-BC9B-E3D10CD4EF2B}" type="pres">
      <dgm:prSet presAssocID="{630983F8-E18E-48E4-B726-FB61D65B26E1}" presName="gear2" presStyleLbl="node1" presStyleIdx="1" presStyleCnt="2" custScaleX="142100">
        <dgm:presLayoutVars>
          <dgm:chMax val="1"/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B96343C1-A2AC-40AA-96BF-C87B1B1BBE8E}" type="pres">
      <dgm:prSet presAssocID="{630983F8-E18E-48E4-B726-FB61D65B26E1}" presName="gear2srcNode" presStyleLbl="node1" presStyleIdx="1" presStyleCnt="2"/>
      <dgm:spPr/>
      <dgm:t>
        <a:bodyPr/>
        <a:lstStyle/>
        <a:p>
          <a:endParaRPr lang="th-TH"/>
        </a:p>
      </dgm:t>
    </dgm:pt>
    <dgm:pt modelId="{B309CFFE-F402-4216-A027-BFFE6AAF0DBC}" type="pres">
      <dgm:prSet presAssocID="{630983F8-E18E-48E4-B726-FB61D65B26E1}" presName="gear2dstNode" presStyleLbl="node1" presStyleIdx="1" presStyleCnt="2"/>
      <dgm:spPr/>
      <dgm:t>
        <a:bodyPr/>
        <a:lstStyle/>
        <a:p>
          <a:endParaRPr lang="th-TH"/>
        </a:p>
      </dgm:t>
    </dgm:pt>
    <dgm:pt modelId="{C7CD3131-6445-4B75-A73C-CC84E7ABC8FE}" type="pres">
      <dgm:prSet presAssocID="{7FF09AE5-5711-4FE1-A646-3433818A1F0B}" presName="connector1" presStyleLbl="sibTrans2D1" presStyleIdx="0" presStyleCnt="2"/>
      <dgm:spPr/>
      <dgm:t>
        <a:bodyPr/>
        <a:lstStyle/>
        <a:p>
          <a:endParaRPr lang="th-TH"/>
        </a:p>
      </dgm:t>
    </dgm:pt>
    <dgm:pt modelId="{A161393A-72A4-4EEE-83BE-177D7EACE2B2}" type="pres">
      <dgm:prSet presAssocID="{EA6C13F7-4E29-4516-8EB7-E73077685784}" presName="connector2" presStyleLbl="sibTrans2D1" presStyleIdx="1" presStyleCnt="2" custLinFactNeighborX="-8532" custLinFactNeighborY="-4739"/>
      <dgm:spPr/>
      <dgm:t>
        <a:bodyPr/>
        <a:lstStyle/>
        <a:p>
          <a:endParaRPr lang="th-TH"/>
        </a:p>
      </dgm:t>
    </dgm:pt>
  </dgm:ptLst>
  <dgm:cxnLst>
    <dgm:cxn modelId="{CD415292-719A-4F8D-9521-4DCA12084E86}" type="presOf" srcId="{894886F5-41C3-4BC3-8637-BB0745D25EDC}" destId="{C3F90B83-57D2-4B15-A50C-E9E96D4C3889}" srcOrd="1" destOrd="0" presId="urn:microsoft.com/office/officeart/2005/8/layout/gear1"/>
    <dgm:cxn modelId="{BA08B530-1CC7-4F47-993B-F4E1E3381EB3}" type="presOf" srcId="{630983F8-E18E-48E4-B726-FB61D65B26E1}" destId="{B96343C1-A2AC-40AA-96BF-C87B1B1BBE8E}" srcOrd="1" destOrd="0" presId="urn:microsoft.com/office/officeart/2005/8/layout/gear1"/>
    <dgm:cxn modelId="{A36CB76F-6A6B-4D54-AC54-7AB2F9C63F59}" type="presOf" srcId="{894886F5-41C3-4BC3-8637-BB0745D25EDC}" destId="{1FCCBF06-A7F8-4BC2-97C7-D472435F3C5C}" srcOrd="2" destOrd="0" presId="urn:microsoft.com/office/officeart/2005/8/layout/gear1"/>
    <dgm:cxn modelId="{01B17BD0-79E9-4706-9B93-ABCC392D3DEC}" type="presOf" srcId="{894886F5-41C3-4BC3-8637-BB0745D25EDC}" destId="{59E48C6D-3A52-4EAF-B68F-D09714A463D9}" srcOrd="0" destOrd="0" presId="urn:microsoft.com/office/officeart/2005/8/layout/gear1"/>
    <dgm:cxn modelId="{1918C6B7-D4B8-45F4-8833-54CAC9F66277}" type="presOf" srcId="{5297A855-2901-4217-98A8-0F37F302CA8A}" destId="{E5B4448F-9667-4AE9-95CE-33FED784B072}" srcOrd="0" destOrd="0" presId="urn:microsoft.com/office/officeart/2005/8/layout/gear1"/>
    <dgm:cxn modelId="{03AD5B24-ADF4-46C1-8AAC-B069D8DEDBB9}" type="presOf" srcId="{630983F8-E18E-48E4-B726-FB61D65B26E1}" destId="{2A911B78-34CA-4561-BC9B-E3D10CD4EF2B}" srcOrd="0" destOrd="0" presId="urn:microsoft.com/office/officeart/2005/8/layout/gear1"/>
    <dgm:cxn modelId="{58EAD0B3-29AB-40D9-ADDB-F9F0C8A93F55}" type="presOf" srcId="{630983F8-E18E-48E4-B726-FB61D65B26E1}" destId="{B309CFFE-F402-4216-A027-BFFE6AAF0DBC}" srcOrd="2" destOrd="0" presId="urn:microsoft.com/office/officeart/2005/8/layout/gear1"/>
    <dgm:cxn modelId="{637E33F5-3585-411D-BC93-81FEDE5B4891}" srcId="{5297A855-2901-4217-98A8-0F37F302CA8A}" destId="{630983F8-E18E-48E4-B726-FB61D65B26E1}" srcOrd="1" destOrd="0" parTransId="{83A83101-E29D-480D-B762-99EC4CA8D5B8}" sibTransId="{EA6C13F7-4E29-4516-8EB7-E73077685784}"/>
    <dgm:cxn modelId="{DB4C1112-E9E4-4354-BA63-9CCC0CFB66DA}" type="presOf" srcId="{7FF09AE5-5711-4FE1-A646-3433818A1F0B}" destId="{C7CD3131-6445-4B75-A73C-CC84E7ABC8FE}" srcOrd="0" destOrd="0" presId="urn:microsoft.com/office/officeart/2005/8/layout/gear1"/>
    <dgm:cxn modelId="{AC99ECEC-4B7D-41B1-B09B-01F0D4A1122A}" type="presOf" srcId="{EA6C13F7-4E29-4516-8EB7-E73077685784}" destId="{A161393A-72A4-4EEE-83BE-177D7EACE2B2}" srcOrd="0" destOrd="0" presId="urn:microsoft.com/office/officeart/2005/8/layout/gear1"/>
    <dgm:cxn modelId="{26F3E420-BE8B-4092-9A70-0B390D519E68}" srcId="{5297A855-2901-4217-98A8-0F37F302CA8A}" destId="{894886F5-41C3-4BC3-8637-BB0745D25EDC}" srcOrd="0" destOrd="0" parTransId="{8FDB2A74-275B-4D0F-A5B8-E9FE86718E63}" sibTransId="{7FF09AE5-5711-4FE1-A646-3433818A1F0B}"/>
    <dgm:cxn modelId="{60772450-EDE4-4E0B-8490-BEAA98E79F75}" type="presParOf" srcId="{E5B4448F-9667-4AE9-95CE-33FED784B072}" destId="{59E48C6D-3A52-4EAF-B68F-D09714A463D9}" srcOrd="0" destOrd="0" presId="urn:microsoft.com/office/officeart/2005/8/layout/gear1"/>
    <dgm:cxn modelId="{372FA297-0A8D-48E1-9B86-F10E7CB21674}" type="presParOf" srcId="{E5B4448F-9667-4AE9-95CE-33FED784B072}" destId="{C3F90B83-57D2-4B15-A50C-E9E96D4C3889}" srcOrd="1" destOrd="0" presId="urn:microsoft.com/office/officeart/2005/8/layout/gear1"/>
    <dgm:cxn modelId="{C234C8D1-AC79-497A-B4D5-29B29C47441A}" type="presParOf" srcId="{E5B4448F-9667-4AE9-95CE-33FED784B072}" destId="{1FCCBF06-A7F8-4BC2-97C7-D472435F3C5C}" srcOrd="2" destOrd="0" presId="urn:microsoft.com/office/officeart/2005/8/layout/gear1"/>
    <dgm:cxn modelId="{D3998C3B-9130-4612-BE97-65692A5375C1}" type="presParOf" srcId="{E5B4448F-9667-4AE9-95CE-33FED784B072}" destId="{2A911B78-34CA-4561-BC9B-E3D10CD4EF2B}" srcOrd="3" destOrd="0" presId="urn:microsoft.com/office/officeart/2005/8/layout/gear1"/>
    <dgm:cxn modelId="{7C919931-444B-46AB-8B9E-063AA73F0A56}" type="presParOf" srcId="{E5B4448F-9667-4AE9-95CE-33FED784B072}" destId="{B96343C1-A2AC-40AA-96BF-C87B1B1BBE8E}" srcOrd="4" destOrd="0" presId="urn:microsoft.com/office/officeart/2005/8/layout/gear1"/>
    <dgm:cxn modelId="{F9C93015-C08C-4FA2-8BE2-F4726ED493D0}" type="presParOf" srcId="{E5B4448F-9667-4AE9-95CE-33FED784B072}" destId="{B309CFFE-F402-4216-A027-BFFE6AAF0DBC}" srcOrd="5" destOrd="0" presId="urn:microsoft.com/office/officeart/2005/8/layout/gear1"/>
    <dgm:cxn modelId="{31356229-EF83-48CD-A8B8-B9D1F11D55BD}" type="presParOf" srcId="{E5B4448F-9667-4AE9-95CE-33FED784B072}" destId="{C7CD3131-6445-4B75-A73C-CC84E7ABC8FE}" srcOrd="6" destOrd="0" presId="urn:microsoft.com/office/officeart/2005/8/layout/gear1"/>
    <dgm:cxn modelId="{9DC7B1CA-554A-45F5-991F-0A96A097EB0C}" type="presParOf" srcId="{E5B4448F-9667-4AE9-95CE-33FED784B072}" destId="{A161393A-72A4-4EEE-83BE-177D7EACE2B2}" srcOrd="7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6C78511-F451-4B6F-BB91-2687E62CC15F}" type="doc">
      <dgm:prSet loTypeId="urn:microsoft.com/office/officeart/2005/8/layout/arrow5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th-TH"/>
        </a:p>
      </dgm:t>
    </dgm:pt>
    <dgm:pt modelId="{486ED5EA-8447-4CDD-AA83-9CEE7EF8D0B6}">
      <dgm:prSet phldrT="[Text]"/>
      <dgm:spPr/>
      <dgm:t>
        <a:bodyPr/>
        <a:lstStyle/>
        <a:p>
          <a:r>
            <a:rPr lang="th-TH" b="1" dirty="0" smtClean="0"/>
            <a:t>๒.๑ </a:t>
          </a:r>
        </a:p>
        <a:p>
          <a:r>
            <a:rPr lang="th-TH" b="1" dirty="0" smtClean="0"/>
            <a:t>ลักษณะการประพันธ์</a:t>
          </a:r>
          <a:endParaRPr lang="th-TH" b="1" dirty="0"/>
        </a:p>
      </dgm:t>
    </dgm:pt>
    <dgm:pt modelId="{AF044787-12B7-4429-84F4-1DA7CEAC47A3}" type="parTrans" cxnId="{73B67AF4-423A-4F6C-98E5-526C7C122F7F}">
      <dgm:prSet/>
      <dgm:spPr/>
      <dgm:t>
        <a:bodyPr/>
        <a:lstStyle/>
        <a:p>
          <a:endParaRPr lang="th-TH"/>
        </a:p>
      </dgm:t>
    </dgm:pt>
    <dgm:pt modelId="{50E2636E-DC8F-46E8-B2E2-76999F2A35B0}" type="sibTrans" cxnId="{73B67AF4-423A-4F6C-98E5-526C7C122F7F}">
      <dgm:prSet/>
      <dgm:spPr/>
      <dgm:t>
        <a:bodyPr/>
        <a:lstStyle/>
        <a:p>
          <a:endParaRPr lang="th-TH"/>
        </a:p>
      </dgm:t>
    </dgm:pt>
    <dgm:pt modelId="{D21582E5-9B83-4D12-9E88-0054CEE4242D}">
      <dgm:prSet phldrT="[Text]"/>
      <dgm:spPr/>
      <dgm:t>
        <a:bodyPr/>
        <a:lstStyle/>
        <a:p>
          <a:r>
            <a:rPr lang="th-TH" b="1" dirty="0" smtClean="0"/>
            <a:t>๒.๒ </a:t>
          </a:r>
        </a:p>
        <a:p>
          <a:r>
            <a:rPr lang="th-TH" b="1" dirty="0" smtClean="0"/>
            <a:t>ศิลปะการประพันธ์</a:t>
          </a:r>
          <a:endParaRPr lang="th-TH" b="1" dirty="0"/>
        </a:p>
      </dgm:t>
    </dgm:pt>
    <dgm:pt modelId="{E25F47D4-EC0C-4A13-8B2B-B3C187232D5A}" type="parTrans" cxnId="{C91A7F74-A406-4DB6-979B-9215282C808A}">
      <dgm:prSet/>
      <dgm:spPr/>
      <dgm:t>
        <a:bodyPr/>
        <a:lstStyle/>
        <a:p>
          <a:endParaRPr lang="th-TH"/>
        </a:p>
      </dgm:t>
    </dgm:pt>
    <dgm:pt modelId="{71D08923-1DD6-4E44-9786-F3D730960D79}" type="sibTrans" cxnId="{C91A7F74-A406-4DB6-979B-9215282C808A}">
      <dgm:prSet/>
      <dgm:spPr/>
      <dgm:t>
        <a:bodyPr/>
        <a:lstStyle/>
        <a:p>
          <a:endParaRPr lang="th-TH"/>
        </a:p>
      </dgm:t>
    </dgm:pt>
    <dgm:pt modelId="{FD111245-C3DF-4FBA-A134-010DA81D9D1D}" type="pres">
      <dgm:prSet presAssocID="{C6C78511-F451-4B6F-BB91-2687E62CC15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B74F5FFC-799A-4896-845F-0D365051DB59}" type="pres">
      <dgm:prSet presAssocID="{486ED5EA-8447-4CDD-AA83-9CEE7EF8D0B6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26A3C8B7-C185-4D1E-8759-468018D3D484}" type="pres">
      <dgm:prSet presAssocID="{D21582E5-9B83-4D12-9E88-0054CEE4242D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73B67AF4-423A-4F6C-98E5-526C7C122F7F}" srcId="{C6C78511-F451-4B6F-BB91-2687E62CC15F}" destId="{486ED5EA-8447-4CDD-AA83-9CEE7EF8D0B6}" srcOrd="0" destOrd="0" parTransId="{AF044787-12B7-4429-84F4-1DA7CEAC47A3}" sibTransId="{50E2636E-DC8F-46E8-B2E2-76999F2A35B0}"/>
    <dgm:cxn modelId="{D83882D8-8A62-4291-B760-DD936EB671F1}" type="presOf" srcId="{486ED5EA-8447-4CDD-AA83-9CEE7EF8D0B6}" destId="{B74F5FFC-799A-4896-845F-0D365051DB59}" srcOrd="0" destOrd="0" presId="urn:microsoft.com/office/officeart/2005/8/layout/arrow5"/>
    <dgm:cxn modelId="{0709B05B-F3B0-4241-AC30-10EB74D14103}" type="presOf" srcId="{D21582E5-9B83-4D12-9E88-0054CEE4242D}" destId="{26A3C8B7-C185-4D1E-8759-468018D3D484}" srcOrd="0" destOrd="0" presId="urn:microsoft.com/office/officeart/2005/8/layout/arrow5"/>
    <dgm:cxn modelId="{10AD4D03-1AB0-4EBD-B154-46CD4CE636EA}" type="presOf" srcId="{C6C78511-F451-4B6F-BB91-2687E62CC15F}" destId="{FD111245-C3DF-4FBA-A134-010DA81D9D1D}" srcOrd="0" destOrd="0" presId="urn:microsoft.com/office/officeart/2005/8/layout/arrow5"/>
    <dgm:cxn modelId="{C91A7F74-A406-4DB6-979B-9215282C808A}" srcId="{C6C78511-F451-4B6F-BB91-2687E62CC15F}" destId="{D21582E5-9B83-4D12-9E88-0054CEE4242D}" srcOrd="1" destOrd="0" parTransId="{E25F47D4-EC0C-4A13-8B2B-B3C187232D5A}" sibTransId="{71D08923-1DD6-4E44-9786-F3D730960D79}"/>
    <dgm:cxn modelId="{4653B4E9-1AD0-436D-A28B-2F5B73CDC6C7}" type="presParOf" srcId="{FD111245-C3DF-4FBA-A134-010DA81D9D1D}" destId="{B74F5FFC-799A-4896-845F-0D365051DB59}" srcOrd="0" destOrd="0" presId="urn:microsoft.com/office/officeart/2005/8/layout/arrow5"/>
    <dgm:cxn modelId="{0DCD38AC-A0A7-438B-B4E7-D0356C4E6CEE}" type="presParOf" srcId="{FD111245-C3DF-4FBA-A134-010DA81D9D1D}" destId="{26A3C8B7-C185-4D1E-8759-468018D3D484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F3BB98C-7E0D-4AB7-BAB6-D966A918E40D}">
      <dsp:nvSpPr>
        <dsp:cNvPr id="0" name=""/>
        <dsp:cNvSpPr/>
      </dsp:nvSpPr>
      <dsp:spPr>
        <a:xfrm>
          <a:off x="1193406" y="0"/>
          <a:ext cx="4525962" cy="4525962"/>
        </a:xfrm>
        <a:prstGeom prst="triangl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DECE68-DAB0-41A5-927B-8BF82FFFF51E}">
      <dsp:nvSpPr>
        <dsp:cNvPr id="0" name=""/>
        <dsp:cNvSpPr/>
      </dsp:nvSpPr>
      <dsp:spPr>
        <a:xfrm>
          <a:off x="2931542" y="455027"/>
          <a:ext cx="3991565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000" b="1" kern="1200" dirty="0" smtClean="0"/>
            <a:t>๑. คุณค่าด้านเนื้อหา</a:t>
          </a:r>
          <a:endParaRPr lang="th-TH" sz="3000" b="1" kern="1200" dirty="0"/>
        </a:p>
      </dsp:txBody>
      <dsp:txXfrm>
        <a:off x="2931542" y="455027"/>
        <a:ext cx="3991565" cy="1071380"/>
      </dsp:txXfrm>
    </dsp:sp>
    <dsp:sp modelId="{877619E8-6E8D-42B6-A78B-10EFE5D5E091}">
      <dsp:nvSpPr>
        <dsp:cNvPr id="0" name=""/>
        <dsp:cNvSpPr/>
      </dsp:nvSpPr>
      <dsp:spPr>
        <a:xfrm>
          <a:off x="2859525" y="1660329"/>
          <a:ext cx="4135600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1759972"/>
              <a:satOff val="-18065"/>
              <a:lumOff val="75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/>
            <a:t>๒. คุณค่าด้านวรรณศิลป์</a:t>
          </a:r>
          <a:endParaRPr lang="th-TH" sz="2900" b="1" kern="1200" dirty="0"/>
        </a:p>
      </dsp:txBody>
      <dsp:txXfrm>
        <a:off x="2859525" y="1660329"/>
        <a:ext cx="4135600" cy="1071380"/>
      </dsp:txXfrm>
    </dsp:sp>
    <dsp:sp modelId="{2B32A638-B4B1-4B6A-8CDE-3E06D2D5521B}">
      <dsp:nvSpPr>
        <dsp:cNvPr id="0" name=""/>
        <dsp:cNvSpPr/>
      </dsp:nvSpPr>
      <dsp:spPr>
        <a:xfrm>
          <a:off x="2818456" y="2865632"/>
          <a:ext cx="4217737" cy="107138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4">
              <a:hueOff val="-3519944"/>
              <a:satOff val="-36129"/>
              <a:lumOff val="150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900" b="1" kern="1200" dirty="0" smtClean="0"/>
            <a:t>๓. คุณค่าด้านสังคมและวัฒนธรรม</a:t>
          </a:r>
          <a:endParaRPr lang="th-TH" sz="2900" b="1" kern="1200" dirty="0"/>
        </a:p>
      </dsp:txBody>
      <dsp:txXfrm>
        <a:off x="2818456" y="2865632"/>
        <a:ext cx="4217737" cy="107138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9E48C6D-3A52-4EAF-B68F-D09714A463D9}">
      <dsp:nvSpPr>
        <dsp:cNvPr id="0" name=""/>
        <dsp:cNvSpPr/>
      </dsp:nvSpPr>
      <dsp:spPr>
        <a:xfrm>
          <a:off x="3970771" y="1731828"/>
          <a:ext cx="2615882" cy="2615882"/>
        </a:xfrm>
        <a:prstGeom prst="gear9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๑.๒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600" b="1" kern="1200" dirty="0" smtClean="0"/>
            <a:t>แก่นเรื่อง</a:t>
          </a:r>
          <a:endParaRPr lang="th-TH" sz="3600" b="1" kern="1200" dirty="0"/>
        </a:p>
      </dsp:txBody>
      <dsp:txXfrm>
        <a:off x="3970771" y="1731828"/>
        <a:ext cx="2615882" cy="2615882"/>
      </dsp:txXfrm>
    </dsp:sp>
    <dsp:sp modelId="{2A911B78-34CA-4561-BC9B-E3D10CD4EF2B}">
      <dsp:nvSpPr>
        <dsp:cNvPr id="0" name=""/>
        <dsp:cNvSpPr/>
      </dsp:nvSpPr>
      <dsp:spPr>
        <a:xfrm>
          <a:off x="1954556" y="1046352"/>
          <a:ext cx="2703395" cy="1902460"/>
        </a:xfrm>
        <a:prstGeom prst="gear6">
          <a:avLst/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๑.๑ </a:t>
          </a:r>
        </a:p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 smtClean="0"/>
            <a:t>โครงเรื่อง</a:t>
          </a:r>
          <a:endParaRPr lang="th-TH" sz="3200" b="1" kern="1200" dirty="0"/>
        </a:p>
      </dsp:txBody>
      <dsp:txXfrm>
        <a:off x="1954556" y="1046352"/>
        <a:ext cx="2703395" cy="1902460"/>
      </dsp:txXfrm>
    </dsp:sp>
    <dsp:sp modelId="{C7CD3131-6445-4B75-A73C-CC84E7ABC8FE}">
      <dsp:nvSpPr>
        <dsp:cNvPr id="0" name=""/>
        <dsp:cNvSpPr/>
      </dsp:nvSpPr>
      <dsp:spPr>
        <a:xfrm>
          <a:off x="4014160" y="1210368"/>
          <a:ext cx="3217535" cy="3217535"/>
        </a:xfrm>
        <a:prstGeom prst="circularArrow">
          <a:avLst>
            <a:gd name="adj1" fmla="val 4878"/>
            <a:gd name="adj2" fmla="val 312630"/>
            <a:gd name="adj3" fmla="val 3183096"/>
            <a:gd name="adj4" fmla="val 15167177"/>
            <a:gd name="adj5" fmla="val 5691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61393A-72A4-4EEE-83BE-177D7EACE2B2}">
      <dsp:nvSpPr>
        <dsp:cNvPr id="0" name=""/>
        <dsp:cNvSpPr/>
      </dsp:nvSpPr>
      <dsp:spPr>
        <a:xfrm>
          <a:off x="1810538" y="507710"/>
          <a:ext cx="2432770" cy="2432770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4">
            <a:hueOff val="-3519944"/>
            <a:satOff val="-36129"/>
            <a:lumOff val="150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4F5FFC-799A-4896-845F-0D365051DB59}">
      <dsp:nvSpPr>
        <dsp:cNvPr id="0" name=""/>
        <dsp:cNvSpPr/>
      </dsp:nvSpPr>
      <dsp:spPr>
        <a:xfrm rot="16200000">
          <a:off x="702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๒.๑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ลักษณะการประพันธ์</a:t>
          </a:r>
          <a:endParaRPr lang="th-TH" sz="3500" b="1" kern="1200" dirty="0"/>
        </a:p>
      </dsp:txBody>
      <dsp:txXfrm rot="16200000">
        <a:off x="702" y="261838"/>
        <a:ext cx="4002285" cy="4002285"/>
      </dsp:txXfrm>
    </dsp:sp>
    <dsp:sp modelId="{26A3C8B7-C185-4D1E-8759-468018D3D484}">
      <dsp:nvSpPr>
        <dsp:cNvPr id="0" name=""/>
        <dsp:cNvSpPr/>
      </dsp:nvSpPr>
      <dsp:spPr>
        <a:xfrm rot="5400000">
          <a:off x="4226611" y="261838"/>
          <a:ext cx="4002285" cy="4002285"/>
        </a:xfrm>
        <a:prstGeom prst="downArrow">
          <a:avLst>
            <a:gd name="adj1" fmla="val 50000"/>
            <a:gd name="adj2" fmla="val 35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8920" tIns="248920" rIns="248920" bIns="24892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๒.๒ </a:t>
          </a:r>
        </a:p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500" b="1" kern="1200" dirty="0" smtClean="0"/>
            <a:t>ศิลปะการประพันธ์</a:t>
          </a:r>
          <a:endParaRPr lang="th-TH" sz="3500" b="1" kern="1200" dirty="0"/>
        </a:p>
      </dsp:txBody>
      <dsp:txXfrm rot="5400000">
        <a:off x="4226611" y="261838"/>
        <a:ext cx="4002285" cy="40022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361D1851-7664-419E-9F9C-A5C10F10AA35}" type="datetimeFigureOut">
              <a:rPr lang="th-TH" smtClean="0"/>
              <a:pPr/>
              <a:t>07/01/58</a:t>
            </a:fld>
            <a:endParaRPr lang="th-TH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th-TH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CC77535E-8EAB-4308-9DC6-A53FF714DDD8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5616" y="4437112"/>
            <a:ext cx="7772400" cy="590223"/>
          </a:xfrm>
        </p:spPr>
        <p:txBody>
          <a:bodyPr/>
          <a:lstStyle/>
          <a:p>
            <a:r>
              <a:rPr lang="th-TH" b="1" dirty="0" smtClean="0">
                <a:solidFill>
                  <a:srgbClr val="FF0066"/>
                </a:solidFill>
              </a:rPr>
              <a:t>พระบาทสมเด็จพระจุลจอมเกล้าเจ้าอยู่หัว</a:t>
            </a:r>
            <a:endParaRPr lang="th-TH" dirty="0">
              <a:solidFill>
                <a:srgbClr val="FF0066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8769" y="2060848"/>
            <a:ext cx="65934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96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พระบรมราโชวาท</a:t>
            </a:r>
            <a:endParaRPr lang="th-TH" sz="96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6" name="Picture 5" descr="DSGNC092_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rgbClr val="FF0000"/>
                </a:solidFill>
              </a:rPr>
              <a:t>คุณค่าความงาม</a:t>
            </a:r>
            <a:endParaRPr lang="th-TH" sz="4400" u="sng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95536" y="1268760"/>
          <a:ext cx="8229600" cy="4756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6600CC"/>
                </a:solidFill>
              </a:rPr>
              <a:t>๑. คุณค่าด้านเนื้อหา</a:t>
            </a:r>
            <a:endParaRPr lang="th-TH" sz="4400" dirty="0">
              <a:solidFill>
                <a:srgbClr val="6600CC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200" dirty="0" smtClean="0"/>
              <a:t>เป็นการสั่งสอนพระราชโอรสที่ประกอบไปด้วยเหตุผลและทรงชี้แจงถึงข้อดีข้อเสียที่จะตามมา ทำให้คำสั่งนั้นประกอบไปด้วยเหตุผลที่น่าเชื่อถือ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 smtClean="0">
                <a:solidFill>
                  <a:srgbClr val="FF3399"/>
                </a:solidFill>
              </a:rPr>
              <a:t>๑.๑ โครงเรื่อง</a:t>
            </a:r>
            <a:endParaRPr lang="th-TH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200" dirty="0" smtClean="0"/>
              <a:t>การไปศึกษาเล่าเรียนในต่างประเทศ ต้องใช้ความอุตสาหะพากเพียรเพื่อนำความรู้กลับมาพัฒนาประเทศชาติและจำเป็นต้องรู้จักวางตนให้เหมาะสม รวมทั้งรู้จักใช้จ่ายตามเหตุอันควร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 smtClean="0">
                <a:solidFill>
                  <a:srgbClr val="FF3399"/>
                </a:solidFill>
              </a:rPr>
              <a:t>๑.๒ แก่นเรื่อง</a:t>
            </a:r>
            <a:endParaRPr lang="th-TH" sz="4000" dirty="0">
              <a:solidFill>
                <a:srgbClr val="FF3399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9933FF"/>
                </a:solidFill>
              </a:rPr>
              <a:t>๒. คุณค่าด้านวรรณศิลป์</a:t>
            </a:r>
            <a:endParaRPr lang="th-TH" sz="4400" dirty="0">
              <a:solidFill>
                <a:srgbClr val="9933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		</a:t>
            </a:r>
            <a:r>
              <a:rPr lang="th-TH" sz="3200" dirty="0" smtClean="0"/>
              <a:t>ความเรียงร้อยแก้วในรูปแบบของจดหมาย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 smtClean="0">
                <a:solidFill>
                  <a:srgbClr val="33CC33"/>
                </a:solidFill>
              </a:rPr>
              <a:t>๒.๑ ลักษณะการประพันธ์</a:t>
            </a:r>
            <a:endParaRPr lang="th-TH" sz="40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43608" y="1268760"/>
            <a:ext cx="7643192" cy="5400600"/>
          </a:xfrm>
        </p:spPr>
        <p:txBody>
          <a:bodyPr>
            <a:normAutofit/>
          </a:bodyPr>
          <a:lstStyle/>
          <a:p>
            <a:pPr marL="624078" indent="-514350">
              <a:buNone/>
            </a:pPr>
            <a:r>
              <a:rPr lang="th-TH" sz="3200" dirty="0" smtClean="0"/>
              <a:t>๑. </a:t>
            </a:r>
            <a:r>
              <a:rPr lang="th-TH" sz="3200" dirty="0" smtClean="0">
                <a:solidFill>
                  <a:srgbClr val="FF0000"/>
                </a:solidFill>
              </a:rPr>
              <a:t>ใช้คำและภาษาเข้าใจง่าย </a:t>
            </a:r>
            <a:r>
              <a:rPr lang="th-TH" sz="3200" dirty="0" smtClean="0"/>
              <a:t>กระจ่างชัด</a:t>
            </a:r>
          </a:p>
          <a:p>
            <a:pPr marL="624078" indent="-514350">
              <a:buNone/>
            </a:pPr>
            <a:r>
              <a:rPr lang="th-TH" sz="3200" dirty="0" smtClean="0"/>
              <a:t>๒. </a:t>
            </a:r>
            <a:r>
              <a:rPr lang="th-TH" sz="3200" dirty="0" smtClean="0">
                <a:solidFill>
                  <a:srgbClr val="FF0000"/>
                </a:solidFill>
              </a:rPr>
              <a:t>มีการใช้คำศัพท์สมัยใหม่และการทับศัพท์ภาษาอังกฤษ </a:t>
            </a:r>
            <a:r>
              <a:rPr lang="th-TH" sz="3200" dirty="0" smtClean="0"/>
              <a:t>ซึ่งปัจจุบันก็ยังใช้กันอยู่  เช่น  เก๋  แบงก์  ปอนด์ ฯลฯ</a:t>
            </a:r>
          </a:p>
          <a:p>
            <a:pPr marL="624078" indent="-514350">
              <a:buNone/>
            </a:pPr>
            <a:r>
              <a:rPr lang="th-TH" sz="3200" dirty="0" smtClean="0"/>
              <a:t>๓. </a:t>
            </a:r>
            <a:r>
              <a:rPr lang="th-TH" sz="3200" dirty="0" smtClean="0">
                <a:solidFill>
                  <a:srgbClr val="FF0000"/>
                </a:solidFill>
              </a:rPr>
              <a:t>มีการใช้อุปมา </a:t>
            </a:r>
            <a:r>
              <a:rPr lang="th-TH" sz="3200" dirty="0" smtClean="0"/>
              <a:t>ทำให้เกิดภาพได้อย่างชัดเจน</a:t>
            </a:r>
          </a:p>
          <a:p>
            <a:pPr marL="624078" indent="-514350">
              <a:buNone/>
            </a:pPr>
            <a:r>
              <a:rPr lang="th-TH" sz="3200" dirty="0" smtClean="0"/>
              <a:t>๔. </a:t>
            </a:r>
            <a:r>
              <a:rPr lang="th-TH" sz="3200" dirty="0" smtClean="0">
                <a:solidFill>
                  <a:srgbClr val="FF0000"/>
                </a:solidFill>
              </a:rPr>
              <a:t>มีการใช้ถ้อยคำกระทบใจผู้อ่าน </a:t>
            </a:r>
            <a:r>
              <a:rPr lang="th-TH" sz="3200" dirty="0" smtClean="0"/>
              <a:t>เพื่อให้พระราชโอรสทรงประพฤติปฏิบัติตามพระบรมราโชวาท</a:t>
            </a:r>
          </a:p>
          <a:p>
            <a:pPr marL="624078" indent="-514350">
              <a:buNone/>
            </a:pPr>
            <a:r>
              <a:rPr lang="th-TH" sz="3200" dirty="0" smtClean="0"/>
              <a:t>๕. </a:t>
            </a:r>
            <a:r>
              <a:rPr lang="th-TH" sz="3200" dirty="0" smtClean="0">
                <a:solidFill>
                  <a:srgbClr val="FF0000"/>
                </a:solidFill>
              </a:rPr>
              <a:t>สำนวนบางสำนวนทำให้เข้าใจพระราชปรารถนาของพระองค์ว่าทรงพระราชนิพนธ์ด้วยความรักของพระองค์ที่มีต่อพระราชโอรส </a:t>
            </a:r>
            <a:r>
              <a:rPr lang="th-TH" sz="3200" dirty="0" smtClean="0"/>
              <a:t>ในคำสอนจึงมีน้ำเสียงแสดงความห่วงใย ความรัก ความหวังดีของพ่อที่มีต่อลูก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th-TH" sz="4000" dirty="0" smtClean="0">
                <a:solidFill>
                  <a:srgbClr val="FFCC00"/>
                </a:solidFill>
              </a:rPr>
              <a:t>๒.๒ ศิลปะการประพันธ์</a:t>
            </a:r>
            <a:endParaRPr lang="th-TH" sz="4000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71600" y="980728"/>
            <a:ext cx="7715200" cy="5688632"/>
          </a:xfrm>
        </p:spPr>
        <p:txBody>
          <a:bodyPr>
            <a:noAutofit/>
          </a:bodyPr>
          <a:lstStyle/>
          <a:p>
            <a:pPr marL="624078" indent="-514350" algn="thaiDist">
              <a:buNone/>
            </a:pPr>
            <a:r>
              <a:rPr lang="th-TH" sz="2800" dirty="0" smtClean="0"/>
              <a:t>๑. </a:t>
            </a:r>
            <a:r>
              <a:rPr lang="th-TH" sz="2800" dirty="0" smtClean="0">
                <a:solidFill>
                  <a:srgbClr val="FF0000"/>
                </a:solidFill>
              </a:rPr>
              <a:t>สะท้อนให้เห็นถึงสังคมไทยสมัยก่อนว่ามีเงินเบี้ยหวัด เงินกลางปี และเงินพระคลังข้างที่ </a:t>
            </a:r>
            <a:r>
              <a:rPr lang="th-TH" sz="2800" dirty="0" smtClean="0"/>
              <a:t>ซึ่งแบ่งเป็นส่วนๆสำหรับพระเจ้าแผ่นดิน</a:t>
            </a:r>
          </a:p>
          <a:p>
            <a:pPr marL="624078" indent="-514350" algn="thaiDist">
              <a:buNone/>
            </a:pPr>
            <a:r>
              <a:rPr lang="th-TH" sz="2800" dirty="0" smtClean="0"/>
              <a:t>๒. </a:t>
            </a:r>
            <a:r>
              <a:rPr lang="th-TH" sz="2800" dirty="0" smtClean="0">
                <a:solidFill>
                  <a:srgbClr val="FF0000"/>
                </a:solidFill>
              </a:rPr>
              <a:t>สะท้อนให้เห็นว่าสังคมไทยในเวลานั้นต้องการคนที่มีความรู้ความสามารถทางด้านภาษาและการคำนวณ </a:t>
            </a:r>
            <a:r>
              <a:rPr lang="th-TH" sz="2800" dirty="0" smtClean="0">
                <a:solidFill>
                  <a:srgbClr val="FF0000"/>
                </a:solidFill>
              </a:rPr>
              <a:t>เพื่อ</a:t>
            </a:r>
            <a:r>
              <a:rPr lang="th-TH" sz="2800" dirty="0" smtClean="0">
                <a:solidFill>
                  <a:srgbClr val="FF0000"/>
                </a:solidFill>
              </a:rPr>
              <a:t>จะได้มาพัฒนาประเทศ </a:t>
            </a:r>
            <a:r>
              <a:rPr lang="th-TH" sz="2800" dirty="0" smtClean="0"/>
              <a:t>รวมทั้งต้องการให้ไปเห็นว่าต่างประเทศมีการพัฒนาอย่างไร จะได้กลับมาพัฒนาให้บ้านเมืองเจริญรุ่งเรือง</a:t>
            </a:r>
          </a:p>
          <a:p>
            <a:pPr marL="624078" indent="-514350" algn="thaiDist">
              <a:buNone/>
            </a:pPr>
            <a:r>
              <a:rPr lang="th-TH" sz="2800" dirty="0" smtClean="0"/>
              <a:t>๓. </a:t>
            </a:r>
            <a:r>
              <a:rPr lang="th-TH" sz="2800" dirty="0" smtClean="0">
                <a:solidFill>
                  <a:srgbClr val="FF0000"/>
                </a:solidFill>
              </a:rPr>
              <a:t>สะท้อนให้เห็นว่าสังคมตะวันตก มีแบงก์และมีดอกเบี้ย</a:t>
            </a:r>
            <a:r>
              <a:rPr lang="th-TH" sz="2800" dirty="0" smtClean="0"/>
              <a:t>ให้สำหรับเงินฝากในธนาคาร</a:t>
            </a:r>
          </a:p>
          <a:p>
            <a:pPr marL="624078" indent="-514350" algn="thaiDist">
              <a:buNone/>
            </a:pPr>
            <a:r>
              <a:rPr lang="th-TH" sz="2800" dirty="0" smtClean="0"/>
              <a:t>๔. </a:t>
            </a:r>
            <a:r>
              <a:rPr lang="th-TH" sz="2800" dirty="0" smtClean="0">
                <a:solidFill>
                  <a:srgbClr val="FF0000"/>
                </a:solidFill>
              </a:rPr>
              <a:t>สะท้อนให้เห็นถึงความแตกต่างระหว่างสังคมไทยกับสังคมตะวันตก</a:t>
            </a:r>
          </a:p>
          <a:p>
            <a:pPr marL="624078" indent="-514350" algn="thaiDist">
              <a:buNone/>
            </a:pPr>
            <a:r>
              <a:rPr lang="th-TH" sz="2800" dirty="0" smtClean="0"/>
              <a:t>๕. </a:t>
            </a:r>
            <a:r>
              <a:rPr lang="th-TH" sz="2800" dirty="0" smtClean="0">
                <a:solidFill>
                  <a:srgbClr val="FF0000"/>
                </a:solidFill>
              </a:rPr>
              <a:t>สะท้อนให้เห็นว่าครอบครัวไทยนั้น พ่อเป็นหัวหน้าครอบครัว </a:t>
            </a:r>
            <a:r>
              <a:rPr lang="th-TH" sz="2800" dirty="0" smtClean="0"/>
              <a:t>ต้องดูแลอบรมสั่งสอนลูก วางแนวทางชีวิตที่ดีให้แก่ลูก และลูกต้องเชื่อฟังคำสั่งสอน</a:t>
            </a:r>
            <a:endParaRPr lang="th-TH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th-TH" sz="4400" dirty="0" smtClean="0">
                <a:solidFill>
                  <a:srgbClr val="FFFF00"/>
                </a:solidFill>
              </a:rPr>
              <a:t>๓. คุณค่าด้านสังคมและวัฒนธรรม</a:t>
            </a:r>
            <a:endParaRPr lang="th-TH" sz="44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24078" indent="-514350" algn="thaiDist">
              <a:buNone/>
            </a:pPr>
            <a:r>
              <a:rPr lang="th-TH" sz="3200" dirty="0" smtClean="0"/>
              <a:t>๑. </a:t>
            </a:r>
            <a:r>
              <a:rPr lang="th-TH" sz="3200" dirty="0" smtClean="0">
                <a:solidFill>
                  <a:srgbClr val="FF0000"/>
                </a:solidFill>
              </a:rPr>
              <a:t>ควรเป็นคน</a:t>
            </a:r>
            <a:r>
              <a:rPr lang="th-TH" sz="3200" dirty="0" smtClean="0">
                <a:solidFill>
                  <a:srgbClr val="FF0000"/>
                </a:solidFill>
              </a:rPr>
              <a:t>อ่อนน้อมถ่อมตน </a:t>
            </a:r>
            <a:r>
              <a:rPr lang="th-TH" sz="3200" dirty="0" smtClean="0"/>
              <a:t>ว่านอนสอนง่าย เพราะถ้าประพฤติดีจะมีคุณแก่ตัวเราทั้งในปัจจุบันและอนาคต</a:t>
            </a:r>
          </a:p>
          <a:p>
            <a:pPr marL="624078" indent="-514350" algn="thaiDist">
              <a:buNone/>
            </a:pPr>
            <a:r>
              <a:rPr lang="th-TH" sz="3200" dirty="0" smtClean="0"/>
              <a:t>๒. </a:t>
            </a:r>
            <a:r>
              <a:rPr lang="th-TH" sz="3200" dirty="0" smtClean="0">
                <a:solidFill>
                  <a:srgbClr val="FF0000"/>
                </a:solidFill>
              </a:rPr>
              <a:t>ควรรู้จักใช้เงินอย่างประหยัด </a:t>
            </a:r>
            <a:r>
              <a:rPr lang="th-TH" sz="3200" dirty="0" smtClean="0"/>
              <a:t>และไม่ควรเป็นหนี้ผู้อื่น</a:t>
            </a:r>
          </a:p>
          <a:p>
            <a:pPr marL="624078" indent="-514350" algn="thaiDist">
              <a:buNone/>
            </a:pPr>
            <a:r>
              <a:rPr lang="th-TH" sz="3200" dirty="0" smtClean="0"/>
              <a:t>๓. </a:t>
            </a:r>
            <a:r>
              <a:rPr lang="th-TH" sz="3200" dirty="0" smtClean="0">
                <a:solidFill>
                  <a:srgbClr val="FF0000"/>
                </a:solidFill>
              </a:rPr>
              <a:t>ควรตั้งใจศึกษาเล่าเรียน </a:t>
            </a:r>
            <a:r>
              <a:rPr lang="th-TH" sz="3200" dirty="0" smtClean="0"/>
              <a:t>เพื่อเป็นกำลังสำคัญและเป็นประโยชน์แก่บ้านเมือง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rgbClr val="FF33CC"/>
                </a:solidFill>
              </a:rPr>
              <a:t>ข้อคิดที่ได้จากเรื่อง</a:t>
            </a:r>
            <a:endParaRPr lang="th-TH" sz="4400" u="sng" dirty="0">
              <a:solidFill>
                <a:srgbClr val="FF33CC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328592"/>
          </a:xfrm>
        </p:spPr>
        <p:txBody>
          <a:bodyPr/>
          <a:lstStyle/>
          <a:p>
            <a:pPr marL="624078" indent="-514350" algn="thaiDist">
              <a:buNone/>
            </a:pPr>
            <a:r>
              <a:rPr lang="th-TH" dirty="0" smtClean="0"/>
              <a:t>1. เพราะเหตุใดรัชกาลที่ 5 จึงทรงสั่งสอนพระเจ้าลูกยาเธอขณะทรงศึกษาวิชาการในยุโรป ดังต่อไปนี้</a:t>
            </a:r>
          </a:p>
          <a:p>
            <a:pPr marL="624078" indent="-514350">
              <a:buNone/>
            </a:pPr>
            <a:r>
              <a:rPr lang="th-TH" dirty="0" smtClean="0"/>
              <a:t>	1.1 “...อย่าให้ไว้ยศว่าเป็นเจ้า ให้ถือเอาบรรดาศักดิ์เสมอลูกผู้มีตระกูลในกรุงสยาม คืออย่าให้</a:t>
            </a:r>
            <a:r>
              <a:rPr lang="th-TH" dirty="0" err="1" smtClean="0"/>
              <a:t>ใช้ฮิสรอแยลไฮเนสปรินซ์</a:t>
            </a:r>
            <a:r>
              <a:rPr lang="th-TH" dirty="0" smtClean="0"/>
              <a:t>นำหน้าชื่อ ให้ใช้แต่ชื่อเดิมของตัวเฉย...”</a:t>
            </a:r>
          </a:p>
          <a:p>
            <a:pPr marL="624078" indent="-514350">
              <a:buNone/>
            </a:pPr>
            <a:r>
              <a:rPr lang="th-TH" dirty="0" smtClean="0"/>
              <a:t>	</a:t>
            </a:r>
            <a:r>
              <a:rPr lang="th-TH" dirty="0" smtClean="0"/>
              <a:t>1.2 “เงินค่าที่จะใช้สอยในการเล่าเรียนกินอยู่นุ่งห่มทั้งปวงนั้น จะใช้เงินพระคลังข้างที่ คือเงินที่เป็นส่วนสิทธิ์ขาดแก่ตัวพ่อเอง ไม่ใช้เงินที่สำหรับจ่ายราชการแผ่นดิน”</a:t>
            </a:r>
          </a:p>
          <a:p>
            <a:pPr marL="624078" indent="-514350">
              <a:buNone/>
            </a:pPr>
            <a:r>
              <a:rPr lang="th-TH" dirty="0" smtClean="0"/>
              <a:t>2. สาระสำคัญในพระบรมราโชวาทสะท้อนให้เห็นว่ารัชกาลที่ 5 ทรงสั่งสอนพระราชโอรสให้บำเพ็ญตนเป็นประโยชน์แก่บ้านเมืองอย่างไรบ้าง</a:t>
            </a:r>
          </a:p>
          <a:p>
            <a:pPr marL="624078" indent="-514350">
              <a:buNone/>
            </a:pPr>
            <a:r>
              <a:rPr lang="th-TH" dirty="0" smtClean="0"/>
              <a:t>3. สาระสำคัญในพระบรมราโชวาทเรื่องใดที่สามารถนำมาใช้กับนักเรียนหรือคนทั่วไปได้ ยกมา 3 ข้อ </a:t>
            </a:r>
          </a:p>
        </p:txBody>
      </p:sp>
      <p:sp>
        <p:nvSpPr>
          <p:cNvPr id="3" name="ชื่อเรื่อง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pPr algn="ctr"/>
            <a:r>
              <a:rPr lang="th-TH" u="sng" dirty="0" smtClean="0"/>
              <a:t>แบบฝึกหัด</a:t>
            </a:r>
            <a:endParaRPr lang="th-TH" u="sng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SGNC092_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5200650"/>
            <a:ext cx="3096344" cy="165735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91880" y="1124744"/>
            <a:ext cx="5328592" cy="5616624"/>
          </a:xfrm>
        </p:spPr>
        <p:txBody>
          <a:bodyPr>
            <a:normAutofit fontScale="92500" lnSpcReduction="10000"/>
          </a:bodyPr>
          <a:lstStyle/>
          <a:p>
            <a:pPr marL="624078" indent="-514350" algn="thaiDist">
              <a:buFont typeface="Wingdings" pitchFamily="2" charset="2"/>
              <a:buChar char="q"/>
            </a:pPr>
            <a:r>
              <a:rPr lang="th-TH" sz="3200" dirty="0" smtClean="0">
                <a:solidFill>
                  <a:srgbClr val="FF0000"/>
                </a:solidFill>
              </a:rPr>
              <a:t>พระบาทสมเด็จพระจุลจอมเกล้าเจ้าอยู่หัว </a:t>
            </a:r>
          </a:p>
          <a:p>
            <a:pPr marL="624078" indent="-514350" algn="thaiDist">
              <a:buFont typeface="Wingdings" pitchFamily="2" charset="2"/>
              <a:buChar char="q"/>
            </a:pPr>
            <a:r>
              <a:rPr lang="th-TH" sz="3200" dirty="0" smtClean="0"/>
              <a:t>เสด็จพระราชสมภพเมื่อวันที่ ๒๐ กันยายน พ.ศ. ๒๓๙๖ เป็นพระราชโอรสองค์ที่ ๙ ในรัชกาลที่ ๔ กับสมเด็จ</a:t>
            </a:r>
            <a:r>
              <a:rPr lang="th-TH" sz="3200" dirty="0" err="1" smtClean="0"/>
              <a:t>พระเทพศิ</a:t>
            </a:r>
            <a:r>
              <a:rPr lang="th-TH" sz="3200" dirty="0" smtClean="0"/>
              <a:t>รินทราบรมราชินี</a:t>
            </a:r>
          </a:p>
          <a:p>
            <a:pPr marL="624078" indent="-514350" algn="thaiDist">
              <a:buFont typeface="Wingdings" pitchFamily="2" charset="2"/>
              <a:buChar char="q"/>
            </a:pPr>
            <a:r>
              <a:rPr lang="th-TH" sz="3200" dirty="0" smtClean="0"/>
              <a:t>เสด็จสวรรคตวันที่ ๒๓ ตุลาคม พ.ศ. ๒๔๕๓</a:t>
            </a:r>
          </a:p>
          <a:p>
            <a:pPr marL="624078" indent="-514350" algn="thaiDist">
              <a:buFont typeface="Wingdings" pitchFamily="2" charset="2"/>
              <a:buChar char="q"/>
            </a:pPr>
            <a:r>
              <a:rPr lang="th-TH" sz="3200" dirty="0" smtClean="0">
                <a:solidFill>
                  <a:srgbClr val="FF0000"/>
                </a:solidFill>
              </a:rPr>
              <a:t>องค์กรยูเนสโกได้ประกาศยกย่องให้พระองค์ทรงเป็นบุคคลสำคัญและเป็นผู้มีผลงานดีเด่นของโลก สาขาการศึกษา วัฒนธรรม สังคมศาสตร์ มานุษยวิทยา การพัฒนาสังคมและการศึกษา เนื่องในวโรกาสครบ ๑๕๐ ปี ในปี พ.ศ. ๒๕๔๖</a:t>
            </a:r>
            <a:endParaRPr lang="th-TH" sz="3200" dirty="0">
              <a:solidFill>
                <a:srgbClr val="FF0000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79912" y="274638"/>
            <a:ext cx="4906888" cy="706090"/>
          </a:xfrm>
        </p:spPr>
        <p:txBody>
          <a:bodyPr>
            <a:normAutofit fontScale="90000"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4800" u="sng" cap="all" dirty="0" smtClean="0">
                <a:ln/>
                <a:solidFill>
                  <a:srgbClr val="FF0066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ประวัติผู้แต่ง</a:t>
            </a:r>
            <a:endParaRPr lang="th-TH" sz="4800" u="sng" cap="all" dirty="0">
              <a:ln/>
              <a:solidFill>
                <a:srgbClr val="FF0066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" name="Picture 4" descr="dzzryo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764704"/>
            <a:ext cx="2952328" cy="4427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548680"/>
            <a:ext cx="8136904" cy="5832648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24536"/>
          </a:xfrm>
        </p:spPr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200" dirty="0" smtClean="0"/>
              <a:t>เป็นพระราชหัตถเลขาในพระบาทสมเด็จพระจุลจอมเกล้าเจ้าอยู่หัว เมื่อ พ.ศ. ๒๔๒๘ ที่ทรงส่งไปสั่งสอนสมเด็จพระเจ้าลูกยาเธอทั้ง ๔ พระองค์ ขณะที่</a:t>
            </a:r>
            <a:r>
              <a:rPr lang="th-TH" sz="3200" dirty="0"/>
              <a:t>เสด็จไปทรงศึกษาวิชาการ ณ ต่างประเทศครั้งยังทรงพระเยาว์</a:t>
            </a:r>
          </a:p>
          <a:p>
            <a:pPr algn="thaiDist">
              <a:buNone/>
            </a:pPr>
            <a:r>
              <a:rPr lang="th-TH" sz="3200" dirty="0" smtClean="0"/>
              <a:t>				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chemeClr val="accent4"/>
                </a:solidFill>
              </a:rPr>
              <a:t>ที่มาของเรื่อง</a:t>
            </a:r>
            <a:endParaRPr lang="th-TH" sz="4400" u="sng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332656"/>
            <a:ext cx="2177416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0152" y="3429000"/>
            <a:ext cx="2340471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3269316" y="1052736"/>
            <a:ext cx="565731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๑. พระองค์</a:t>
            </a:r>
            <a:r>
              <a:rPr lang="th-TH" dirty="0"/>
              <a:t>เจ้ากิติยา</a:t>
            </a:r>
            <a:r>
              <a:rPr lang="th-TH" dirty="0" err="1"/>
              <a:t>กรวร</a:t>
            </a:r>
            <a:r>
              <a:rPr lang="th-TH" dirty="0"/>
              <a:t>ลักษณ์ กรมพระจันทบุรี</a:t>
            </a:r>
            <a:r>
              <a:rPr lang="th-TH" dirty="0" err="1"/>
              <a:t>นฤ</a:t>
            </a:r>
            <a:r>
              <a:rPr lang="th-TH" dirty="0" smtClean="0"/>
              <a:t>นาถ</a:t>
            </a:r>
          </a:p>
          <a:p>
            <a:r>
              <a:rPr lang="th-TH" dirty="0" smtClean="0"/>
              <a:t>    ทรงเป็นต้นราชสกุล “กิติยากร”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51520" y="4293096"/>
            <a:ext cx="547260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๒. พระองค์เจ้า</a:t>
            </a:r>
            <a:r>
              <a:rPr lang="th-TH" dirty="0" err="1"/>
              <a:t>รพีพัฒน</a:t>
            </a:r>
            <a:r>
              <a:rPr lang="th-TH" dirty="0"/>
              <a:t>ศักดิ์ กรมหลวงราชบุรี</a:t>
            </a:r>
            <a:r>
              <a:rPr lang="th-TH" dirty="0" err="1"/>
              <a:t>ดิเรก</a:t>
            </a:r>
            <a:r>
              <a:rPr lang="th-TH" dirty="0" smtClean="0"/>
              <a:t>ฤทธิ์</a:t>
            </a:r>
          </a:p>
          <a:p>
            <a:r>
              <a:rPr lang="th-TH" dirty="0" smtClean="0"/>
              <a:t>    (</a:t>
            </a:r>
            <a:r>
              <a:rPr lang="th-TH" dirty="0"/>
              <a:t>พระบิดาแห่งกฎหมายไทย</a:t>
            </a:r>
            <a:r>
              <a:rPr lang="th-TH" dirty="0" smtClean="0"/>
              <a:t>)</a:t>
            </a:r>
          </a:p>
          <a:p>
            <a:r>
              <a:rPr lang="th-TH" dirty="0"/>
              <a:t> </a:t>
            </a:r>
            <a:r>
              <a:rPr lang="th-TH" dirty="0" smtClean="0"/>
              <a:t>    ทรงเป็นต้นราชสกุล “</a:t>
            </a:r>
            <a:r>
              <a:rPr lang="th-TH" dirty="0" err="1" smtClean="0"/>
              <a:t>รพีพัฒ</a:t>
            </a:r>
            <a:r>
              <a:rPr lang="th-TH" dirty="0" err="1"/>
              <a:t>น</a:t>
            </a:r>
            <a:r>
              <a:rPr lang="th-TH" dirty="0" smtClean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6123455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4" y="332656"/>
            <a:ext cx="252028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3275856" y="1052736"/>
            <a:ext cx="60925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๓. พระองค์เจ้า</a:t>
            </a:r>
            <a:r>
              <a:rPr lang="th-TH" dirty="0" err="1"/>
              <a:t>ประวิตรวัฒ</a:t>
            </a:r>
            <a:r>
              <a:rPr lang="th-TH" dirty="0"/>
              <a:t>โนดม กรม</a:t>
            </a:r>
            <a:r>
              <a:rPr lang="th-TH" dirty="0" err="1"/>
              <a:t>หลวงป</a:t>
            </a:r>
            <a:r>
              <a:rPr lang="th-TH" dirty="0"/>
              <a:t>รา</a:t>
            </a:r>
            <a:r>
              <a:rPr lang="th-TH" dirty="0" err="1"/>
              <a:t>จิณ</a:t>
            </a:r>
            <a:r>
              <a:rPr lang="th-TH" dirty="0"/>
              <a:t>กิติ</a:t>
            </a:r>
            <a:r>
              <a:rPr lang="th-TH" dirty="0" smtClean="0"/>
              <a:t>บดี</a:t>
            </a:r>
          </a:p>
          <a:p>
            <a:r>
              <a:rPr lang="th-TH" dirty="0"/>
              <a:t> </a:t>
            </a:r>
            <a:r>
              <a:rPr lang="th-TH" dirty="0" smtClean="0"/>
              <a:t>    ทรงเป็นต้นราชสกุล “ประวิตร”</a:t>
            </a:r>
            <a:endParaRPr lang="th-TH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22142" y="2924944"/>
            <a:ext cx="2383708" cy="3505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51520" y="4509120"/>
            <a:ext cx="576064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๔. พระองค์เจ้า</a:t>
            </a:r>
            <a:r>
              <a:rPr lang="th-TH" dirty="0" err="1"/>
              <a:t>จิร</a:t>
            </a:r>
            <a:r>
              <a:rPr lang="th-TH" dirty="0"/>
              <a:t>ประวัติ</a:t>
            </a:r>
            <a:r>
              <a:rPr lang="th-TH" dirty="0" err="1"/>
              <a:t>วร</a:t>
            </a:r>
            <a:r>
              <a:rPr lang="th-TH" dirty="0"/>
              <a:t>เดช กรมหลวงนครไชยศรี</a:t>
            </a:r>
            <a:r>
              <a:rPr lang="th-TH" dirty="0" err="1"/>
              <a:t>สุร</a:t>
            </a:r>
            <a:r>
              <a:rPr lang="th-TH" dirty="0" smtClean="0"/>
              <a:t>เดช</a:t>
            </a:r>
          </a:p>
          <a:p>
            <a:r>
              <a:rPr lang="th-TH" dirty="0"/>
              <a:t> </a:t>
            </a:r>
            <a:r>
              <a:rPr lang="th-TH" dirty="0" smtClean="0"/>
              <a:t>    ทรงเป็นต้นราชสกุล “</a:t>
            </a:r>
            <a:r>
              <a:rPr lang="th-TH" dirty="0" err="1" smtClean="0"/>
              <a:t>จิร</a:t>
            </a:r>
            <a:r>
              <a:rPr lang="th-TH" dirty="0" smtClean="0"/>
              <a:t>ประวัติ”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xmlns="" val="394065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thaiDist">
              <a:buNone/>
            </a:pPr>
            <a:r>
              <a:rPr lang="th-TH" dirty="0" smtClean="0"/>
              <a:t>		</a:t>
            </a:r>
            <a:r>
              <a:rPr lang="th-TH" sz="3200" dirty="0" smtClean="0"/>
              <a:t>เพื่อส่งไปสั่งสอนพระราชโอรส ๔ พระองค์ที่เสด็จไปทรงศึกษาวิชาการ ณ ทวีปยุโรปเป็นรุ่นแรก  เพื่อจะได้ปฏิบัติพระองค์ให้ถูกต้องและดี</a:t>
            </a:r>
            <a:r>
              <a:rPr lang="th-TH" sz="3200" dirty="0" smtClean="0"/>
              <a:t>งาม</a:t>
            </a:r>
            <a:endParaRPr lang="th-TH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rgbClr val="FFCC00"/>
                </a:solidFill>
              </a:rPr>
              <a:t>จุดมุ่งหมายในการแต่ง</a:t>
            </a:r>
            <a:endParaRPr lang="th-TH" sz="4400" u="sng" dirty="0">
              <a:solidFill>
                <a:srgbClr val="FFCC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	</a:t>
            </a:r>
            <a:r>
              <a:rPr lang="th-TH" sz="3200" dirty="0" smtClean="0"/>
              <a:t>	เป็นความเรียงร้อยแก้วเชิงเทศนาโวหาร  ในรูปพระราชหัตถเลขา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ลักษณะคำประพันธ์</a:t>
            </a:r>
            <a:endParaRPr lang="th-TH" sz="4400" u="sng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900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th-TH" sz="3200" dirty="0" smtClean="0"/>
              <a:t>		พระบรมราโชวาทที่พระราชทานแก่พระราชโอรสมี ๗ ข้อ  ดังนี้</a:t>
            </a:r>
          </a:p>
          <a:p>
            <a:pPr marL="624078" indent="-514350">
              <a:buNone/>
            </a:pPr>
            <a:r>
              <a:rPr lang="th-TH" sz="3200" dirty="0" smtClean="0"/>
              <a:t>๑. ให้ปฏิบัติตนเหมือนสามัญชน ไม่อวดอ้างหรือแสดงอำนาจว่าเป็นเจ้านายโดยไม่ใช่คำนำหน้าพระนามที่แสดงว่าเป็นเจ้านาย แต่ควรใช้พระนามเดิม</a:t>
            </a:r>
          </a:p>
          <a:p>
            <a:pPr marL="624078" indent="-514350">
              <a:buNone/>
            </a:pPr>
            <a:r>
              <a:rPr lang="th-TH" sz="3200" dirty="0" smtClean="0"/>
              <a:t>๒. ทรงชี้แจงว่าเงินที่ใช้เป็นค่าใช้จ่ายในการศึกษาเป็นเงินพระคลังข้างที่ไม่ใช่เงินแผ่นดิน เพราะมีพระราชประสงค์จะให้เป็นเสมือนพระราชมรดกแก่พระโอรส และป้องกันการครหา</a:t>
            </a:r>
          </a:p>
          <a:p>
            <a:pPr marL="624078" indent="-514350">
              <a:buNone/>
            </a:pPr>
            <a:r>
              <a:rPr lang="th-TH" sz="3200" dirty="0" smtClean="0"/>
              <a:t>๓. ให้ตั้งใจศึกษาเล่าเรียนเพื่อกลับมาทำประโยชน์ให้แก่ประเทศชาติ</a:t>
            </a:r>
          </a:p>
          <a:p>
            <a:pPr marL="624078" indent="-514350">
              <a:buNone/>
            </a:pPr>
            <a:r>
              <a:rPr lang="th-TH" sz="3200" dirty="0" smtClean="0"/>
              <a:t>๔. ให้มีความอ่อนน้อมถ่อมตน ว่านอนสอนง่าย ประพฤติตนไปในทางที่เหมาะสม ถ้าทรงทำความผิดจะได้รับการลงโทษ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rgbClr val="CC0099"/>
                </a:solidFill>
              </a:rPr>
              <a:t>เนื้อเรื่องย่อ</a:t>
            </a:r>
            <a:endParaRPr lang="th-TH" sz="4400" u="sng" dirty="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thaiDist">
              <a:buNone/>
            </a:pPr>
            <a:r>
              <a:rPr lang="th-TH" sz="3200" dirty="0" smtClean="0"/>
              <a:t>๕. ให้ใช้จ่ายอย่างประหยัด ไม่ฟุ่มเฟือย</a:t>
            </a:r>
          </a:p>
          <a:p>
            <a:pPr algn="thaiDist">
              <a:buNone/>
            </a:pPr>
            <a:r>
              <a:rPr lang="th-TH" sz="3200" dirty="0" smtClean="0"/>
              <a:t>๖. วิชาที่เรียนควรเรียนภาษาต่างประเทศและวิชาเลขให้เป็นความรู้พื้นฐาน แต่ไม่ควรละเลยการใช้ภาษาไทย</a:t>
            </a:r>
          </a:p>
          <a:p>
            <a:pPr algn="thaiDist">
              <a:buNone/>
            </a:pPr>
            <a:r>
              <a:rPr lang="th-TH" sz="3200" dirty="0" smtClean="0"/>
              <a:t>๗. ทรงแจ้งให้พระราชโอรสทราบว่ากรมหมื่นเทวะ</a:t>
            </a:r>
            <a:r>
              <a:rPr lang="th-TH" sz="3200" dirty="0" err="1" smtClean="0"/>
              <a:t>วงศ์ว</a:t>
            </a:r>
            <a:r>
              <a:rPr lang="th-TH" sz="3200" dirty="0" smtClean="0"/>
              <a:t>โรปการ ทรงรับเป็นพระธุระต่างๆในประเทศ ส่วนในต่างประเทศจะมีราชทูตคอยดูแล  สุดท้ายทรงกำชับให้พระราชโอรสตั้งใจศึกษาเล่าเรียน ประพฤติตนให้เรียบร้อยสมกับความรักของพระองค์ที่มีต่อพระราชโอรส</a:t>
            </a:r>
            <a:endParaRPr lang="th-TH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sz="4400" u="sng" dirty="0" smtClean="0">
                <a:solidFill>
                  <a:srgbClr val="CC0099"/>
                </a:solidFill>
              </a:rPr>
              <a:t>เนื้อเรื่องย่อ (ต่อ)</a:t>
            </a:r>
            <a:endParaRPr lang="th-TH" sz="4400" u="sng" dirty="0">
              <a:solidFill>
                <a:srgbClr val="CC0099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</TotalTime>
  <Words>627</Words>
  <Application>Microsoft Office PowerPoint</Application>
  <PresentationFormat>นำเสนอทางหน้าจอ (4:3)</PresentationFormat>
  <Paragraphs>75</Paragraphs>
  <Slides>20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1" baseType="lpstr">
      <vt:lpstr>Concourse</vt:lpstr>
      <vt:lpstr>ภาพนิ่ง 1</vt:lpstr>
      <vt:lpstr>ประวัติผู้แต่ง</vt:lpstr>
      <vt:lpstr>ที่มาของเรื่อง</vt:lpstr>
      <vt:lpstr>ภาพนิ่ง 4</vt:lpstr>
      <vt:lpstr>ภาพนิ่ง 5</vt:lpstr>
      <vt:lpstr>จุดมุ่งหมายในการแต่ง</vt:lpstr>
      <vt:lpstr>ลักษณะคำประพันธ์</vt:lpstr>
      <vt:lpstr>เนื้อเรื่องย่อ</vt:lpstr>
      <vt:lpstr>เนื้อเรื่องย่อ (ต่อ)</vt:lpstr>
      <vt:lpstr>คุณค่าความงาม</vt:lpstr>
      <vt:lpstr>๑. คุณค่าด้านเนื้อหา</vt:lpstr>
      <vt:lpstr>๑.๑ โครงเรื่อง</vt:lpstr>
      <vt:lpstr>๑.๒ แก่นเรื่อง</vt:lpstr>
      <vt:lpstr>๒. คุณค่าด้านวรรณศิลป์</vt:lpstr>
      <vt:lpstr>๒.๑ ลักษณะการประพันธ์</vt:lpstr>
      <vt:lpstr>๒.๒ ศิลปะการประพันธ์</vt:lpstr>
      <vt:lpstr>๓. คุณค่าด้านสังคมและวัฒนธรรม</vt:lpstr>
      <vt:lpstr>ข้อคิดที่ได้จากเรื่อง</vt:lpstr>
      <vt:lpstr>แบบฝึกหัด</vt:lpstr>
      <vt:lpstr>ภาพนิ่ง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SATIT</cp:lastModifiedBy>
  <cp:revision>32</cp:revision>
  <dcterms:created xsi:type="dcterms:W3CDTF">2014-10-21T07:10:18Z</dcterms:created>
  <dcterms:modified xsi:type="dcterms:W3CDTF">2015-01-07T02:13:37Z</dcterms:modified>
</cp:coreProperties>
</file>