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68"/>
  </p:notesMasterIdLst>
  <p:sldIdLst>
    <p:sldId id="257" r:id="rId2"/>
    <p:sldId id="256" r:id="rId3"/>
    <p:sldId id="261" r:id="rId4"/>
    <p:sldId id="405" r:id="rId5"/>
    <p:sldId id="267" r:id="rId6"/>
    <p:sldId id="302" r:id="rId7"/>
    <p:sldId id="260" r:id="rId8"/>
    <p:sldId id="404" r:id="rId9"/>
    <p:sldId id="273" r:id="rId10"/>
    <p:sldId id="309" r:id="rId11"/>
    <p:sldId id="420" r:id="rId12"/>
    <p:sldId id="406" r:id="rId13"/>
    <p:sldId id="407" r:id="rId14"/>
    <p:sldId id="259" r:id="rId15"/>
    <p:sldId id="419" r:id="rId16"/>
    <p:sldId id="265" r:id="rId17"/>
    <p:sldId id="258" r:id="rId18"/>
    <p:sldId id="304" r:id="rId19"/>
    <p:sldId id="305" r:id="rId20"/>
    <p:sldId id="408" r:id="rId21"/>
    <p:sldId id="382" r:id="rId22"/>
    <p:sldId id="399" r:id="rId23"/>
    <p:sldId id="367" r:id="rId24"/>
    <p:sldId id="368" r:id="rId25"/>
    <p:sldId id="369" r:id="rId26"/>
    <p:sldId id="370" r:id="rId27"/>
    <p:sldId id="371" r:id="rId28"/>
    <p:sldId id="372" r:id="rId29"/>
    <p:sldId id="400" r:id="rId30"/>
    <p:sldId id="353" r:id="rId31"/>
    <p:sldId id="374" r:id="rId32"/>
    <p:sldId id="375" r:id="rId33"/>
    <p:sldId id="377" r:id="rId34"/>
    <p:sldId id="378" r:id="rId35"/>
    <p:sldId id="379" r:id="rId36"/>
    <p:sldId id="380" r:id="rId37"/>
    <p:sldId id="381" r:id="rId38"/>
    <p:sldId id="384" r:id="rId39"/>
    <p:sldId id="410" r:id="rId40"/>
    <p:sldId id="385" r:id="rId41"/>
    <p:sldId id="376" r:id="rId42"/>
    <p:sldId id="386" r:id="rId43"/>
    <p:sldId id="411" r:id="rId44"/>
    <p:sldId id="412" r:id="rId45"/>
    <p:sldId id="355" r:id="rId46"/>
    <p:sldId id="383" r:id="rId47"/>
    <p:sldId id="415" r:id="rId48"/>
    <p:sldId id="307" r:id="rId49"/>
    <p:sldId id="263" r:id="rId50"/>
    <p:sldId id="310" r:id="rId51"/>
    <p:sldId id="387" r:id="rId52"/>
    <p:sldId id="388" r:id="rId53"/>
    <p:sldId id="401" r:id="rId54"/>
    <p:sldId id="398" r:id="rId55"/>
    <p:sldId id="422" r:id="rId56"/>
    <p:sldId id="423" r:id="rId57"/>
    <p:sldId id="403" r:id="rId58"/>
    <p:sldId id="390" r:id="rId59"/>
    <p:sldId id="425" r:id="rId60"/>
    <p:sldId id="426" r:id="rId61"/>
    <p:sldId id="391" r:id="rId62"/>
    <p:sldId id="427" r:id="rId63"/>
    <p:sldId id="392" r:id="rId64"/>
    <p:sldId id="428" r:id="rId65"/>
    <p:sldId id="336" r:id="rId66"/>
    <p:sldId id="326" r:id="rId67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69"/>
      <p:bold r:id="rId70"/>
      <p:italic r:id="rId71"/>
      <p:boldItalic r:id="rId72"/>
    </p:embeddedFont>
    <p:embeddedFont>
      <p:font typeface="Poppins ExtraBold" panose="020B0604020202020204" charset="0"/>
      <p:bold r:id="rId73"/>
      <p:boldItalic r:id="rId74"/>
    </p:embeddedFont>
    <p:embeddedFont>
      <p:font typeface="Source Sans Pro" panose="020B0604020202020204" charset="0"/>
      <p:regular r:id="rId75"/>
      <p:bold r:id="rId76"/>
      <p:italic r:id="rId77"/>
      <p:boldItalic r:id="rId78"/>
    </p:embeddedFont>
    <p:embeddedFont>
      <p:font typeface="Poppins Medium" panose="020B0604020202020204" charset="0"/>
      <p:regular r:id="rId79"/>
      <p:bold r:id="rId80"/>
      <p:italic r:id="rId81"/>
      <p:boldItalic r:id="rId82"/>
    </p:embeddedFont>
    <p:embeddedFont>
      <p:font typeface="TH Sarabun New" panose="020B0500040200020003" pitchFamily="34" charset="-34"/>
      <p:regular r:id="rId83"/>
      <p:bold r:id="rId84"/>
      <p:italic r:id="rId85"/>
      <p:boldItalic r:id="rId86"/>
    </p:embeddedFont>
    <p:embeddedFont>
      <p:font typeface="Barlow" panose="020B0604020202020204" charset="0"/>
      <p:regular r:id="rId87"/>
      <p:bold r:id="rId88"/>
      <p:italic r:id="rId89"/>
      <p:boldItalic r:id="rId90"/>
    </p:embeddedFont>
    <p:embeddedFont>
      <p:font typeface="Cordia New" panose="020B0304020202020204" pitchFamily="34" charset="-34"/>
      <p:regular r:id="rId91"/>
      <p:bold r:id="rId92"/>
      <p:italic r:id="rId93"/>
      <p:boldItalic r:id="rId94"/>
    </p:embeddedFont>
    <p:embeddedFont>
      <p:font typeface="Overpass ExtraBold" panose="020B0604020202020204" charset="0"/>
      <p:bold r:id="rId95"/>
      <p:boldItalic r:id="rId96"/>
    </p:embeddedFont>
    <p:embeddedFont>
      <p:font typeface="TH SarabunPSK" panose="020B0500040200020003" pitchFamily="34" charset="-34"/>
      <p:regular r:id="rId97"/>
      <p:bold r:id="rId98"/>
      <p:italic r:id="rId99"/>
      <p:boldItalic r:id="rId100"/>
    </p:embeddedFont>
    <p:embeddedFont>
      <p:font typeface="Barlow Condensed SemiBold" panose="020B0604020202020204" charset="0"/>
      <p:regular r:id="rId101"/>
      <p:bold r:id="rId102"/>
      <p:italic r:id="rId103"/>
      <p:boldItalic r:id="rId104"/>
    </p:embeddedFon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Poppins" panose="020B0604020202020204" charset="0"/>
      <p:regular r:id="rId109"/>
      <p:bold r:id="rId110"/>
      <p:italic r:id="rId111"/>
      <p:boldItalic r:id="rId112"/>
    </p:embeddedFont>
    <p:embeddedFont>
      <p:font typeface="Poppins SemiBold" panose="020B0604020202020204" charset="0"/>
      <p:regular r:id="rId113"/>
      <p:bold r:id="rId114"/>
      <p:italic r:id="rId115"/>
      <p:boldItalic r:id="rId116"/>
    </p:embeddedFont>
    <p:embeddedFont>
      <p:font typeface="Montserrat Medium" panose="020B0604020202020204" charset="0"/>
      <p:regular r:id="rId117"/>
      <p:bold r:id="rId118"/>
      <p:italic r:id="rId119"/>
      <p:boldItalic r:id="rId120"/>
    </p:embeddedFont>
    <p:embeddedFont>
      <p:font typeface="Overpass Black" panose="020B0604020202020204" charset="0"/>
      <p:bold r:id="rId121"/>
      <p:boldItalic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3D0"/>
    <a:srgbClr val="94E09B"/>
    <a:srgbClr val="6C94CE"/>
    <a:srgbClr val="BFEAF3"/>
    <a:srgbClr val="77DF97"/>
    <a:srgbClr val="F1E273"/>
    <a:srgbClr val="2D90D3"/>
    <a:srgbClr val="61524A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3CCBD7B-B0F8-4314-89D0-847616AC5E2F}">
  <a:tblStyle styleId="{93CCBD7B-B0F8-4314-89D0-847616AC5E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94660"/>
  </p:normalViewPr>
  <p:slideViewPr>
    <p:cSldViewPr snapToGrid="0">
      <p:cViewPr>
        <p:scale>
          <a:sx n="99" d="100"/>
          <a:sy n="99" d="100"/>
        </p:scale>
        <p:origin x="-300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4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12" Type="http://schemas.openxmlformats.org/officeDocument/2006/relationships/font" Target="fonts/font44.fntdata"/><Relationship Id="rId16" Type="http://schemas.openxmlformats.org/officeDocument/2006/relationships/slide" Target="slides/slide15.xml"/><Relationship Id="rId107" Type="http://schemas.openxmlformats.org/officeDocument/2006/relationships/font" Target="fonts/font39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102" Type="http://schemas.openxmlformats.org/officeDocument/2006/relationships/font" Target="fonts/font34.fntdata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font" Target="fonts/font32.fntdata"/><Relationship Id="rId105" Type="http://schemas.openxmlformats.org/officeDocument/2006/relationships/font" Target="fonts/font37.fntdata"/><Relationship Id="rId113" Type="http://schemas.openxmlformats.org/officeDocument/2006/relationships/font" Target="fonts/font45.fntdata"/><Relationship Id="rId118" Type="http://schemas.openxmlformats.org/officeDocument/2006/relationships/font" Target="fonts/font50.fntdata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121" Type="http://schemas.openxmlformats.org/officeDocument/2006/relationships/font" Target="fonts/font5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35.fntdata"/><Relationship Id="rId108" Type="http://schemas.openxmlformats.org/officeDocument/2006/relationships/font" Target="fonts/font40.fntdata"/><Relationship Id="rId116" Type="http://schemas.openxmlformats.org/officeDocument/2006/relationships/font" Target="fonts/font48.fntdata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11" Type="http://schemas.openxmlformats.org/officeDocument/2006/relationships/font" Target="fonts/font4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8.fntdata"/><Relationship Id="rId114" Type="http://schemas.openxmlformats.org/officeDocument/2006/relationships/font" Target="fonts/font46.fntdata"/><Relationship Id="rId119" Type="http://schemas.openxmlformats.org/officeDocument/2006/relationships/font" Target="fonts/font5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font" Target="fonts/font33.fntdata"/><Relationship Id="rId122" Type="http://schemas.openxmlformats.org/officeDocument/2006/relationships/font" Target="fonts/font5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4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97" Type="http://schemas.openxmlformats.org/officeDocument/2006/relationships/font" Target="fonts/font29.fntdata"/><Relationship Id="rId104" Type="http://schemas.openxmlformats.org/officeDocument/2006/relationships/font" Target="fonts/font36.fntdata"/><Relationship Id="rId120" Type="http://schemas.openxmlformats.org/officeDocument/2006/relationships/font" Target="fonts/font52.fntdata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9.fntdata"/><Relationship Id="rId110" Type="http://schemas.openxmlformats.org/officeDocument/2006/relationships/font" Target="fonts/font42.fntdata"/><Relationship Id="rId115" Type="http://schemas.openxmlformats.org/officeDocument/2006/relationships/font" Target="fonts/font4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9611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Google Shape;3432;ga3b7e4968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3" name="Google Shape;3433;ga3b7e4968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0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934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26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a3b7e49681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a3b7e49681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371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48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" sz="1600" dirty="0"/>
              <a:t>สคริปต์ครู</a:t>
            </a:r>
            <a:r>
              <a:rPr lang="" sz="1600" baseline="0" dirty="0"/>
              <a:t> </a:t>
            </a:r>
            <a:r>
              <a:rPr lang="th-TH" sz="1600" dirty="0"/>
              <a:t>: ครูให้อิสระในการตอบคำถาม</a:t>
            </a:r>
            <a:r>
              <a:rPr lang="en-US" sz="1600" dirty="0"/>
              <a:t> </a:t>
            </a:r>
            <a:r>
              <a:rPr lang="th-TH" sz="1600" dirty="0"/>
              <a:t>และคาดคะเนเหตุการณ์ที่อาจเกิดขึ้น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85388-2963-4862-A693-C9433B1736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00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3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a3b7e49681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a3b7e49681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42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g9f85bed76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5" name="Google Shape;3535;g9f85bed76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292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47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88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" sz="1600" dirty="0"/>
              <a:t>สคริปต์ครู</a:t>
            </a:r>
            <a:r>
              <a:rPr lang="" sz="1600" baseline="0" dirty="0"/>
              <a:t> </a:t>
            </a:r>
            <a:r>
              <a:rPr lang="th-TH" sz="1600" dirty="0"/>
              <a:t>: ครูให้อิสระในการตอบคำถาม และคาดคะเนเหตุการณ์ที่อาจเกิดขึ้น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85388-2963-4862-A693-C9433B1736E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85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571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899c503882_1_22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899c503882_1_22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12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899c503882_1_22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899c503882_1_22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810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899c503882_1_22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899c503882_1_22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717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9" y="8685207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65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714297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9" y="8685207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66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78944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35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59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a48cadbab0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a48cadbab0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a48cadbab0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a48cadbab0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853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ga48cadbab0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4" name="Google Shape;3774;ga48cadbab0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300" y="671100"/>
            <a:ext cx="771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5044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412169" y="-1130828"/>
            <a:ext cx="1853898" cy="1381869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580802" y="-652655"/>
            <a:ext cx="4033310" cy="2216956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452488" y="317625"/>
            <a:ext cx="700450" cy="63607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4705939" y="3402680"/>
            <a:ext cx="5889385" cy="2656239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5809038" y="4575903"/>
            <a:ext cx="1019004" cy="1634769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158528" y="4518079"/>
            <a:ext cx="3672418" cy="1331055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2704413" y="82317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374525" y="3965675"/>
            <a:ext cx="288500" cy="24187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372671" y="3628390"/>
            <a:ext cx="2662557" cy="2828651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386474" y="4207551"/>
            <a:ext cx="1735861" cy="155220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4614075" y="3790830"/>
            <a:ext cx="378603" cy="315912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179243" y="1935436"/>
            <a:ext cx="1063055" cy="1875071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560732" y="-1783669"/>
            <a:ext cx="1546779" cy="2481535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204422" y="-744575"/>
            <a:ext cx="1468370" cy="131299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7577465" y="-582491"/>
            <a:ext cx="2662542" cy="2828636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37299" y="-798513"/>
            <a:ext cx="885679" cy="1420878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672758" y="-130852"/>
            <a:ext cx="1219989" cy="1925352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642400" y="3965675"/>
            <a:ext cx="700450" cy="63607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268132" y="4366221"/>
            <a:ext cx="1018996" cy="1634756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5435049" y="-829610"/>
            <a:ext cx="1062999" cy="187497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714300" y="2673702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7982063" y="19987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6692763" y="3965663"/>
            <a:ext cx="610325" cy="417350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7869994" y="2465501"/>
            <a:ext cx="1481075" cy="2494684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3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25"/>
          <p:cNvSpPr txBox="1">
            <a:spLocks noGrp="1"/>
          </p:cNvSpPr>
          <p:nvPr>
            <p:ph type="title" hasCustomPrompt="1"/>
          </p:nvPr>
        </p:nvSpPr>
        <p:spPr>
          <a:xfrm>
            <a:off x="714300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7" name="Google Shape;2797;p25"/>
          <p:cNvSpPr txBox="1">
            <a:spLocks noGrp="1"/>
          </p:cNvSpPr>
          <p:nvPr>
            <p:ph type="subTitle" idx="1"/>
          </p:nvPr>
        </p:nvSpPr>
        <p:spPr>
          <a:xfrm>
            <a:off x="762603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8" name="Google Shape;2798;p25"/>
          <p:cNvSpPr txBox="1">
            <a:spLocks noGrp="1"/>
          </p:cNvSpPr>
          <p:nvPr>
            <p:ph type="title" idx="2" hasCustomPrompt="1"/>
          </p:nvPr>
        </p:nvSpPr>
        <p:spPr>
          <a:xfrm>
            <a:off x="3481506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9" name="Google Shape;2799;p25"/>
          <p:cNvSpPr txBox="1">
            <a:spLocks noGrp="1"/>
          </p:cNvSpPr>
          <p:nvPr>
            <p:ph type="subTitle" idx="3"/>
          </p:nvPr>
        </p:nvSpPr>
        <p:spPr>
          <a:xfrm>
            <a:off x="3529810" y="26500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25"/>
          <p:cNvSpPr txBox="1">
            <a:spLocks noGrp="1"/>
          </p:cNvSpPr>
          <p:nvPr>
            <p:ph type="title" idx="4" hasCustomPrompt="1"/>
          </p:nvPr>
        </p:nvSpPr>
        <p:spPr>
          <a:xfrm>
            <a:off x="6200412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801" name="Google Shape;2801;p25"/>
          <p:cNvSpPr txBox="1">
            <a:spLocks noGrp="1"/>
          </p:cNvSpPr>
          <p:nvPr>
            <p:ph type="subTitle" idx="5"/>
          </p:nvPr>
        </p:nvSpPr>
        <p:spPr>
          <a:xfrm>
            <a:off x="6248716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2" name="Google Shape;2802;p25"/>
          <p:cNvGrpSpPr/>
          <p:nvPr/>
        </p:nvGrpSpPr>
        <p:grpSpPr>
          <a:xfrm>
            <a:off x="-1771229" y="3446954"/>
            <a:ext cx="5590592" cy="2521477"/>
            <a:chOff x="5619200" y="4458200"/>
            <a:chExt cx="1647150" cy="742900"/>
          </a:xfrm>
        </p:grpSpPr>
        <p:sp>
          <p:nvSpPr>
            <p:cNvPr id="2803" name="Google Shape;2803;p2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8" name="Google Shape;2808;p25"/>
          <p:cNvGrpSpPr/>
          <p:nvPr/>
        </p:nvGrpSpPr>
        <p:grpSpPr>
          <a:xfrm rot="10800000" flipH="1">
            <a:off x="5819694" y="-600821"/>
            <a:ext cx="4132681" cy="1868601"/>
            <a:chOff x="4178350" y="2375050"/>
            <a:chExt cx="938350" cy="515775"/>
          </a:xfrm>
        </p:grpSpPr>
        <p:sp>
          <p:nvSpPr>
            <p:cNvPr id="2809" name="Google Shape;2809;p2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6" name="Google Shape;2816;p25"/>
          <p:cNvGrpSpPr/>
          <p:nvPr/>
        </p:nvGrpSpPr>
        <p:grpSpPr>
          <a:xfrm rot="-1136998">
            <a:off x="7304098" y="3705240"/>
            <a:ext cx="2662597" cy="2828694"/>
            <a:chOff x="4159600" y="887163"/>
            <a:chExt cx="1265600" cy="1344550"/>
          </a:xfrm>
        </p:grpSpPr>
        <p:sp>
          <p:nvSpPr>
            <p:cNvPr id="2817" name="Google Shape;2817;p25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5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5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5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5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5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5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5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5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5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5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5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5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5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5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2" name="Google Shape;2922;p25"/>
          <p:cNvSpPr/>
          <p:nvPr/>
        </p:nvSpPr>
        <p:spPr>
          <a:xfrm rot="8934532" flipH="1">
            <a:off x="-305767" y="-517138"/>
            <a:ext cx="1902830" cy="170120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3" name="Google Shape;2923;p25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924" name="Google Shape;2924;p2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25"/>
          <p:cNvGrpSpPr/>
          <p:nvPr/>
        </p:nvGrpSpPr>
        <p:grpSpPr>
          <a:xfrm rot="2700000">
            <a:off x="3236506" y="4367842"/>
            <a:ext cx="1617112" cy="1205372"/>
            <a:chOff x="4500175" y="3779525"/>
            <a:chExt cx="1136425" cy="847075"/>
          </a:xfrm>
        </p:grpSpPr>
        <p:sp>
          <p:nvSpPr>
            <p:cNvPr id="2932" name="Google Shape;2932;p2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3" name="Google Shape;2943;p25"/>
          <p:cNvSpPr txBox="1">
            <a:spLocks noGrp="1"/>
          </p:cNvSpPr>
          <p:nvPr>
            <p:ph type="title" idx="6"/>
          </p:nvPr>
        </p:nvSpPr>
        <p:spPr>
          <a:xfrm>
            <a:off x="7239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4" name="Google Shape;2944;p25"/>
          <p:cNvSpPr txBox="1">
            <a:spLocks noGrp="1"/>
          </p:cNvSpPr>
          <p:nvPr>
            <p:ph type="title" idx="7"/>
          </p:nvPr>
        </p:nvSpPr>
        <p:spPr>
          <a:xfrm>
            <a:off x="3481800" y="22288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5" name="Google Shape;2945;p25"/>
          <p:cNvSpPr txBox="1">
            <a:spLocks noGrp="1"/>
          </p:cNvSpPr>
          <p:nvPr>
            <p:ph type="title" idx="8"/>
          </p:nvPr>
        </p:nvSpPr>
        <p:spPr>
          <a:xfrm>
            <a:off x="62007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>
            <a:spLocks noGrp="1"/>
          </p:cNvSpPr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27" name="Google Shape;3327;p29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rot="9409066" flipH="1">
            <a:off x="3269655" y="-317017"/>
            <a:ext cx="1823640" cy="163026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rot="697309" flipH="1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rot="-2991672" flipH="1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29375" y="9033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7687450" y="470462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rot="9809556" flipH="1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4" name="Google Shape;3414;p29"/>
          <p:cNvSpPr txBox="1">
            <a:spLocks noGrp="1"/>
          </p:cNvSpPr>
          <p:nvPr>
            <p:ph type="subTitle" idx="1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BD2D-176A-46DF-A709-6B67FDB6715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6B59-DFC6-4FD4-BF75-CA135866D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BD2D-176A-46DF-A709-6B67FDB6715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6B59-DFC6-4FD4-BF75-CA135866D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7"/>
          <p:cNvSpPr/>
          <p:nvPr/>
        </p:nvSpPr>
        <p:spPr>
          <a:xfrm>
            <a:off x="4269903" y="4476169"/>
            <a:ext cx="390252" cy="374369"/>
          </a:xfrm>
          <a:custGeom>
            <a:avLst/>
            <a:gdLst/>
            <a:ahLst/>
            <a:cxnLst/>
            <a:rect l="l" t="t" r="r" b="b"/>
            <a:pathLst>
              <a:path w="536429" h="514597" extrusionOk="0">
                <a:moveTo>
                  <a:pt x="550" y="141915"/>
                </a:moveTo>
                <a:cubicBezTo>
                  <a:pt x="2360" y="151399"/>
                  <a:pt x="3884" y="157754"/>
                  <a:pt x="5694" y="163066"/>
                </a:cubicBezTo>
                <a:cubicBezTo>
                  <a:pt x="6742" y="166101"/>
                  <a:pt x="8456" y="171223"/>
                  <a:pt x="9409" y="174353"/>
                </a:cubicBezTo>
                <a:cubicBezTo>
                  <a:pt x="10456" y="177577"/>
                  <a:pt x="11790" y="181371"/>
                  <a:pt x="12361" y="182794"/>
                </a:cubicBezTo>
                <a:cubicBezTo>
                  <a:pt x="12933" y="184217"/>
                  <a:pt x="13409" y="186873"/>
                  <a:pt x="13504" y="188580"/>
                </a:cubicBezTo>
                <a:cubicBezTo>
                  <a:pt x="13504" y="190287"/>
                  <a:pt x="14076" y="193038"/>
                  <a:pt x="14743" y="194460"/>
                </a:cubicBezTo>
                <a:cubicBezTo>
                  <a:pt x="15981" y="197211"/>
                  <a:pt x="17124" y="202523"/>
                  <a:pt x="19410" y="214758"/>
                </a:cubicBezTo>
                <a:cubicBezTo>
                  <a:pt x="20077" y="218172"/>
                  <a:pt x="21124" y="223863"/>
                  <a:pt x="21791" y="227468"/>
                </a:cubicBezTo>
                <a:cubicBezTo>
                  <a:pt x="23029" y="234297"/>
                  <a:pt x="25982" y="253741"/>
                  <a:pt x="27697" y="267588"/>
                </a:cubicBezTo>
                <a:cubicBezTo>
                  <a:pt x="29983" y="285799"/>
                  <a:pt x="32269" y="300216"/>
                  <a:pt x="34174" y="310175"/>
                </a:cubicBezTo>
                <a:cubicBezTo>
                  <a:pt x="34555" y="311977"/>
                  <a:pt x="35317" y="314443"/>
                  <a:pt x="35888" y="315581"/>
                </a:cubicBezTo>
                <a:cubicBezTo>
                  <a:pt x="36460" y="316815"/>
                  <a:pt x="37222" y="320229"/>
                  <a:pt x="37603" y="323264"/>
                </a:cubicBezTo>
                <a:cubicBezTo>
                  <a:pt x="37984" y="326204"/>
                  <a:pt x="39317" y="330757"/>
                  <a:pt x="40555" y="333128"/>
                </a:cubicBezTo>
                <a:cubicBezTo>
                  <a:pt x="43794" y="339293"/>
                  <a:pt x="47509" y="347166"/>
                  <a:pt x="49033" y="350960"/>
                </a:cubicBezTo>
                <a:cubicBezTo>
                  <a:pt x="49795" y="352762"/>
                  <a:pt x="51604" y="356745"/>
                  <a:pt x="53224" y="359686"/>
                </a:cubicBezTo>
                <a:cubicBezTo>
                  <a:pt x="54748" y="362626"/>
                  <a:pt x="56843" y="366610"/>
                  <a:pt x="57796" y="368412"/>
                </a:cubicBezTo>
                <a:cubicBezTo>
                  <a:pt x="58748" y="370214"/>
                  <a:pt x="60463" y="374292"/>
                  <a:pt x="61510" y="377517"/>
                </a:cubicBezTo>
                <a:cubicBezTo>
                  <a:pt x="63415" y="383303"/>
                  <a:pt x="63892" y="385959"/>
                  <a:pt x="66559" y="406636"/>
                </a:cubicBezTo>
                <a:cubicBezTo>
                  <a:pt x="68178" y="418871"/>
                  <a:pt x="69607" y="424847"/>
                  <a:pt x="72559" y="430727"/>
                </a:cubicBezTo>
                <a:cubicBezTo>
                  <a:pt x="73798" y="433193"/>
                  <a:pt x="75036" y="436133"/>
                  <a:pt x="75322" y="437366"/>
                </a:cubicBezTo>
                <a:cubicBezTo>
                  <a:pt x="75893" y="439453"/>
                  <a:pt x="77322" y="441635"/>
                  <a:pt x="83418" y="449886"/>
                </a:cubicBezTo>
                <a:cubicBezTo>
                  <a:pt x="84656" y="451594"/>
                  <a:pt x="87704" y="454534"/>
                  <a:pt x="90085" y="456431"/>
                </a:cubicBezTo>
                <a:cubicBezTo>
                  <a:pt x="92467" y="458328"/>
                  <a:pt x="95991" y="461363"/>
                  <a:pt x="97801" y="463165"/>
                </a:cubicBezTo>
                <a:cubicBezTo>
                  <a:pt x="101896" y="467149"/>
                  <a:pt x="122470" y="479574"/>
                  <a:pt x="127423" y="481186"/>
                </a:cubicBezTo>
                <a:cubicBezTo>
                  <a:pt x="129328" y="481755"/>
                  <a:pt x="131710" y="482704"/>
                  <a:pt x="132662" y="483273"/>
                </a:cubicBezTo>
                <a:cubicBezTo>
                  <a:pt x="135710" y="484885"/>
                  <a:pt x="158570" y="491620"/>
                  <a:pt x="174001" y="495603"/>
                </a:cubicBezTo>
                <a:cubicBezTo>
                  <a:pt x="178192" y="496646"/>
                  <a:pt x="186383" y="498923"/>
                  <a:pt x="192193" y="500725"/>
                </a:cubicBezTo>
                <a:cubicBezTo>
                  <a:pt x="202957" y="503950"/>
                  <a:pt x="207148" y="504993"/>
                  <a:pt x="218578" y="507364"/>
                </a:cubicBezTo>
                <a:cubicBezTo>
                  <a:pt x="223721" y="508408"/>
                  <a:pt x="226674" y="508597"/>
                  <a:pt x="234580" y="508123"/>
                </a:cubicBezTo>
                <a:cubicBezTo>
                  <a:pt x="247153" y="507364"/>
                  <a:pt x="252772" y="507459"/>
                  <a:pt x="254582" y="508313"/>
                </a:cubicBezTo>
                <a:cubicBezTo>
                  <a:pt x="257535" y="509736"/>
                  <a:pt x="283348" y="513719"/>
                  <a:pt x="294206" y="514288"/>
                </a:cubicBezTo>
                <a:cubicBezTo>
                  <a:pt x="308303" y="515142"/>
                  <a:pt x="317828" y="514288"/>
                  <a:pt x="332211" y="510969"/>
                </a:cubicBezTo>
                <a:cubicBezTo>
                  <a:pt x="344784" y="508028"/>
                  <a:pt x="354499" y="505183"/>
                  <a:pt x="360786" y="502622"/>
                </a:cubicBezTo>
                <a:cubicBezTo>
                  <a:pt x="364691" y="501010"/>
                  <a:pt x="368596" y="499682"/>
                  <a:pt x="369549" y="499682"/>
                </a:cubicBezTo>
                <a:cubicBezTo>
                  <a:pt x="374788" y="499682"/>
                  <a:pt x="392790" y="492284"/>
                  <a:pt x="400600" y="486972"/>
                </a:cubicBezTo>
                <a:cubicBezTo>
                  <a:pt x="413173" y="478341"/>
                  <a:pt x="416983" y="475685"/>
                  <a:pt x="420222" y="472650"/>
                </a:cubicBezTo>
                <a:cubicBezTo>
                  <a:pt x="425175" y="468192"/>
                  <a:pt x="433366" y="457569"/>
                  <a:pt x="435557" y="452827"/>
                </a:cubicBezTo>
                <a:cubicBezTo>
                  <a:pt x="436510" y="450645"/>
                  <a:pt x="438129" y="447325"/>
                  <a:pt x="438986" y="445334"/>
                </a:cubicBezTo>
                <a:cubicBezTo>
                  <a:pt x="442987" y="436703"/>
                  <a:pt x="439843" y="411663"/>
                  <a:pt x="433938" y="404549"/>
                </a:cubicBezTo>
                <a:cubicBezTo>
                  <a:pt x="432604" y="402937"/>
                  <a:pt x="430795" y="399712"/>
                  <a:pt x="430033" y="397246"/>
                </a:cubicBezTo>
                <a:cubicBezTo>
                  <a:pt x="429175" y="394780"/>
                  <a:pt x="427366" y="391365"/>
                  <a:pt x="425842" y="389563"/>
                </a:cubicBezTo>
                <a:cubicBezTo>
                  <a:pt x="424413" y="387761"/>
                  <a:pt x="421651" y="383303"/>
                  <a:pt x="419650" y="379699"/>
                </a:cubicBezTo>
                <a:cubicBezTo>
                  <a:pt x="417745" y="376095"/>
                  <a:pt x="414507" y="370688"/>
                  <a:pt x="412507" y="367653"/>
                </a:cubicBezTo>
                <a:cubicBezTo>
                  <a:pt x="410506" y="364713"/>
                  <a:pt x="408316" y="360540"/>
                  <a:pt x="407649" y="358548"/>
                </a:cubicBezTo>
                <a:cubicBezTo>
                  <a:pt x="406887" y="356556"/>
                  <a:pt x="404887" y="352952"/>
                  <a:pt x="403077" y="350580"/>
                </a:cubicBezTo>
                <a:cubicBezTo>
                  <a:pt x="399838" y="346312"/>
                  <a:pt x="396219" y="337397"/>
                  <a:pt x="395362" y="331611"/>
                </a:cubicBezTo>
                <a:cubicBezTo>
                  <a:pt x="393076" y="315581"/>
                  <a:pt x="393076" y="315866"/>
                  <a:pt x="396314" y="309796"/>
                </a:cubicBezTo>
                <a:cubicBezTo>
                  <a:pt x="398029" y="306571"/>
                  <a:pt x="401553" y="302018"/>
                  <a:pt x="404125" y="299742"/>
                </a:cubicBezTo>
                <a:cubicBezTo>
                  <a:pt x="406696" y="297371"/>
                  <a:pt x="408792" y="294999"/>
                  <a:pt x="408792" y="294525"/>
                </a:cubicBezTo>
                <a:cubicBezTo>
                  <a:pt x="408792" y="293956"/>
                  <a:pt x="411268" y="291964"/>
                  <a:pt x="414412" y="290067"/>
                </a:cubicBezTo>
                <a:cubicBezTo>
                  <a:pt x="417555" y="288170"/>
                  <a:pt x="422127" y="284946"/>
                  <a:pt x="424794" y="282954"/>
                </a:cubicBezTo>
                <a:cubicBezTo>
                  <a:pt x="427461" y="280962"/>
                  <a:pt x="432128" y="277642"/>
                  <a:pt x="435462" y="275556"/>
                </a:cubicBezTo>
                <a:cubicBezTo>
                  <a:pt x="438700" y="273469"/>
                  <a:pt x="443272" y="270434"/>
                  <a:pt x="445654" y="268632"/>
                </a:cubicBezTo>
                <a:cubicBezTo>
                  <a:pt x="448035" y="266830"/>
                  <a:pt x="454512" y="262277"/>
                  <a:pt x="460036" y="258388"/>
                </a:cubicBezTo>
                <a:cubicBezTo>
                  <a:pt x="469085" y="252128"/>
                  <a:pt x="473467" y="248619"/>
                  <a:pt x="485373" y="238470"/>
                </a:cubicBezTo>
                <a:cubicBezTo>
                  <a:pt x="487278" y="236857"/>
                  <a:pt x="490040" y="234107"/>
                  <a:pt x="491564" y="232305"/>
                </a:cubicBezTo>
                <a:cubicBezTo>
                  <a:pt x="493088" y="230503"/>
                  <a:pt x="494993" y="228511"/>
                  <a:pt x="495850" y="227847"/>
                </a:cubicBezTo>
                <a:cubicBezTo>
                  <a:pt x="496612" y="227183"/>
                  <a:pt x="499184" y="224432"/>
                  <a:pt x="501565" y="221682"/>
                </a:cubicBezTo>
                <a:cubicBezTo>
                  <a:pt x="503851" y="218931"/>
                  <a:pt x="507280" y="215327"/>
                  <a:pt x="509090" y="213715"/>
                </a:cubicBezTo>
                <a:cubicBezTo>
                  <a:pt x="510900" y="212102"/>
                  <a:pt x="513567" y="208972"/>
                  <a:pt x="515091" y="206791"/>
                </a:cubicBezTo>
                <a:cubicBezTo>
                  <a:pt x="516615" y="204609"/>
                  <a:pt x="518710" y="201479"/>
                  <a:pt x="519949" y="199867"/>
                </a:cubicBezTo>
                <a:cubicBezTo>
                  <a:pt x="524044" y="194271"/>
                  <a:pt x="528235" y="186778"/>
                  <a:pt x="529855" y="182035"/>
                </a:cubicBezTo>
                <a:cubicBezTo>
                  <a:pt x="530712" y="179474"/>
                  <a:pt x="532712" y="174827"/>
                  <a:pt x="534141" y="171792"/>
                </a:cubicBezTo>
                <a:cubicBezTo>
                  <a:pt x="536617" y="166575"/>
                  <a:pt x="536713" y="165437"/>
                  <a:pt x="536141" y="150261"/>
                </a:cubicBezTo>
                <a:cubicBezTo>
                  <a:pt x="535760" y="141440"/>
                  <a:pt x="534903" y="132145"/>
                  <a:pt x="534141" y="129489"/>
                </a:cubicBezTo>
                <a:cubicBezTo>
                  <a:pt x="530807" y="117539"/>
                  <a:pt x="516901" y="97715"/>
                  <a:pt x="502613" y="84626"/>
                </a:cubicBezTo>
                <a:cubicBezTo>
                  <a:pt x="498803" y="81117"/>
                  <a:pt x="494517" y="77133"/>
                  <a:pt x="492802" y="75616"/>
                </a:cubicBezTo>
                <a:cubicBezTo>
                  <a:pt x="491183" y="74098"/>
                  <a:pt x="488230" y="71442"/>
                  <a:pt x="486421" y="69640"/>
                </a:cubicBezTo>
                <a:cubicBezTo>
                  <a:pt x="484516" y="67838"/>
                  <a:pt x="479848" y="63949"/>
                  <a:pt x="475848" y="60819"/>
                </a:cubicBezTo>
                <a:cubicBezTo>
                  <a:pt x="468037" y="54654"/>
                  <a:pt x="464513" y="51809"/>
                  <a:pt x="454607" y="43462"/>
                </a:cubicBezTo>
                <a:cubicBezTo>
                  <a:pt x="442891" y="33598"/>
                  <a:pt x="435652" y="27907"/>
                  <a:pt x="430890" y="24777"/>
                </a:cubicBezTo>
                <a:cubicBezTo>
                  <a:pt x="416983" y="15767"/>
                  <a:pt x="413840" y="13870"/>
                  <a:pt x="407839" y="11024"/>
                </a:cubicBezTo>
                <a:cubicBezTo>
                  <a:pt x="393742" y="4385"/>
                  <a:pt x="377074" y="875"/>
                  <a:pt x="355261" y="22"/>
                </a:cubicBezTo>
                <a:cubicBezTo>
                  <a:pt x="347260" y="-263"/>
                  <a:pt x="316114" y="2298"/>
                  <a:pt x="307541" y="4005"/>
                </a:cubicBezTo>
                <a:cubicBezTo>
                  <a:pt x="305255" y="4480"/>
                  <a:pt x="301064" y="5144"/>
                  <a:pt x="298111" y="5428"/>
                </a:cubicBezTo>
                <a:cubicBezTo>
                  <a:pt x="282776" y="7230"/>
                  <a:pt x="234008" y="16905"/>
                  <a:pt x="219625" y="21078"/>
                </a:cubicBezTo>
                <a:cubicBezTo>
                  <a:pt x="217625" y="21647"/>
                  <a:pt x="212863" y="22880"/>
                  <a:pt x="208957" y="23734"/>
                </a:cubicBezTo>
                <a:cubicBezTo>
                  <a:pt x="205052" y="24682"/>
                  <a:pt x="200861" y="25820"/>
                  <a:pt x="199528" y="26295"/>
                </a:cubicBezTo>
                <a:cubicBezTo>
                  <a:pt x="198289" y="26769"/>
                  <a:pt x="196480" y="27243"/>
                  <a:pt x="195622" y="27243"/>
                </a:cubicBezTo>
                <a:cubicBezTo>
                  <a:pt x="194765" y="27243"/>
                  <a:pt x="190574" y="28192"/>
                  <a:pt x="186193" y="29425"/>
                </a:cubicBezTo>
                <a:cubicBezTo>
                  <a:pt x="172286" y="33408"/>
                  <a:pt x="171238" y="33598"/>
                  <a:pt x="166762" y="34452"/>
                </a:cubicBezTo>
                <a:cubicBezTo>
                  <a:pt x="164380" y="34926"/>
                  <a:pt x="161904" y="35685"/>
                  <a:pt x="161237" y="36254"/>
                </a:cubicBezTo>
                <a:cubicBezTo>
                  <a:pt x="160570" y="36728"/>
                  <a:pt x="158475" y="37487"/>
                  <a:pt x="156760" y="37676"/>
                </a:cubicBezTo>
                <a:cubicBezTo>
                  <a:pt x="149617" y="38720"/>
                  <a:pt x="77036" y="61104"/>
                  <a:pt x="68083" y="64993"/>
                </a:cubicBezTo>
                <a:cubicBezTo>
                  <a:pt x="64177" y="66700"/>
                  <a:pt x="59415" y="68597"/>
                  <a:pt x="57415" y="69261"/>
                </a:cubicBezTo>
                <a:cubicBezTo>
                  <a:pt x="46747" y="72865"/>
                  <a:pt x="44365" y="73908"/>
                  <a:pt x="38936" y="77038"/>
                </a:cubicBezTo>
                <a:cubicBezTo>
                  <a:pt x="35698" y="78935"/>
                  <a:pt x="31983" y="80927"/>
                  <a:pt x="30554" y="81496"/>
                </a:cubicBezTo>
                <a:cubicBezTo>
                  <a:pt x="29221" y="82065"/>
                  <a:pt x="26458" y="83962"/>
                  <a:pt x="24649" y="85575"/>
                </a:cubicBezTo>
                <a:cubicBezTo>
                  <a:pt x="22839" y="87282"/>
                  <a:pt x="19315" y="90033"/>
                  <a:pt x="16933" y="91645"/>
                </a:cubicBezTo>
                <a:cubicBezTo>
                  <a:pt x="14552" y="93352"/>
                  <a:pt x="12171" y="95629"/>
                  <a:pt x="11695" y="96767"/>
                </a:cubicBezTo>
                <a:cubicBezTo>
                  <a:pt x="11218" y="97905"/>
                  <a:pt x="10171" y="99517"/>
                  <a:pt x="9313" y="100276"/>
                </a:cubicBezTo>
                <a:cubicBezTo>
                  <a:pt x="7218" y="102268"/>
                  <a:pt x="2932" y="110710"/>
                  <a:pt x="2932" y="112796"/>
                </a:cubicBezTo>
                <a:cubicBezTo>
                  <a:pt x="2932" y="113650"/>
                  <a:pt x="2360" y="115357"/>
                  <a:pt x="1693" y="116400"/>
                </a:cubicBezTo>
                <a:cubicBezTo>
                  <a:pt x="169" y="119341"/>
                  <a:pt x="-593" y="135844"/>
                  <a:pt x="550" y="141915"/>
                </a:cubicBezTo>
                <a:lnTo>
                  <a:pt x="550" y="14191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0" name="Google Shape;1400;p27"/>
          <p:cNvGrpSpPr/>
          <p:nvPr/>
        </p:nvGrpSpPr>
        <p:grpSpPr>
          <a:xfrm rot="-4517900">
            <a:off x="335356" y="4686132"/>
            <a:ext cx="1187781" cy="1066381"/>
            <a:chOff x="1107903" y="-140329"/>
            <a:chExt cx="2031283" cy="1939431"/>
          </a:xfrm>
        </p:grpSpPr>
        <p:sp>
          <p:nvSpPr>
            <p:cNvPr id="1401" name="Google Shape;1401;p27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27"/>
          <p:cNvGrpSpPr/>
          <p:nvPr/>
        </p:nvGrpSpPr>
        <p:grpSpPr>
          <a:xfrm>
            <a:off x="4434290" y="4552831"/>
            <a:ext cx="275419" cy="383520"/>
            <a:chOff x="3594258" y="163138"/>
            <a:chExt cx="545060" cy="758845"/>
          </a:xfrm>
        </p:grpSpPr>
        <p:grpSp>
          <p:nvGrpSpPr>
            <p:cNvPr id="1409" name="Google Shape;1409;p27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1410" name="Google Shape;1410;p27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27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27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27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4" name="Google Shape;1414;p27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1415" name="Google Shape;1415;p27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27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27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27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9" name="Google Shape;1419;p27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1420" name="Google Shape;1420;p27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27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27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27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4" name="Google Shape;1424;p27"/>
          <p:cNvGrpSpPr/>
          <p:nvPr/>
        </p:nvGrpSpPr>
        <p:grpSpPr>
          <a:xfrm>
            <a:off x="8517865" y="-398908"/>
            <a:ext cx="561359" cy="1574492"/>
            <a:chOff x="2844040" y="-543246"/>
            <a:chExt cx="770462" cy="2160983"/>
          </a:xfrm>
        </p:grpSpPr>
        <p:grpSp>
          <p:nvGrpSpPr>
            <p:cNvPr id="1425" name="Google Shape;1425;p27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1426" name="Google Shape;1426;p27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27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27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9" name="Google Shape;1439;p27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723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/>
          <p:nvPr/>
        </p:nvSpPr>
        <p:spPr>
          <a:xfrm>
            <a:off x="6099291" y="2268111"/>
            <a:ext cx="1044550" cy="815035"/>
          </a:xfrm>
          <a:custGeom>
            <a:avLst/>
            <a:gdLst/>
            <a:ahLst/>
            <a:cxnLst/>
            <a:rect l="l" t="t" r="r" b="b"/>
            <a:pathLst>
              <a:path w="1369363" h="1068478" extrusionOk="0">
                <a:moveTo>
                  <a:pt x="1183486" y="1067739"/>
                </a:moveTo>
                <a:cubicBezTo>
                  <a:pt x="1066029" y="1076580"/>
                  <a:pt x="955533" y="1004964"/>
                  <a:pt x="899571" y="914685"/>
                </a:cubicBezTo>
                <a:cubicBezTo>
                  <a:pt x="866547" y="861464"/>
                  <a:pt x="838790" y="794044"/>
                  <a:pt x="771493" y="779310"/>
                </a:cubicBezTo>
                <a:cubicBezTo>
                  <a:pt x="720887" y="768148"/>
                  <a:pt x="669744" y="793151"/>
                  <a:pt x="617888" y="798152"/>
                </a:cubicBezTo>
                <a:cubicBezTo>
                  <a:pt x="569423" y="802796"/>
                  <a:pt x="520959" y="786722"/>
                  <a:pt x="484365" y="758772"/>
                </a:cubicBezTo>
                <a:lnTo>
                  <a:pt x="484722" y="759308"/>
                </a:lnTo>
                <a:cubicBezTo>
                  <a:pt x="408411" y="729483"/>
                  <a:pt x="322549" y="725911"/>
                  <a:pt x="240436" y="711981"/>
                </a:cubicBezTo>
                <a:cubicBezTo>
                  <a:pt x="158323" y="698050"/>
                  <a:pt x="72372" y="669118"/>
                  <a:pt x="28638" y="606968"/>
                </a:cubicBezTo>
                <a:cubicBezTo>
                  <a:pt x="-47138" y="499365"/>
                  <a:pt x="41133" y="362294"/>
                  <a:pt x="134582" y="265853"/>
                </a:cubicBezTo>
                <a:cubicBezTo>
                  <a:pt x="151450" y="248440"/>
                  <a:pt x="169658" y="230581"/>
                  <a:pt x="194292" y="222812"/>
                </a:cubicBezTo>
                <a:cubicBezTo>
                  <a:pt x="253556" y="204149"/>
                  <a:pt x="311482" y="251119"/>
                  <a:pt x="372709" y="263978"/>
                </a:cubicBezTo>
                <a:cubicBezTo>
                  <a:pt x="494183" y="289428"/>
                  <a:pt x="590755" y="182450"/>
                  <a:pt x="683400" y="109405"/>
                </a:cubicBezTo>
                <a:cubicBezTo>
                  <a:pt x="784702" y="29485"/>
                  <a:pt x="926793" y="-19986"/>
                  <a:pt x="1059781" y="7786"/>
                </a:cubicBezTo>
                <a:cubicBezTo>
                  <a:pt x="1170545" y="30913"/>
                  <a:pt x="1262029" y="105923"/>
                  <a:pt x="1308798" y="196291"/>
                </a:cubicBezTo>
                <a:cubicBezTo>
                  <a:pt x="1355567" y="286749"/>
                  <a:pt x="1360743" y="390780"/>
                  <a:pt x="1337983" y="487935"/>
                </a:cubicBezTo>
                <a:cubicBezTo>
                  <a:pt x="1315224" y="585268"/>
                  <a:pt x="1266313" y="689031"/>
                  <a:pt x="1314332" y="779132"/>
                </a:cubicBezTo>
                <a:cubicBezTo>
                  <a:pt x="1327541" y="803867"/>
                  <a:pt x="1347444" y="825656"/>
                  <a:pt x="1359048" y="851016"/>
                </a:cubicBezTo>
                <a:cubicBezTo>
                  <a:pt x="1402692" y="946296"/>
                  <a:pt x="1300944" y="1058810"/>
                  <a:pt x="1183486" y="1067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3"/>
          <p:cNvGrpSpPr/>
          <p:nvPr/>
        </p:nvGrpSpPr>
        <p:grpSpPr>
          <a:xfrm>
            <a:off x="3695964" y="89239"/>
            <a:ext cx="2006089" cy="1284128"/>
            <a:chOff x="4521053" y="24166"/>
            <a:chExt cx="2771990" cy="1774392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6548600" y="1461402"/>
              <a:ext cx="204288" cy="337156"/>
              <a:chOff x="6548600" y="1461402"/>
              <a:chExt cx="204288" cy="337156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6548600" y="1637471"/>
                <a:ext cx="81515" cy="115628"/>
              </a:xfrm>
              <a:custGeom>
                <a:avLst/>
                <a:gdLst/>
                <a:ahLst/>
                <a:cxnLst/>
                <a:rect l="l" t="t" r="r" b="b"/>
                <a:pathLst>
                  <a:path w="81515" h="115628" extrusionOk="0">
                    <a:moveTo>
                      <a:pt x="81134" y="31666"/>
                    </a:moveTo>
                    <a:cubicBezTo>
                      <a:pt x="83098" y="48811"/>
                      <a:pt x="77386" y="65063"/>
                      <a:pt x="66229" y="77207"/>
                    </a:cubicBezTo>
                    <a:cubicBezTo>
                      <a:pt x="60160" y="93370"/>
                      <a:pt x="43469" y="107568"/>
                      <a:pt x="28564" y="114087"/>
                    </a:cubicBezTo>
                    <a:cubicBezTo>
                      <a:pt x="21781" y="117034"/>
                      <a:pt x="14016" y="115962"/>
                      <a:pt x="9999" y="109086"/>
                    </a:cubicBezTo>
                    <a:cubicBezTo>
                      <a:pt x="-10529" y="73903"/>
                      <a:pt x="1074" y="20772"/>
                      <a:pt x="39988" y="3091"/>
                    </a:cubicBezTo>
                    <a:cubicBezTo>
                      <a:pt x="62659" y="-7268"/>
                      <a:pt x="78635" y="9967"/>
                      <a:pt x="81134" y="316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681991" y="1607937"/>
                <a:ext cx="70897" cy="100761"/>
              </a:xfrm>
              <a:custGeom>
                <a:avLst/>
                <a:gdLst/>
                <a:ahLst/>
                <a:cxnLst/>
                <a:rect l="l" t="t" r="r" b="b"/>
                <a:pathLst>
                  <a:path w="70897" h="100761" extrusionOk="0">
                    <a:moveTo>
                      <a:pt x="12631" y="16641"/>
                    </a:moveTo>
                    <a:cubicBezTo>
                      <a:pt x="22627" y="2621"/>
                      <a:pt x="40299" y="-7737"/>
                      <a:pt x="55026" y="7622"/>
                    </a:cubicBezTo>
                    <a:cubicBezTo>
                      <a:pt x="55472" y="8068"/>
                      <a:pt x="55740" y="8515"/>
                      <a:pt x="56097" y="8961"/>
                    </a:cubicBezTo>
                    <a:cubicBezTo>
                      <a:pt x="60113" y="11194"/>
                      <a:pt x="63683" y="14408"/>
                      <a:pt x="66450" y="18873"/>
                    </a:cubicBezTo>
                    <a:cubicBezTo>
                      <a:pt x="75019" y="32625"/>
                      <a:pt x="70110" y="48966"/>
                      <a:pt x="61006" y="63789"/>
                    </a:cubicBezTo>
                    <a:cubicBezTo>
                      <a:pt x="57882" y="77988"/>
                      <a:pt x="50028" y="90936"/>
                      <a:pt x="36550" y="93882"/>
                    </a:cubicBezTo>
                    <a:cubicBezTo>
                      <a:pt x="36104" y="94329"/>
                      <a:pt x="35569" y="94865"/>
                      <a:pt x="35123" y="95400"/>
                    </a:cubicBezTo>
                    <a:cubicBezTo>
                      <a:pt x="24769" y="105670"/>
                      <a:pt x="7633" y="100312"/>
                      <a:pt x="3705" y="86739"/>
                    </a:cubicBezTo>
                    <a:cubicBezTo>
                      <a:pt x="-668" y="71558"/>
                      <a:pt x="-1203" y="56199"/>
                      <a:pt x="2277" y="41287"/>
                    </a:cubicBezTo>
                    <a:cubicBezTo>
                      <a:pt x="3170" y="34679"/>
                      <a:pt x="4866" y="28606"/>
                      <a:pt x="7275" y="24142"/>
                    </a:cubicBezTo>
                    <a:cubicBezTo>
                      <a:pt x="8614" y="21284"/>
                      <a:pt x="10489" y="18784"/>
                      <a:pt x="12631" y="166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6640587" y="1461402"/>
                <a:ext cx="70035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70035" h="125631" extrusionOk="0">
                    <a:moveTo>
                      <a:pt x="45466" y="298"/>
                    </a:moveTo>
                    <a:cubicBezTo>
                      <a:pt x="54660" y="-1220"/>
                      <a:pt x="64745" y="3066"/>
                      <a:pt x="66977" y="13067"/>
                    </a:cubicBezTo>
                    <a:cubicBezTo>
                      <a:pt x="70368" y="28426"/>
                      <a:pt x="70904" y="43696"/>
                      <a:pt x="68761" y="58430"/>
                    </a:cubicBezTo>
                    <a:cubicBezTo>
                      <a:pt x="68673" y="73879"/>
                      <a:pt x="61264" y="90488"/>
                      <a:pt x="51893" y="103436"/>
                    </a:cubicBezTo>
                    <a:cubicBezTo>
                      <a:pt x="48233" y="109240"/>
                      <a:pt x="44128" y="114866"/>
                      <a:pt x="39308" y="120134"/>
                    </a:cubicBezTo>
                    <a:cubicBezTo>
                      <a:pt x="31454" y="128707"/>
                      <a:pt x="14138" y="127189"/>
                      <a:pt x="9051" y="116027"/>
                    </a:cubicBezTo>
                    <a:cubicBezTo>
                      <a:pt x="2714" y="102186"/>
                      <a:pt x="-142" y="87362"/>
                      <a:pt x="1018" y="72986"/>
                    </a:cubicBezTo>
                    <a:cubicBezTo>
                      <a:pt x="-677" y="61377"/>
                      <a:pt x="-499" y="49679"/>
                      <a:pt x="3428" y="38160"/>
                    </a:cubicBezTo>
                    <a:cubicBezTo>
                      <a:pt x="9854" y="19140"/>
                      <a:pt x="25384" y="3602"/>
                      <a:pt x="45466" y="2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6568046" y="1523360"/>
                <a:ext cx="42232" cy="56955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56955" extrusionOk="0">
                    <a:moveTo>
                      <a:pt x="23131" y="669"/>
                    </a:moveTo>
                    <a:cubicBezTo>
                      <a:pt x="34734" y="-2992"/>
                      <a:pt x="44462" y="9063"/>
                      <a:pt x="41785" y="19868"/>
                    </a:cubicBezTo>
                    <a:cubicBezTo>
                      <a:pt x="41339" y="21743"/>
                      <a:pt x="40714" y="23619"/>
                      <a:pt x="40000" y="25583"/>
                    </a:cubicBezTo>
                    <a:cubicBezTo>
                      <a:pt x="41249" y="28441"/>
                      <a:pt x="41695" y="31745"/>
                      <a:pt x="41428" y="34870"/>
                    </a:cubicBezTo>
                    <a:cubicBezTo>
                      <a:pt x="40535" y="45586"/>
                      <a:pt x="33395" y="52551"/>
                      <a:pt x="23845" y="56301"/>
                    </a:cubicBezTo>
                    <a:cubicBezTo>
                      <a:pt x="19115" y="58177"/>
                      <a:pt x="12688" y="55766"/>
                      <a:pt x="9386" y="52283"/>
                    </a:cubicBezTo>
                    <a:cubicBezTo>
                      <a:pt x="6976" y="49783"/>
                      <a:pt x="5102" y="46925"/>
                      <a:pt x="3763" y="43978"/>
                    </a:cubicBezTo>
                    <a:cubicBezTo>
                      <a:pt x="1353" y="41210"/>
                      <a:pt x="-164" y="37728"/>
                      <a:pt x="14" y="34334"/>
                    </a:cubicBezTo>
                    <a:cubicBezTo>
                      <a:pt x="104" y="32370"/>
                      <a:pt x="550" y="30673"/>
                      <a:pt x="1085" y="29155"/>
                    </a:cubicBezTo>
                    <a:cubicBezTo>
                      <a:pt x="1978" y="16743"/>
                      <a:pt x="10100" y="4777"/>
                      <a:pt x="23131" y="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660328" y="1754322"/>
                <a:ext cx="34163" cy="44236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4236" extrusionOk="0">
                    <a:moveTo>
                      <a:pt x="25458" y="1075"/>
                    </a:moveTo>
                    <a:cubicBezTo>
                      <a:pt x="27332" y="1343"/>
                      <a:pt x="29296" y="2415"/>
                      <a:pt x="30010" y="4022"/>
                    </a:cubicBezTo>
                    <a:cubicBezTo>
                      <a:pt x="30099" y="4290"/>
                      <a:pt x="30099" y="4469"/>
                      <a:pt x="30188" y="4736"/>
                    </a:cubicBezTo>
                    <a:cubicBezTo>
                      <a:pt x="32152" y="7058"/>
                      <a:pt x="33223" y="10005"/>
                      <a:pt x="33669" y="13488"/>
                    </a:cubicBezTo>
                    <a:cubicBezTo>
                      <a:pt x="33937" y="15720"/>
                      <a:pt x="34294" y="17952"/>
                      <a:pt x="34115" y="20185"/>
                    </a:cubicBezTo>
                    <a:cubicBezTo>
                      <a:pt x="33848" y="24650"/>
                      <a:pt x="32063" y="28132"/>
                      <a:pt x="29296" y="30900"/>
                    </a:cubicBezTo>
                    <a:cubicBezTo>
                      <a:pt x="28850" y="31883"/>
                      <a:pt x="28492" y="32865"/>
                      <a:pt x="28046" y="33758"/>
                    </a:cubicBezTo>
                    <a:cubicBezTo>
                      <a:pt x="25369" y="40723"/>
                      <a:pt x="18139" y="46170"/>
                      <a:pt x="10374" y="43581"/>
                    </a:cubicBezTo>
                    <a:cubicBezTo>
                      <a:pt x="3055" y="41170"/>
                      <a:pt x="-1675" y="33579"/>
                      <a:pt x="556" y="25900"/>
                    </a:cubicBezTo>
                    <a:cubicBezTo>
                      <a:pt x="1003" y="24382"/>
                      <a:pt x="1449" y="22953"/>
                      <a:pt x="1806" y="21435"/>
                    </a:cubicBezTo>
                    <a:cubicBezTo>
                      <a:pt x="1449" y="17952"/>
                      <a:pt x="1895" y="14291"/>
                      <a:pt x="3858" y="11612"/>
                    </a:cubicBezTo>
                    <a:cubicBezTo>
                      <a:pt x="6001" y="8665"/>
                      <a:pt x="8232" y="6165"/>
                      <a:pt x="10820" y="3665"/>
                    </a:cubicBezTo>
                    <a:cubicBezTo>
                      <a:pt x="14747" y="93"/>
                      <a:pt x="20549" y="-1068"/>
                      <a:pt x="25458" y="10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4521053" y="24166"/>
              <a:ext cx="225401" cy="319030"/>
              <a:chOff x="4521053" y="24166"/>
              <a:chExt cx="225401" cy="319030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4521053" y="165784"/>
                <a:ext cx="93690" cy="102935"/>
              </a:xfrm>
              <a:custGeom>
                <a:avLst/>
                <a:gdLst/>
                <a:ahLst/>
                <a:cxnLst/>
                <a:rect l="l" t="t" r="r" b="b"/>
                <a:pathLst>
                  <a:path w="93690" h="102935" extrusionOk="0">
                    <a:moveTo>
                      <a:pt x="92806" y="39955"/>
                    </a:moveTo>
                    <a:cubicBezTo>
                      <a:pt x="89593" y="56921"/>
                      <a:pt x="79239" y="70673"/>
                      <a:pt x="64959" y="78888"/>
                    </a:cubicBezTo>
                    <a:cubicBezTo>
                      <a:pt x="54249" y="92462"/>
                      <a:pt x="34167" y="101034"/>
                      <a:pt x="17922" y="102820"/>
                    </a:cubicBezTo>
                    <a:cubicBezTo>
                      <a:pt x="10604" y="103624"/>
                      <a:pt x="3553" y="100230"/>
                      <a:pt x="1768" y="92462"/>
                    </a:cubicBezTo>
                    <a:cubicBezTo>
                      <a:pt x="-7336" y="52724"/>
                      <a:pt x="19618" y="5576"/>
                      <a:pt x="62103" y="307"/>
                    </a:cubicBezTo>
                    <a:cubicBezTo>
                      <a:pt x="86737" y="-2818"/>
                      <a:pt x="96912" y="18434"/>
                      <a:pt x="92806" y="399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4659551" y="173648"/>
                <a:ext cx="81113" cy="9276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92767" extrusionOk="0">
                    <a:moveTo>
                      <a:pt x="29460" y="8964"/>
                    </a:moveTo>
                    <a:cubicBezTo>
                      <a:pt x="43205" y="-1395"/>
                      <a:pt x="63108" y="-5949"/>
                      <a:pt x="72569" y="13071"/>
                    </a:cubicBezTo>
                    <a:cubicBezTo>
                      <a:pt x="72837" y="13607"/>
                      <a:pt x="73015" y="14143"/>
                      <a:pt x="73194" y="14679"/>
                    </a:cubicBezTo>
                    <a:cubicBezTo>
                      <a:pt x="76318" y="18072"/>
                      <a:pt x="78817" y="22180"/>
                      <a:pt x="80156" y="27180"/>
                    </a:cubicBezTo>
                    <a:cubicBezTo>
                      <a:pt x="84261" y="42897"/>
                      <a:pt x="74622" y="57006"/>
                      <a:pt x="61591" y="68346"/>
                    </a:cubicBezTo>
                    <a:cubicBezTo>
                      <a:pt x="54362" y="80937"/>
                      <a:pt x="42937" y="91028"/>
                      <a:pt x="29282" y="89688"/>
                    </a:cubicBezTo>
                    <a:cubicBezTo>
                      <a:pt x="28657" y="90045"/>
                      <a:pt x="28032" y="90313"/>
                      <a:pt x="27407" y="90670"/>
                    </a:cubicBezTo>
                    <a:cubicBezTo>
                      <a:pt x="14465" y="97368"/>
                      <a:pt x="-350" y="87099"/>
                      <a:pt x="6" y="72990"/>
                    </a:cubicBezTo>
                    <a:cubicBezTo>
                      <a:pt x="363" y="57184"/>
                      <a:pt x="4469" y="42361"/>
                      <a:pt x="12234" y="29234"/>
                    </a:cubicBezTo>
                    <a:cubicBezTo>
                      <a:pt x="15090" y="23162"/>
                      <a:pt x="18482" y="17893"/>
                      <a:pt x="22141" y="14322"/>
                    </a:cubicBezTo>
                    <a:cubicBezTo>
                      <a:pt x="24284" y="12178"/>
                      <a:pt x="26782" y="10393"/>
                      <a:pt x="29460" y="8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4659535" y="24166"/>
                <a:ext cx="86919" cy="115037"/>
              </a:xfrm>
              <a:custGeom>
                <a:avLst/>
                <a:gdLst/>
                <a:ahLst/>
                <a:cxnLst/>
                <a:rect l="l" t="t" r="r" b="b"/>
                <a:pathLst>
                  <a:path w="86919" h="115037" extrusionOk="0">
                    <a:moveTo>
                      <a:pt x="70086" y="479"/>
                    </a:moveTo>
                    <a:cubicBezTo>
                      <a:pt x="79369" y="1819"/>
                      <a:pt x="87669" y="8873"/>
                      <a:pt x="86866" y="19053"/>
                    </a:cubicBezTo>
                    <a:cubicBezTo>
                      <a:pt x="85527" y="34680"/>
                      <a:pt x="81511" y="49414"/>
                      <a:pt x="74995" y="62898"/>
                    </a:cubicBezTo>
                    <a:cubicBezTo>
                      <a:pt x="70265" y="77632"/>
                      <a:pt x="58216" y="91205"/>
                      <a:pt x="45453" y="100760"/>
                    </a:cubicBezTo>
                    <a:cubicBezTo>
                      <a:pt x="40186" y="105135"/>
                      <a:pt x="34653" y="109332"/>
                      <a:pt x="28405" y="112904"/>
                    </a:cubicBezTo>
                    <a:cubicBezTo>
                      <a:pt x="18319" y="118709"/>
                      <a:pt x="2254" y="112101"/>
                      <a:pt x="737" y="99956"/>
                    </a:cubicBezTo>
                    <a:cubicBezTo>
                      <a:pt x="-1138" y="84865"/>
                      <a:pt x="558" y="69863"/>
                      <a:pt x="5913" y="56469"/>
                    </a:cubicBezTo>
                    <a:cubicBezTo>
                      <a:pt x="7787" y="44860"/>
                      <a:pt x="11447" y="33698"/>
                      <a:pt x="18587" y="23965"/>
                    </a:cubicBezTo>
                    <a:cubicBezTo>
                      <a:pt x="30457" y="7802"/>
                      <a:pt x="49915" y="-2378"/>
                      <a:pt x="70086" y="47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4587671" y="55721"/>
                <a:ext cx="47172" cy="53331"/>
              </a:xfrm>
              <a:custGeom>
                <a:avLst/>
                <a:gdLst/>
                <a:ahLst/>
                <a:cxnLst/>
                <a:rect l="l" t="t" r="r" b="b"/>
                <a:pathLst>
                  <a:path w="47172" h="53331" extrusionOk="0">
                    <a:moveTo>
                      <a:pt x="32793" y="0"/>
                    </a:moveTo>
                    <a:cubicBezTo>
                      <a:pt x="45020" y="0"/>
                      <a:pt x="50643" y="14466"/>
                      <a:pt x="44931" y="23932"/>
                    </a:cubicBezTo>
                    <a:cubicBezTo>
                      <a:pt x="43949" y="25539"/>
                      <a:pt x="42789" y="27236"/>
                      <a:pt x="41450" y="28843"/>
                    </a:cubicBezTo>
                    <a:cubicBezTo>
                      <a:pt x="41807" y="31879"/>
                      <a:pt x="41182" y="35183"/>
                      <a:pt x="40022" y="38130"/>
                    </a:cubicBezTo>
                    <a:cubicBezTo>
                      <a:pt x="36006" y="48042"/>
                      <a:pt x="27080" y="52596"/>
                      <a:pt x="16816" y="53310"/>
                    </a:cubicBezTo>
                    <a:cubicBezTo>
                      <a:pt x="11729" y="53667"/>
                      <a:pt x="6373" y="49470"/>
                      <a:pt x="4231" y="45184"/>
                    </a:cubicBezTo>
                    <a:cubicBezTo>
                      <a:pt x="2625" y="42059"/>
                      <a:pt x="1733" y="38755"/>
                      <a:pt x="1375" y="35540"/>
                    </a:cubicBezTo>
                    <a:cubicBezTo>
                      <a:pt x="-53" y="32236"/>
                      <a:pt x="-499" y="28396"/>
                      <a:pt x="662" y="25271"/>
                    </a:cubicBezTo>
                    <a:cubicBezTo>
                      <a:pt x="1375" y="23485"/>
                      <a:pt x="2268" y="21967"/>
                      <a:pt x="3250" y="20628"/>
                    </a:cubicBezTo>
                    <a:cubicBezTo>
                      <a:pt x="7712" y="9019"/>
                      <a:pt x="19137" y="0"/>
                      <a:pt x="327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4608191" y="301568"/>
                <a:ext cx="37886" cy="41628"/>
              </a:xfrm>
              <a:custGeom>
                <a:avLst/>
                <a:gdLst/>
                <a:ahLst/>
                <a:cxnLst/>
                <a:rect l="l" t="t" r="r" b="b"/>
                <a:pathLst>
                  <a:path w="37886" h="41628" extrusionOk="0">
                    <a:moveTo>
                      <a:pt x="33336" y="3202"/>
                    </a:moveTo>
                    <a:cubicBezTo>
                      <a:pt x="35032" y="4006"/>
                      <a:pt x="36550" y="5613"/>
                      <a:pt x="36817" y="7399"/>
                    </a:cubicBezTo>
                    <a:cubicBezTo>
                      <a:pt x="36817" y="7667"/>
                      <a:pt x="36817" y="7846"/>
                      <a:pt x="36817" y="8113"/>
                    </a:cubicBezTo>
                    <a:cubicBezTo>
                      <a:pt x="37978" y="10971"/>
                      <a:pt x="38156" y="14096"/>
                      <a:pt x="37532" y="17490"/>
                    </a:cubicBezTo>
                    <a:cubicBezTo>
                      <a:pt x="37085" y="19722"/>
                      <a:pt x="36728" y="21865"/>
                      <a:pt x="36014" y="24008"/>
                    </a:cubicBezTo>
                    <a:cubicBezTo>
                      <a:pt x="34407" y="28205"/>
                      <a:pt x="31640" y="30973"/>
                      <a:pt x="28249" y="32759"/>
                    </a:cubicBezTo>
                    <a:cubicBezTo>
                      <a:pt x="27535" y="33563"/>
                      <a:pt x="26910" y="34367"/>
                      <a:pt x="26196" y="35170"/>
                    </a:cubicBezTo>
                    <a:cubicBezTo>
                      <a:pt x="21555" y="41064"/>
                      <a:pt x="13076" y="44011"/>
                      <a:pt x="6382" y="39278"/>
                    </a:cubicBezTo>
                    <a:cubicBezTo>
                      <a:pt x="134" y="34724"/>
                      <a:pt x="-2097" y="26151"/>
                      <a:pt x="2276" y="19454"/>
                    </a:cubicBezTo>
                    <a:cubicBezTo>
                      <a:pt x="3169" y="18204"/>
                      <a:pt x="3972" y="16865"/>
                      <a:pt x="4864" y="15614"/>
                    </a:cubicBezTo>
                    <a:cubicBezTo>
                      <a:pt x="5579" y="12132"/>
                      <a:pt x="7096" y="8828"/>
                      <a:pt x="9774" y="6863"/>
                    </a:cubicBezTo>
                    <a:cubicBezTo>
                      <a:pt x="12719" y="4720"/>
                      <a:pt x="15575" y="3023"/>
                      <a:pt x="18788" y="1416"/>
                    </a:cubicBezTo>
                    <a:cubicBezTo>
                      <a:pt x="23340" y="-995"/>
                      <a:pt x="29320" y="-280"/>
                      <a:pt x="33336" y="3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7070081" y="957459"/>
              <a:ext cx="222962" cy="271285"/>
              <a:chOff x="7070081" y="957459"/>
              <a:chExt cx="222962" cy="271285"/>
            </a:xfrm>
          </p:grpSpPr>
          <p:grpSp>
            <p:nvGrpSpPr>
              <p:cNvPr id="161" name="Google Shape;161;p3"/>
              <p:cNvGrpSpPr/>
              <p:nvPr/>
            </p:nvGrpSpPr>
            <p:grpSpPr>
              <a:xfrm>
                <a:off x="7241850" y="1056825"/>
                <a:ext cx="51193" cy="58681"/>
                <a:chOff x="7241850" y="1056825"/>
                <a:chExt cx="51193" cy="58681"/>
              </a:xfrm>
            </p:grpSpPr>
            <p:sp>
              <p:nvSpPr>
                <p:cNvPr id="162" name="Google Shape;162;p3"/>
                <p:cNvSpPr/>
                <p:nvPr/>
              </p:nvSpPr>
              <p:spPr>
                <a:xfrm>
                  <a:off x="7241850" y="1056825"/>
                  <a:ext cx="51193" cy="58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3" h="58681" extrusionOk="0">
                      <a:moveTo>
                        <a:pt x="25599" y="58046"/>
                      </a:moveTo>
                      <a:cubicBezTo>
                        <a:pt x="32650" y="60189"/>
                        <a:pt x="43181" y="56796"/>
                        <a:pt x="46216" y="49652"/>
                      </a:cubicBezTo>
                      <a:cubicBezTo>
                        <a:pt x="46752" y="48402"/>
                        <a:pt x="47198" y="47152"/>
                        <a:pt x="47644" y="45812"/>
                      </a:cubicBezTo>
                      <a:cubicBezTo>
                        <a:pt x="49697" y="42687"/>
                        <a:pt x="50947" y="39026"/>
                        <a:pt x="51125" y="35275"/>
                      </a:cubicBezTo>
                      <a:cubicBezTo>
                        <a:pt x="52196" y="19380"/>
                        <a:pt x="40504" y="4468"/>
                        <a:pt x="25242" y="628"/>
                      </a:cubicBezTo>
                      <a:cubicBezTo>
                        <a:pt x="14531" y="-2051"/>
                        <a:pt x="5517" y="4111"/>
                        <a:pt x="1858" y="13933"/>
                      </a:cubicBezTo>
                      <a:cubicBezTo>
                        <a:pt x="-4926" y="32239"/>
                        <a:pt x="7748" y="52688"/>
                        <a:pt x="25599" y="580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24598B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7256471" y="1088082"/>
                  <a:ext cx="89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25" extrusionOk="0">
                      <a:moveTo>
                        <a:pt x="0" y="625"/>
                      </a:moveTo>
                      <a:cubicBezTo>
                        <a:pt x="0" y="536"/>
                        <a:pt x="0" y="268"/>
                        <a:pt x="89" y="0"/>
                      </a:cubicBezTo>
                      <a:cubicBezTo>
                        <a:pt x="89" y="0"/>
                        <a:pt x="89" y="89"/>
                        <a:pt x="89" y="89"/>
                      </a:cubicBezTo>
                      <a:cubicBezTo>
                        <a:pt x="0" y="357"/>
                        <a:pt x="0" y="447"/>
                        <a:pt x="0" y="625"/>
                      </a:cubicBezTo>
                      <a:cubicBezTo>
                        <a:pt x="0" y="625"/>
                        <a:pt x="0" y="625"/>
                        <a:pt x="0" y="62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24598B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4" name="Google Shape;164;p3"/>
              <p:cNvSpPr/>
              <p:nvPr/>
            </p:nvSpPr>
            <p:spPr>
              <a:xfrm>
                <a:off x="7135696" y="957459"/>
                <a:ext cx="84508" cy="93130"/>
              </a:xfrm>
              <a:custGeom>
                <a:avLst/>
                <a:gdLst/>
                <a:ahLst/>
                <a:cxnLst/>
                <a:rect l="l" t="t" r="r" b="b"/>
                <a:pathLst>
                  <a:path w="84508" h="93130" extrusionOk="0">
                    <a:moveTo>
                      <a:pt x="1800" y="20073"/>
                    </a:moveTo>
                    <a:cubicBezTo>
                      <a:pt x="7512" y="1678"/>
                      <a:pt x="28397" y="-5198"/>
                      <a:pt x="44731" y="4178"/>
                    </a:cubicBezTo>
                    <a:cubicBezTo>
                      <a:pt x="67312" y="17216"/>
                      <a:pt x="99889" y="59364"/>
                      <a:pt x="76326" y="84456"/>
                    </a:cubicBezTo>
                    <a:cubicBezTo>
                      <a:pt x="62581" y="99101"/>
                      <a:pt x="42945" y="93118"/>
                      <a:pt x="29379" y="81867"/>
                    </a:cubicBezTo>
                    <a:cubicBezTo>
                      <a:pt x="20454" y="78384"/>
                      <a:pt x="13046" y="71062"/>
                      <a:pt x="8315" y="62489"/>
                    </a:cubicBezTo>
                    <a:cubicBezTo>
                      <a:pt x="1354" y="50256"/>
                      <a:pt x="-2484" y="33825"/>
                      <a:pt x="1800" y="200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138905" y="1083222"/>
                <a:ext cx="77306" cy="60970"/>
              </a:xfrm>
              <a:custGeom>
                <a:avLst/>
                <a:gdLst/>
                <a:ahLst/>
                <a:cxnLst/>
                <a:rect l="l" t="t" r="r" b="b"/>
                <a:pathLst>
                  <a:path w="77306" h="60970" extrusionOk="0">
                    <a:moveTo>
                      <a:pt x="10105" y="2270"/>
                    </a:moveTo>
                    <a:cubicBezTo>
                      <a:pt x="37952" y="-6570"/>
                      <a:pt x="69102" y="11379"/>
                      <a:pt x="76778" y="39239"/>
                    </a:cubicBezTo>
                    <a:cubicBezTo>
                      <a:pt x="79009" y="47455"/>
                      <a:pt x="74011" y="58081"/>
                      <a:pt x="65085" y="59867"/>
                    </a:cubicBezTo>
                    <a:cubicBezTo>
                      <a:pt x="39916" y="64868"/>
                      <a:pt x="16799" y="52545"/>
                      <a:pt x="6535" y="29595"/>
                    </a:cubicBezTo>
                    <a:cubicBezTo>
                      <a:pt x="4304" y="26202"/>
                      <a:pt x="2251" y="22630"/>
                      <a:pt x="734" y="18880"/>
                    </a:cubicBezTo>
                    <a:cubicBezTo>
                      <a:pt x="-2123" y="11914"/>
                      <a:pt x="3858" y="4235"/>
                      <a:pt x="10105" y="2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089409" y="1034646"/>
                <a:ext cx="41515" cy="33268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33268" extrusionOk="0">
                    <a:moveTo>
                      <a:pt x="13546" y="37"/>
                    </a:moveTo>
                    <a:cubicBezTo>
                      <a:pt x="18990" y="483"/>
                      <a:pt x="23721" y="1465"/>
                      <a:pt x="28719" y="3698"/>
                    </a:cubicBezTo>
                    <a:cubicBezTo>
                      <a:pt x="29790" y="4233"/>
                      <a:pt x="30772" y="4769"/>
                      <a:pt x="31664" y="5305"/>
                    </a:cubicBezTo>
                    <a:cubicBezTo>
                      <a:pt x="33182" y="5573"/>
                      <a:pt x="34788" y="6109"/>
                      <a:pt x="36216" y="7270"/>
                    </a:cubicBezTo>
                    <a:cubicBezTo>
                      <a:pt x="38715" y="9234"/>
                      <a:pt x="40501" y="12538"/>
                      <a:pt x="40589" y="15842"/>
                    </a:cubicBezTo>
                    <a:cubicBezTo>
                      <a:pt x="40589" y="15931"/>
                      <a:pt x="40679" y="16021"/>
                      <a:pt x="40679" y="16021"/>
                    </a:cubicBezTo>
                    <a:cubicBezTo>
                      <a:pt x="44785" y="26290"/>
                      <a:pt x="32914" y="35219"/>
                      <a:pt x="23810" y="32898"/>
                    </a:cubicBezTo>
                    <a:cubicBezTo>
                      <a:pt x="23096" y="32719"/>
                      <a:pt x="22471" y="32362"/>
                      <a:pt x="21846" y="32094"/>
                    </a:cubicBezTo>
                    <a:cubicBezTo>
                      <a:pt x="21400" y="32094"/>
                      <a:pt x="21043" y="32183"/>
                      <a:pt x="20597" y="32094"/>
                    </a:cubicBezTo>
                    <a:cubicBezTo>
                      <a:pt x="11136" y="31648"/>
                      <a:pt x="3460" y="26022"/>
                      <a:pt x="515" y="17003"/>
                    </a:cubicBezTo>
                    <a:cubicBezTo>
                      <a:pt x="-1984" y="9234"/>
                      <a:pt x="4977" y="-678"/>
                      <a:pt x="13546" y="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134382" y="1161243"/>
                <a:ext cx="76536" cy="67501"/>
              </a:xfrm>
              <a:custGeom>
                <a:avLst/>
                <a:gdLst/>
                <a:ahLst/>
                <a:cxnLst/>
                <a:rect l="l" t="t" r="r" b="b"/>
                <a:pathLst>
                  <a:path w="76536" h="67501" extrusionOk="0">
                    <a:moveTo>
                      <a:pt x="8826" y="4527"/>
                    </a:moveTo>
                    <a:cubicBezTo>
                      <a:pt x="11683" y="2831"/>
                      <a:pt x="14896" y="1938"/>
                      <a:pt x="18109" y="1313"/>
                    </a:cubicBezTo>
                    <a:cubicBezTo>
                      <a:pt x="21411" y="63"/>
                      <a:pt x="25159" y="-295"/>
                      <a:pt x="28551" y="241"/>
                    </a:cubicBezTo>
                    <a:cubicBezTo>
                      <a:pt x="48187" y="3634"/>
                      <a:pt x="65770" y="16850"/>
                      <a:pt x="74427" y="34799"/>
                    </a:cubicBezTo>
                    <a:cubicBezTo>
                      <a:pt x="78801" y="43997"/>
                      <a:pt x="76123" y="53998"/>
                      <a:pt x="68715" y="58998"/>
                    </a:cubicBezTo>
                    <a:cubicBezTo>
                      <a:pt x="67644" y="61320"/>
                      <a:pt x="65948" y="63374"/>
                      <a:pt x="63717" y="64803"/>
                    </a:cubicBezTo>
                    <a:cubicBezTo>
                      <a:pt x="51132" y="72393"/>
                      <a:pt x="33907" y="62481"/>
                      <a:pt x="24624" y="53462"/>
                    </a:cubicBezTo>
                    <a:cubicBezTo>
                      <a:pt x="24178" y="53016"/>
                      <a:pt x="23910" y="52480"/>
                      <a:pt x="23464" y="52033"/>
                    </a:cubicBezTo>
                    <a:cubicBezTo>
                      <a:pt x="14896" y="46318"/>
                      <a:pt x="7577" y="38639"/>
                      <a:pt x="2400" y="29352"/>
                    </a:cubicBezTo>
                    <a:cubicBezTo>
                      <a:pt x="-2420" y="20779"/>
                      <a:pt x="169" y="9528"/>
                      <a:pt x="8826" y="452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070081" y="1104914"/>
                <a:ext cx="30545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30545" h="31030" extrusionOk="0">
                    <a:moveTo>
                      <a:pt x="2082" y="8081"/>
                    </a:moveTo>
                    <a:cubicBezTo>
                      <a:pt x="2260" y="7724"/>
                      <a:pt x="2528" y="7367"/>
                      <a:pt x="2706" y="7099"/>
                    </a:cubicBezTo>
                    <a:cubicBezTo>
                      <a:pt x="8329" y="-2366"/>
                      <a:pt x="22253" y="-2366"/>
                      <a:pt x="27876" y="7099"/>
                    </a:cubicBezTo>
                    <a:cubicBezTo>
                      <a:pt x="28055" y="7456"/>
                      <a:pt x="28233" y="7813"/>
                      <a:pt x="28501" y="8081"/>
                    </a:cubicBezTo>
                    <a:cubicBezTo>
                      <a:pt x="34391" y="18083"/>
                      <a:pt x="26805" y="31031"/>
                      <a:pt x="15291" y="31031"/>
                    </a:cubicBezTo>
                    <a:cubicBezTo>
                      <a:pt x="3777" y="31031"/>
                      <a:pt x="-3898" y="18083"/>
                      <a:pt x="2082" y="80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9" name="Google Shape;169;p3"/>
          <p:cNvSpPr/>
          <p:nvPr/>
        </p:nvSpPr>
        <p:spPr>
          <a:xfrm rot="8100000">
            <a:off x="-101954" y="-101352"/>
            <a:ext cx="831192" cy="685714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3"/>
          <p:cNvGrpSpPr/>
          <p:nvPr/>
        </p:nvGrpSpPr>
        <p:grpSpPr>
          <a:xfrm>
            <a:off x="8277309" y="360971"/>
            <a:ext cx="605293" cy="604854"/>
            <a:chOff x="10998920" y="399642"/>
            <a:chExt cx="836387" cy="835780"/>
          </a:xfrm>
        </p:grpSpPr>
        <p:sp>
          <p:nvSpPr>
            <p:cNvPr id="171" name="Google Shape;171;p3"/>
            <p:cNvSpPr/>
            <p:nvPr/>
          </p:nvSpPr>
          <p:spPr>
            <a:xfrm>
              <a:off x="10998920" y="399642"/>
              <a:ext cx="836387" cy="835780"/>
            </a:xfrm>
            <a:custGeom>
              <a:avLst/>
              <a:gdLst/>
              <a:ahLst/>
              <a:cxnLst/>
              <a:rect l="l" t="t" r="r" b="b"/>
              <a:pathLst>
                <a:path w="836387" h="835780" extrusionOk="0">
                  <a:moveTo>
                    <a:pt x="562148" y="774701"/>
                  </a:moveTo>
                  <a:cubicBezTo>
                    <a:pt x="548135" y="769343"/>
                    <a:pt x="533676" y="762467"/>
                    <a:pt x="517788" y="756127"/>
                  </a:cubicBezTo>
                  <a:cubicBezTo>
                    <a:pt x="507436" y="752020"/>
                    <a:pt x="496814" y="747823"/>
                    <a:pt x="485657" y="747197"/>
                  </a:cubicBezTo>
                  <a:cubicBezTo>
                    <a:pt x="457364" y="745679"/>
                    <a:pt x="433534" y="766753"/>
                    <a:pt x="411755" y="784881"/>
                  </a:cubicBezTo>
                  <a:cubicBezTo>
                    <a:pt x="383730" y="808187"/>
                    <a:pt x="351956" y="829172"/>
                    <a:pt x="315898" y="834619"/>
                  </a:cubicBezTo>
                  <a:cubicBezTo>
                    <a:pt x="279840" y="840066"/>
                    <a:pt x="238872" y="826314"/>
                    <a:pt x="221557" y="794168"/>
                  </a:cubicBezTo>
                  <a:cubicBezTo>
                    <a:pt x="212364" y="777112"/>
                    <a:pt x="210579" y="756841"/>
                    <a:pt x="201743" y="739518"/>
                  </a:cubicBezTo>
                  <a:cubicBezTo>
                    <a:pt x="181839" y="700584"/>
                    <a:pt x="133821" y="687726"/>
                    <a:pt x="92764" y="672724"/>
                  </a:cubicBezTo>
                  <a:cubicBezTo>
                    <a:pt x="51708" y="657722"/>
                    <a:pt x="6635" y="626200"/>
                    <a:pt x="11097" y="582623"/>
                  </a:cubicBezTo>
                  <a:cubicBezTo>
                    <a:pt x="15204" y="542797"/>
                    <a:pt x="58938" y="522348"/>
                    <a:pt x="66167" y="485022"/>
                  </a:cubicBezTo>
                  <a:cubicBezTo>
                    <a:pt x="75360" y="437337"/>
                    <a:pt x="28770" y="398493"/>
                    <a:pt x="9937" y="358131"/>
                  </a:cubicBezTo>
                  <a:cubicBezTo>
                    <a:pt x="-14429" y="305714"/>
                    <a:pt x="7706" y="236419"/>
                    <a:pt x="57867" y="207755"/>
                  </a:cubicBezTo>
                  <a:cubicBezTo>
                    <a:pt x="91248" y="188735"/>
                    <a:pt x="135964" y="184359"/>
                    <a:pt x="156849" y="152034"/>
                  </a:cubicBezTo>
                  <a:cubicBezTo>
                    <a:pt x="205313" y="76667"/>
                    <a:pt x="234677" y="-20488"/>
                    <a:pt x="352224" y="3801"/>
                  </a:cubicBezTo>
                  <a:cubicBezTo>
                    <a:pt x="393549" y="12373"/>
                    <a:pt x="428982" y="37644"/>
                    <a:pt x="465843" y="58183"/>
                  </a:cubicBezTo>
                  <a:cubicBezTo>
                    <a:pt x="551258" y="105778"/>
                    <a:pt x="750472" y="40055"/>
                    <a:pt x="745920" y="199183"/>
                  </a:cubicBezTo>
                  <a:cubicBezTo>
                    <a:pt x="745117" y="226507"/>
                    <a:pt x="734942" y="254279"/>
                    <a:pt x="742618" y="280532"/>
                  </a:cubicBezTo>
                  <a:cubicBezTo>
                    <a:pt x="750739" y="308214"/>
                    <a:pt x="776267" y="326252"/>
                    <a:pt x="796973" y="346344"/>
                  </a:cubicBezTo>
                  <a:cubicBezTo>
                    <a:pt x="834192" y="382420"/>
                    <a:pt x="854630" y="471270"/>
                    <a:pt x="814377" y="512079"/>
                  </a:cubicBezTo>
                  <a:cubicBezTo>
                    <a:pt x="785459" y="541279"/>
                    <a:pt x="753596" y="552530"/>
                    <a:pt x="737351" y="593518"/>
                  </a:cubicBezTo>
                  <a:cubicBezTo>
                    <a:pt x="726820" y="620217"/>
                    <a:pt x="731372" y="646828"/>
                    <a:pt x="724589" y="673706"/>
                  </a:cubicBezTo>
                  <a:cubicBezTo>
                    <a:pt x="714682" y="712997"/>
                    <a:pt x="687191" y="749698"/>
                    <a:pt x="652472" y="770593"/>
                  </a:cubicBezTo>
                  <a:cubicBezTo>
                    <a:pt x="618913" y="790685"/>
                    <a:pt x="591512" y="785952"/>
                    <a:pt x="562148" y="7747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1162098" y="543527"/>
              <a:ext cx="510132" cy="509662"/>
            </a:xfrm>
            <a:custGeom>
              <a:avLst/>
              <a:gdLst/>
              <a:ahLst/>
              <a:cxnLst/>
              <a:rect l="l" t="t" r="r" b="b"/>
              <a:pathLst>
                <a:path w="510132" h="509662" extrusionOk="0">
                  <a:moveTo>
                    <a:pt x="20715" y="256573"/>
                  </a:moveTo>
                  <a:cubicBezTo>
                    <a:pt x="27141" y="250322"/>
                    <a:pt x="34549" y="244160"/>
                    <a:pt x="41958" y="237106"/>
                  </a:cubicBezTo>
                  <a:cubicBezTo>
                    <a:pt x="46777" y="232463"/>
                    <a:pt x="51775" y="227819"/>
                    <a:pt x="54899" y="221836"/>
                  </a:cubicBezTo>
                  <a:cubicBezTo>
                    <a:pt x="62843" y="206834"/>
                    <a:pt x="57309" y="188618"/>
                    <a:pt x="52936" y="172187"/>
                  </a:cubicBezTo>
                  <a:cubicBezTo>
                    <a:pt x="47313" y="151113"/>
                    <a:pt x="43832" y="128521"/>
                    <a:pt x="49900" y="107536"/>
                  </a:cubicBezTo>
                  <a:cubicBezTo>
                    <a:pt x="55970" y="86551"/>
                    <a:pt x="73731" y="67710"/>
                    <a:pt x="95598" y="66370"/>
                  </a:cubicBezTo>
                  <a:cubicBezTo>
                    <a:pt x="107201" y="65656"/>
                    <a:pt x="118626" y="69764"/>
                    <a:pt x="130318" y="69317"/>
                  </a:cubicBezTo>
                  <a:cubicBezTo>
                    <a:pt x="156469" y="68246"/>
                    <a:pt x="175570" y="45386"/>
                    <a:pt x="194045" y="26723"/>
                  </a:cubicBezTo>
                  <a:cubicBezTo>
                    <a:pt x="212521" y="8149"/>
                    <a:pt x="240992" y="-8550"/>
                    <a:pt x="263484" y="4845"/>
                  </a:cubicBezTo>
                  <a:cubicBezTo>
                    <a:pt x="284101" y="17078"/>
                    <a:pt x="284279" y="46011"/>
                    <a:pt x="302756" y="59316"/>
                  </a:cubicBezTo>
                  <a:cubicBezTo>
                    <a:pt x="326408" y="76282"/>
                    <a:pt x="359163" y="60655"/>
                    <a:pt x="385850" y="60566"/>
                  </a:cubicBezTo>
                  <a:cubicBezTo>
                    <a:pt x="420480" y="60477"/>
                    <a:pt x="452611" y="89855"/>
                    <a:pt x="455646" y="124324"/>
                  </a:cubicBezTo>
                  <a:cubicBezTo>
                    <a:pt x="457610" y="147273"/>
                    <a:pt x="448774" y="172723"/>
                    <a:pt x="461091" y="192190"/>
                  </a:cubicBezTo>
                  <a:cubicBezTo>
                    <a:pt x="489919" y="237552"/>
                    <a:pt x="535349" y="277825"/>
                    <a:pt x="492687" y="335690"/>
                  </a:cubicBezTo>
                  <a:cubicBezTo>
                    <a:pt x="477692" y="356049"/>
                    <a:pt x="455021" y="368997"/>
                    <a:pt x="434672" y="383910"/>
                  </a:cubicBezTo>
                  <a:cubicBezTo>
                    <a:pt x="387367" y="418468"/>
                    <a:pt x="373087" y="543394"/>
                    <a:pt x="287760" y="500978"/>
                  </a:cubicBezTo>
                  <a:cubicBezTo>
                    <a:pt x="273123" y="493745"/>
                    <a:pt x="260539" y="481154"/>
                    <a:pt x="244384" y="478743"/>
                  </a:cubicBezTo>
                  <a:cubicBezTo>
                    <a:pt x="227336" y="476243"/>
                    <a:pt x="211092" y="485619"/>
                    <a:pt x="194937" y="491870"/>
                  </a:cubicBezTo>
                  <a:cubicBezTo>
                    <a:pt x="165930" y="503032"/>
                    <a:pt x="112556" y="491870"/>
                    <a:pt x="100507" y="459723"/>
                  </a:cubicBezTo>
                  <a:cubicBezTo>
                    <a:pt x="91850" y="436684"/>
                    <a:pt x="93813" y="416503"/>
                    <a:pt x="75516" y="397394"/>
                  </a:cubicBezTo>
                  <a:cubicBezTo>
                    <a:pt x="63646" y="384982"/>
                    <a:pt x="48026" y="380785"/>
                    <a:pt x="35085" y="370337"/>
                  </a:cubicBezTo>
                  <a:cubicBezTo>
                    <a:pt x="16253" y="355067"/>
                    <a:pt x="3132" y="330957"/>
                    <a:pt x="455" y="306847"/>
                  </a:cubicBezTo>
                  <a:cubicBezTo>
                    <a:pt x="-2223" y="283451"/>
                    <a:pt x="7238" y="269699"/>
                    <a:pt x="20715" y="256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1320491" y="730335"/>
              <a:ext cx="193141" cy="174680"/>
            </a:xfrm>
            <a:custGeom>
              <a:avLst/>
              <a:gdLst/>
              <a:ahLst/>
              <a:cxnLst/>
              <a:rect l="l" t="t" r="r" b="b"/>
              <a:pathLst>
                <a:path w="193141" h="174680" extrusionOk="0">
                  <a:moveTo>
                    <a:pt x="842" y="101643"/>
                  </a:moveTo>
                  <a:cubicBezTo>
                    <a:pt x="-3798" y="71729"/>
                    <a:pt x="11196" y="40922"/>
                    <a:pt x="34669" y="21901"/>
                  </a:cubicBezTo>
                  <a:cubicBezTo>
                    <a:pt x="73405" y="-9621"/>
                    <a:pt x="150341" y="-8549"/>
                    <a:pt x="182116" y="34492"/>
                  </a:cubicBezTo>
                  <a:cubicBezTo>
                    <a:pt x="212818" y="76104"/>
                    <a:pt x="174619" y="160579"/>
                    <a:pt x="126243" y="172099"/>
                  </a:cubicBezTo>
                  <a:cubicBezTo>
                    <a:pt x="77065" y="183797"/>
                    <a:pt x="9143" y="154954"/>
                    <a:pt x="842" y="10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1534475" y="973335"/>
              <a:ext cx="94960" cy="113496"/>
            </a:xfrm>
            <a:custGeom>
              <a:avLst/>
              <a:gdLst/>
              <a:ahLst/>
              <a:cxnLst/>
              <a:rect l="l" t="t" r="r" b="b"/>
              <a:pathLst>
                <a:path w="94960" h="113496" extrusionOk="0">
                  <a:moveTo>
                    <a:pt x="94961" y="113496"/>
                  </a:moveTo>
                  <a:cubicBezTo>
                    <a:pt x="79788" y="110817"/>
                    <a:pt x="67917" y="105281"/>
                    <a:pt x="56849" y="98584"/>
                  </a:cubicBezTo>
                  <a:cubicBezTo>
                    <a:pt x="45961" y="91797"/>
                    <a:pt x="36233" y="83582"/>
                    <a:pt x="27842" y="74027"/>
                  </a:cubicBezTo>
                  <a:cubicBezTo>
                    <a:pt x="19364" y="64472"/>
                    <a:pt x="12223" y="53489"/>
                    <a:pt x="7136" y="41255"/>
                  </a:cubicBezTo>
                  <a:cubicBezTo>
                    <a:pt x="2137" y="28932"/>
                    <a:pt x="-1255" y="15448"/>
                    <a:pt x="442" y="0"/>
                  </a:cubicBezTo>
                  <a:cubicBezTo>
                    <a:pt x="14722" y="5804"/>
                    <a:pt x="25255" y="12680"/>
                    <a:pt x="35162" y="20092"/>
                  </a:cubicBezTo>
                  <a:cubicBezTo>
                    <a:pt x="44890" y="27503"/>
                    <a:pt x="53547" y="35540"/>
                    <a:pt x="61401" y="44470"/>
                  </a:cubicBezTo>
                  <a:cubicBezTo>
                    <a:pt x="69256" y="53400"/>
                    <a:pt x="76397" y="63311"/>
                    <a:pt x="82377" y="74474"/>
                  </a:cubicBezTo>
                  <a:cubicBezTo>
                    <a:pt x="88177" y="85904"/>
                    <a:pt x="93266" y="98227"/>
                    <a:pt x="94961" y="1134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1635059" y="808758"/>
              <a:ext cx="122098" cy="44655"/>
            </a:xfrm>
            <a:custGeom>
              <a:avLst/>
              <a:gdLst/>
              <a:ahLst/>
              <a:cxnLst/>
              <a:rect l="l" t="t" r="r" b="b"/>
              <a:pathLst>
                <a:path w="122098" h="44655" extrusionOk="0">
                  <a:moveTo>
                    <a:pt x="122099" y="22328"/>
                  </a:moveTo>
                  <a:cubicBezTo>
                    <a:pt x="111924" y="31526"/>
                    <a:pt x="101749" y="36348"/>
                    <a:pt x="91574" y="39830"/>
                  </a:cubicBezTo>
                  <a:cubicBezTo>
                    <a:pt x="81399" y="43134"/>
                    <a:pt x="71224" y="44652"/>
                    <a:pt x="61049" y="44652"/>
                  </a:cubicBezTo>
                  <a:cubicBezTo>
                    <a:pt x="50875" y="44741"/>
                    <a:pt x="40700" y="43134"/>
                    <a:pt x="30525" y="39919"/>
                  </a:cubicBezTo>
                  <a:cubicBezTo>
                    <a:pt x="20350" y="36437"/>
                    <a:pt x="10175" y="31704"/>
                    <a:pt x="0" y="22328"/>
                  </a:cubicBezTo>
                  <a:cubicBezTo>
                    <a:pt x="10175" y="13041"/>
                    <a:pt x="20350" y="8219"/>
                    <a:pt x="30525" y="4736"/>
                  </a:cubicBezTo>
                  <a:cubicBezTo>
                    <a:pt x="40700" y="1433"/>
                    <a:pt x="50875" y="-86"/>
                    <a:pt x="61049" y="4"/>
                  </a:cubicBezTo>
                  <a:cubicBezTo>
                    <a:pt x="71224" y="4"/>
                    <a:pt x="81399" y="1522"/>
                    <a:pt x="91574" y="4826"/>
                  </a:cubicBezTo>
                  <a:cubicBezTo>
                    <a:pt x="101749" y="8308"/>
                    <a:pt x="111924" y="13130"/>
                    <a:pt x="122099" y="22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1545984" y="589180"/>
              <a:ext cx="83469" cy="101978"/>
            </a:xfrm>
            <a:custGeom>
              <a:avLst/>
              <a:gdLst/>
              <a:ahLst/>
              <a:cxnLst/>
              <a:rect l="l" t="t" r="r" b="b"/>
              <a:pathLst>
                <a:path w="83469" h="101978" extrusionOk="0">
                  <a:moveTo>
                    <a:pt x="81756" y="0"/>
                  </a:moveTo>
                  <a:cubicBezTo>
                    <a:pt x="84969" y="14020"/>
                    <a:pt x="83273" y="26432"/>
                    <a:pt x="79881" y="37951"/>
                  </a:cubicBezTo>
                  <a:cubicBezTo>
                    <a:pt x="76312" y="49470"/>
                    <a:pt x="70689" y="59918"/>
                    <a:pt x="63370" y="69026"/>
                  </a:cubicBezTo>
                  <a:cubicBezTo>
                    <a:pt x="56051" y="78224"/>
                    <a:pt x="47126" y="85993"/>
                    <a:pt x="36683" y="91976"/>
                  </a:cubicBezTo>
                  <a:cubicBezTo>
                    <a:pt x="26152" y="97780"/>
                    <a:pt x="14370" y="102066"/>
                    <a:pt x="0" y="101977"/>
                  </a:cubicBezTo>
                  <a:cubicBezTo>
                    <a:pt x="2410" y="87779"/>
                    <a:pt x="6783" y="77242"/>
                    <a:pt x="11603" y="67330"/>
                  </a:cubicBezTo>
                  <a:cubicBezTo>
                    <a:pt x="16512" y="57596"/>
                    <a:pt x="22135" y="49024"/>
                    <a:pt x="28561" y="41077"/>
                  </a:cubicBezTo>
                  <a:cubicBezTo>
                    <a:pt x="34988" y="33129"/>
                    <a:pt x="42127" y="25807"/>
                    <a:pt x="50607" y="18842"/>
                  </a:cubicBezTo>
                  <a:cubicBezTo>
                    <a:pt x="59175" y="12144"/>
                    <a:pt x="68547" y="5536"/>
                    <a:pt x="81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1292628" y="480417"/>
              <a:ext cx="60143" cy="162431"/>
            </a:xfrm>
            <a:custGeom>
              <a:avLst/>
              <a:gdLst/>
              <a:ahLst/>
              <a:cxnLst/>
              <a:rect l="l" t="t" r="r" b="b"/>
              <a:pathLst>
                <a:path w="60143" h="162431" extrusionOk="0">
                  <a:moveTo>
                    <a:pt x="55928" y="162431"/>
                  </a:moveTo>
                  <a:cubicBezTo>
                    <a:pt x="42897" y="151894"/>
                    <a:pt x="34061" y="139839"/>
                    <a:pt x="26474" y="127337"/>
                  </a:cubicBezTo>
                  <a:cubicBezTo>
                    <a:pt x="19066" y="114747"/>
                    <a:pt x="13265" y="101620"/>
                    <a:pt x="8891" y="87957"/>
                  </a:cubicBezTo>
                  <a:cubicBezTo>
                    <a:pt x="4518" y="74384"/>
                    <a:pt x="1662" y="60275"/>
                    <a:pt x="502" y="45720"/>
                  </a:cubicBezTo>
                  <a:cubicBezTo>
                    <a:pt x="-569" y="31075"/>
                    <a:pt x="-213" y="16163"/>
                    <a:pt x="4429" y="0"/>
                  </a:cubicBezTo>
                  <a:cubicBezTo>
                    <a:pt x="17638" y="10894"/>
                    <a:pt x="26563" y="23039"/>
                    <a:pt x="34061" y="35451"/>
                  </a:cubicBezTo>
                  <a:cubicBezTo>
                    <a:pt x="41469" y="47952"/>
                    <a:pt x="47181" y="60990"/>
                    <a:pt x="51465" y="74474"/>
                  </a:cubicBezTo>
                  <a:cubicBezTo>
                    <a:pt x="55749" y="87957"/>
                    <a:pt x="58517" y="101888"/>
                    <a:pt x="59677" y="116354"/>
                  </a:cubicBezTo>
                  <a:cubicBezTo>
                    <a:pt x="60659" y="130909"/>
                    <a:pt x="60391" y="145911"/>
                    <a:pt x="55928" y="1624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1081510" y="724829"/>
              <a:ext cx="178774" cy="51134"/>
            </a:xfrm>
            <a:custGeom>
              <a:avLst/>
              <a:gdLst/>
              <a:ahLst/>
              <a:cxnLst/>
              <a:rect l="l" t="t" r="r" b="b"/>
              <a:pathLst>
                <a:path w="178774" h="51134" extrusionOk="0">
                  <a:moveTo>
                    <a:pt x="178775" y="31962"/>
                  </a:moveTo>
                  <a:cubicBezTo>
                    <a:pt x="164048" y="42052"/>
                    <a:pt x="148161" y="46874"/>
                    <a:pt x="132185" y="49464"/>
                  </a:cubicBezTo>
                  <a:cubicBezTo>
                    <a:pt x="116208" y="51875"/>
                    <a:pt x="99964" y="51607"/>
                    <a:pt x="84166" y="49107"/>
                  </a:cubicBezTo>
                  <a:cubicBezTo>
                    <a:pt x="68368" y="46517"/>
                    <a:pt x="52928" y="41606"/>
                    <a:pt x="38558" y="34194"/>
                  </a:cubicBezTo>
                  <a:cubicBezTo>
                    <a:pt x="24188" y="26693"/>
                    <a:pt x="10711" y="16960"/>
                    <a:pt x="0" y="2673"/>
                  </a:cubicBezTo>
                  <a:cubicBezTo>
                    <a:pt x="17584" y="-364"/>
                    <a:pt x="32935" y="-274"/>
                    <a:pt x="47929" y="351"/>
                  </a:cubicBezTo>
                  <a:cubicBezTo>
                    <a:pt x="62835" y="1065"/>
                    <a:pt x="77204" y="2673"/>
                    <a:pt x="91395" y="5084"/>
                  </a:cubicBezTo>
                  <a:cubicBezTo>
                    <a:pt x="105587" y="7405"/>
                    <a:pt x="119689" y="10531"/>
                    <a:pt x="134059" y="14549"/>
                  </a:cubicBezTo>
                  <a:cubicBezTo>
                    <a:pt x="148518" y="18657"/>
                    <a:pt x="163155" y="23479"/>
                    <a:pt x="178775" y="319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11127118" y="911492"/>
              <a:ext cx="139325" cy="81716"/>
            </a:xfrm>
            <a:custGeom>
              <a:avLst/>
              <a:gdLst/>
              <a:ahLst/>
              <a:cxnLst/>
              <a:rect l="l" t="t" r="r" b="b"/>
              <a:pathLst>
                <a:path w="139325" h="81716" extrusionOk="0">
                  <a:moveTo>
                    <a:pt x="139325" y="317"/>
                  </a:moveTo>
                  <a:cubicBezTo>
                    <a:pt x="132363" y="15051"/>
                    <a:pt x="123170" y="25946"/>
                    <a:pt x="113263" y="35679"/>
                  </a:cubicBezTo>
                  <a:cubicBezTo>
                    <a:pt x="103267" y="45234"/>
                    <a:pt x="92467" y="53360"/>
                    <a:pt x="80864" y="60146"/>
                  </a:cubicBezTo>
                  <a:cubicBezTo>
                    <a:pt x="69261" y="66933"/>
                    <a:pt x="56855" y="72380"/>
                    <a:pt x="43645" y="76309"/>
                  </a:cubicBezTo>
                  <a:cubicBezTo>
                    <a:pt x="30257" y="80060"/>
                    <a:pt x="16245" y="82649"/>
                    <a:pt x="0" y="81399"/>
                  </a:cubicBezTo>
                  <a:cubicBezTo>
                    <a:pt x="6962" y="66576"/>
                    <a:pt x="16155" y="55682"/>
                    <a:pt x="26062" y="45948"/>
                  </a:cubicBezTo>
                  <a:cubicBezTo>
                    <a:pt x="36059" y="36393"/>
                    <a:pt x="46858" y="28267"/>
                    <a:pt x="58551" y="21570"/>
                  </a:cubicBezTo>
                  <a:cubicBezTo>
                    <a:pt x="70154" y="14873"/>
                    <a:pt x="82559" y="9426"/>
                    <a:pt x="95859" y="5497"/>
                  </a:cubicBezTo>
                  <a:cubicBezTo>
                    <a:pt x="109068" y="1657"/>
                    <a:pt x="123081" y="-933"/>
                    <a:pt x="139325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1301602" y="982801"/>
              <a:ext cx="64491" cy="157251"/>
            </a:xfrm>
            <a:custGeom>
              <a:avLst/>
              <a:gdLst/>
              <a:ahLst/>
              <a:cxnLst/>
              <a:rect l="l" t="t" r="r" b="b"/>
              <a:pathLst>
                <a:path w="64491" h="157251" extrusionOk="0">
                  <a:moveTo>
                    <a:pt x="62752" y="0"/>
                  </a:moveTo>
                  <a:cubicBezTo>
                    <a:pt x="65518" y="16520"/>
                    <a:pt x="64626" y="31075"/>
                    <a:pt x="62573" y="45184"/>
                  </a:cubicBezTo>
                  <a:cubicBezTo>
                    <a:pt x="60431" y="59204"/>
                    <a:pt x="56861" y="72598"/>
                    <a:pt x="52130" y="85457"/>
                  </a:cubicBezTo>
                  <a:cubicBezTo>
                    <a:pt x="47401" y="98405"/>
                    <a:pt x="41420" y="110817"/>
                    <a:pt x="33923" y="122873"/>
                  </a:cubicBezTo>
                  <a:cubicBezTo>
                    <a:pt x="26248" y="134838"/>
                    <a:pt x="17500" y="146536"/>
                    <a:pt x="4558" y="157252"/>
                  </a:cubicBezTo>
                  <a:cubicBezTo>
                    <a:pt x="-351" y="141178"/>
                    <a:pt x="-618" y="126177"/>
                    <a:pt x="632" y="111710"/>
                  </a:cubicBezTo>
                  <a:cubicBezTo>
                    <a:pt x="2059" y="97244"/>
                    <a:pt x="5361" y="83314"/>
                    <a:pt x="10271" y="70009"/>
                  </a:cubicBezTo>
                  <a:cubicBezTo>
                    <a:pt x="15268" y="56704"/>
                    <a:pt x="21785" y="43934"/>
                    <a:pt x="30174" y="32058"/>
                  </a:cubicBezTo>
                  <a:cubicBezTo>
                    <a:pt x="38653" y="20270"/>
                    <a:pt x="48649" y="9108"/>
                    <a:pt x="6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3"/>
          <p:cNvGrpSpPr/>
          <p:nvPr/>
        </p:nvGrpSpPr>
        <p:grpSpPr>
          <a:xfrm rot="691126">
            <a:off x="-249178" y="4028020"/>
            <a:ext cx="699255" cy="1704231"/>
            <a:chOff x="-447306" y="3705217"/>
            <a:chExt cx="1511186" cy="3683077"/>
          </a:xfrm>
        </p:grpSpPr>
        <p:grpSp>
          <p:nvGrpSpPr>
            <p:cNvPr id="182" name="Google Shape;182;p3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183" name="Google Shape;183;p3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198" name="Google Shape;198;p3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3" name="Google Shape;213;p3"/>
          <p:cNvGrpSpPr/>
          <p:nvPr/>
        </p:nvGrpSpPr>
        <p:grpSpPr>
          <a:xfrm rot="8100000">
            <a:off x="-201949" y="351037"/>
            <a:ext cx="604802" cy="610142"/>
            <a:chOff x="1152825" y="6165169"/>
            <a:chExt cx="835762" cy="843141"/>
          </a:xfrm>
        </p:grpSpPr>
        <p:sp>
          <p:nvSpPr>
            <p:cNvPr id="214" name="Google Shape;214;p3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3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216" name="Google Shape;216;p3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0" name="Google Shape;230;p3"/>
          <p:cNvSpPr/>
          <p:nvPr/>
        </p:nvSpPr>
        <p:spPr>
          <a:xfrm>
            <a:off x="4162112" y="64750"/>
            <a:ext cx="931084" cy="655627"/>
          </a:xfrm>
          <a:custGeom>
            <a:avLst/>
            <a:gdLst/>
            <a:ahLst/>
            <a:cxnLst/>
            <a:rect l="l" t="t" r="r" b="b"/>
            <a:pathLst>
              <a:path w="1288698" h="907442" extrusionOk="0">
                <a:moveTo>
                  <a:pt x="134155" y="696188"/>
                </a:moveTo>
                <a:cubicBezTo>
                  <a:pt x="82209" y="729228"/>
                  <a:pt x="-11061" y="800219"/>
                  <a:pt x="1078" y="874068"/>
                </a:cubicBezTo>
                <a:cubicBezTo>
                  <a:pt x="5184" y="899160"/>
                  <a:pt x="26337" y="903089"/>
                  <a:pt x="49007" y="905411"/>
                </a:cubicBezTo>
                <a:cubicBezTo>
                  <a:pt x="103273" y="911036"/>
                  <a:pt x="158521" y="904518"/>
                  <a:pt x="211359" y="891570"/>
                </a:cubicBezTo>
                <a:cubicBezTo>
                  <a:pt x="429583" y="837902"/>
                  <a:pt x="624691" y="683329"/>
                  <a:pt x="794004" y="541883"/>
                </a:cubicBezTo>
                <a:cubicBezTo>
                  <a:pt x="896289" y="456426"/>
                  <a:pt x="993932" y="365522"/>
                  <a:pt x="1090682" y="273814"/>
                </a:cubicBezTo>
                <a:cubicBezTo>
                  <a:pt x="1166815" y="201662"/>
                  <a:pt x="1264726" y="126117"/>
                  <a:pt x="1276776" y="14585"/>
                </a:cubicBezTo>
                <a:cubicBezTo>
                  <a:pt x="1280524" y="10835"/>
                  <a:pt x="1284451" y="7173"/>
                  <a:pt x="1288111" y="3423"/>
                </a:cubicBezTo>
                <a:cubicBezTo>
                  <a:pt x="1289896" y="1637"/>
                  <a:pt x="1287218" y="-1221"/>
                  <a:pt x="1285344" y="565"/>
                </a:cubicBezTo>
                <a:cubicBezTo>
                  <a:pt x="1282577" y="3066"/>
                  <a:pt x="1279810" y="5566"/>
                  <a:pt x="1277043" y="8066"/>
                </a:cubicBezTo>
                <a:cubicBezTo>
                  <a:pt x="1276061" y="-1935"/>
                  <a:pt x="1259639" y="-1756"/>
                  <a:pt x="1258657" y="9495"/>
                </a:cubicBezTo>
                <a:cubicBezTo>
                  <a:pt x="1258121" y="15299"/>
                  <a:pt x="1257318" y="21104"/>
                  <a:pt x="1256336" y="26729"/>
                </a:cubicBezTo>
                <a:cubicBezTo>
                  <a:pt x="1252588" y="30033"/>
                  <a:pt x="1248750" y="33248"/>
                  <a:pt x="1245001" y="36552"/>
                </a:cubicBezTo>
                <a:cubicBezTo>
                  <a:pt x="909766" y="78700"/>
                  <a:pt x="580511" y="159157"/>
                  <a:pt x="265178" y="281047"/>
                </a:cubicBezTo>
                <a:cubicBezTo>
                  <a:pt x="230370" y="294531"/>
                  <a:pt x="133352" y="313105"/>
                  <a:pt x="129335" y="360878"/>
                </a:cubicBezTo>
                <a:cubicBezTo>
                  <a:pt x="125676" y="404812"/>
                  <a:pt x="195561" y="401419"/>
                  <a:pt x="222070" y="401598"/>
                </a:cubicBezTo>
                <a:cubicBezTo>
                  <a:pt x="304004" y="402223"/>
                  <a:pt x="384778" y="380970"/>
                  <a:pt x="463142" y="359271"/>
                </a:cubicBezTo>
                <a:cubicBezTo>
                  <a:pt x="543560" y="337036"/>
                  <a:pt x="622906" y="311319"/>
                  <a:pt x="701449" y="283279"/>
                </a:cubicBezTo>
                <a:cubicBezTo>
                  <a:pt x="869245" y="223450"/>
                  <a:pt x="1032579" y="152817"/>
                  <a:pt x="1194662" y="79147"/>
                </a:cubicBezTo>
                <a:cubicBezTo>
                  <a:pt x="1049269" y="198001"/>
                  <a:pt x="889773" y="296852"/>
                  <a:pt x="723851" y="385881"/>
                </a:cubicBezTo>
                <a:cubicBezTo>
                  <a:pt x="529190" y="490359"/>
                  <a:pt x="320872" y="577423"/>
                  <a:pt x="134155" y="696188"/>
                </a:cubicBezTo>
                <a:close/>
                <a:moveTo>
                  <a:pt x="394506" y="360521"/>
                </a:moveTo>
                <a:cubicBezTo>
                  <a:pt x="359341" y="369094"/>
                  <a:pt x="323997" y="376416"/>
                  <a:pt x="288117" y="380702"/>
                </a:cubicBezTo>
                <a:cubicBezTo>
                  <a:pt x="269016" y="382935"/>
                  <a:pt x="250095" y="384542"/>
                  <a:pt x="230816" y="384631"/>
                </a:cubicBezTo>
                <a:cubicBezTo>
                  <a:pt x="220374" y="384721"/>
                  <a:pt x="170660" y="388025"/>
                  <a:pt x="165126" y="379809"/>
                </a:cubicBezTo>
                <a:cubicBezTo>
                  <a:pt x="165840" y="373201"/>
                  <a:pt x="166464" y="366683"/>
                  <a:pt x="167179" y="360075"/>
                </a:cubicBezTo>
                <a:cubicBezTo>
                  <a:pt x="162983" y="346055"/>
                  <a:pt x="167000" y="337929"/>
                  <a:pt x="179317" y="335518"/>
                </a:cubicBezTo>
                <a:cubicBezTo>
                  <a:pt x="184761" y="330607"/>
                  <a:pt x="203326" y="325785"/>
                  <a:pt x="209128" y="323463"/>
                </a:cubicBezTo>
                <a:cubicBezTo>
                  <a:pt x="226800" y="316408"/>
                  <a:pt x="244561" y="309443"/>
                  <a:pt x="262322" y="302657"/>
                </a:cubicBezTo>
                <a:cubicBezTo>
                  <a:pt x="296060" y="289709"/>
                  <a:pt x="329976" y="277296"/>
                  <a:pt x="364071" y="265241"/>
                </a:cubicBezTo>
                <a:cubicBezTo>
                  <a:pt x="497773" y="218093"/>
                  <a:pt x="633884" y="177730"/>
                  <a:pt x="771691" y="144333"/>
                </a:cubicBezTo>
                <a:cubicBezTo>
                  <a:pt x="917620" y="108972"/>
                  <a:pt x="1065335" y="81826"/>
                  <a:pt x="1214209" y="62805"/>
                </a:cubicBezTo>
                <a:cubicBezTo>
                  <a:pt x="1211442" y="65127"/>
                  <a:pt x="1208765" y="67359"/>
                  <a:pt x="1205998" y="69681"/>
                </a:cubicBezTo>
                <a:cubicBezTo>
                  <a:pt x="939755" y="177373"/>
                  <a:pt x="674227" y="292566"/>
                  <a:pt x="394506" y="360521"/>
                </a:cubicBezTo>
                <a:close/>
                <a:moveTo>
                  <a:pt x="1227329" y="61287"/>
                </a:moveTo>
                <a:cubicBezTo>
                  <a:pt x="1234112" y="60394"/>
                  <a:pt x="1240896" y="59501"/>
                  <a:pt x="1247768" y="58698"/>
                </a:cubicBezTo>
                <a:cubicBezTo>
                  <a:pt x="1218493" y="140851"/>
                  <a:pt x="1139147" y="202376"/>
                  <a:pt x="1077919" y="260419"/>
                </a:cubicBezTo>
                <a:cubicBezTo>
                  <a:pt x="1002411" y="331946"/>
                  <a:pt x="926456" y="403026"/>
                  <a:pt x="848092" y="471428"/>
                </a:cubicBezTo>
                <a:cubicBezTo>
                  <a:pt x="689310" y="610017"/>
                  <a:pt x="516605" y="748963"/>
                  <a:pt x="322211" y="834062"/>
                </a:cubicBezTo>
                <a:cubicBezTo>
                  <a:pt x="275532" y="854511"/>
                  <a:pt x="227156" y="871389"/>
                  <a:pt x="177086" y="881301"/>
                </a:cubicBezTo>
                <a:cubicBezTo>
                  <a:pt x="139064" y="888801"/>
                  <a:pt x="-6598" y="917198"/>
                  <a:pt x="21160" y="834866"/>
                </a:cubicBezTo>
                <a:cubicBezTo>
                  <a:pt x="52399" y="742533"/>
                  <a:pt x="157272" y="694224"/>
                  <a:pt x="236707" y="651182"/>
                </a:cubicBezTo>
                <a:cubicBezTo>
                  <a:pt x="410394" y="556974"/>
                  <a:pt x="588990" y="472410"/>
                  <a:pt x="762141" y="377220"/>
                </a:cubicBezTo>
                <a:cubicBezTo>
                  <a:pt x="926456" y="286941"/>
                  <a:pt x="1087737" y="187017"/>
                  <a:pt x="1227329" y="612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231;p3"/>
          <p:cNvGrpSpPr/>
          <p:nvPr/>
        </p:nvGrpSpPr>
        <p:grpSpPr>
          <a:xfrm>
            <a:off x="4622685" y="3748907"/>
            <a:ext cx="666735" cy="1547952"/>
            <a:chOff x="5801585" y="5081052"/>
            <a:chExt cx="921286" cy="2138942"/>
          </a:xfrm>
        </p:grpSpPr>
        <p:grpSp>
          <p:nvGrpSpPr>
            <p:cNvPr id="232" name="Google Shape;232;p3"/>
            <p:cNvGrpSpPr/>
            <p:nvPr/>
          </p:nvGrpSpPr>
          <p:grpSpPr>
            <a:xfrm>
              <a:off x="5928577" y="5441199"/>
              <a:ext cx="794294" cy="1642301"/>
              <a:chOff x="5928577" y="5441199"/>
              <a:chExt cx="794294" cy="1642301"/>
            </a:xfrm>
          </p:grpSpPr>
          <p:sp>
            <p:nvSpPr>
              <p:cNvPr id="233" name="Google Shape;233;p3"/>
              <p:cNvSpPr/>
              <p:nvPr/>
            </p:nvSpPr>
            <p:spPr>
              <a:xfrm>
                <a:off x="6211953" y="5441199"/>
                <a:ext cx="384671" cy="468269"/>
              </a:xfrm>
              <a:custGeom>
                <a:avLst/>
                <a:gdLst/>
                <a:ahLst/>
                <a:cxnLst/>
                <a:rect l="l" t="t" r="r" b="b"/>
                <a:pathLst>
                  <a:path w="384671" h="468269" extrusionOk="0">
                    <a:moveTo>
                      <a:pt x="375296" y="12518"/>
                    </a:moveTo>
                    <a:cubicBezTo>
                      <a:pt x="373512" y="9749"/>
                      <a:pt x="371102" y="7517"/>
                      <a:pt x="368335" y="5553"/>
                    </a:cubicBezTo>
                    <a:cubicBezTo>
                      <a:pt x="367889" y="5374"/>
                      <a:pt x="367621" y="5017"/>
                      <a:pt x="367174" y="4928"/>
                    </a:cubicBezTo>
                    <a:cubicBezTo>
                      <a:pt x="335847" y="-15164"/>
                      <a:pt x="301037" y="31270"/>
                      <a:pt x="287114" y="52969"/>
                    </a:cubicBezTo>
                    <a:cubicBezTo>
                      <a:pt x="256500" y="101011"/>
                      <a:pt x="249360" y="161108"/>
                      <a:pt x="243648" y="218436"/>
                    </a:cubicBezTo>
                    <a:cubicBezTo>
                      <a:pt x="242309" y="222186"/>
                      <a:pt x="240881" y="225848"/>
                      <a:pt x="239721" y="229598"/>
                    </a:cubicBezTo>
                    <a:cubicBezTo>
                      <a:pt x="238114" y="234152"/>
                      <a:pt x="239185" y="238260"/>
                      <a:pt x="241238" y="241385"/>
                    </a:cubicBezTo>
                    <a:cubicBezTo>
                      <a:pt x="241149" y="243439"/>
                      <a:pt x="240792" y="245583"/>
                      <a:pt x="240703" y="247458"/>
                    </a:cubicBezTo>
                    <a:cubicBezTo>
                      <a:pt x="228118" y="232188"/>
                      <a:pt x="214640" y="217008"/>
                      <a:pt x="200360" y="202809"/>
                    </a:cubicBezTo>
                    <a:cubicBezTo>
                      <a:pt x="198664" y="200487"/>
                      <a:pt x="197058" y="198344"/>
                      <a:pt x="195273" y="196201"/>
                    </a:cubicBezTo>
                    <a:cubicBezTo>
                      <a:pt x="191524" y="191201"/>
                      <a:pt x="187597" y="186379"/>
                      <a:pt x="183670" y="181735"/>
                    </a:cubicBezTo>
                    <a:cubicBezTo>
                      <a:pt x="168765" y="163608"/>
                      <a:pt x="152699" y="146820"/>
                      <a:pt x="135383" y="132443"/>
                    </a:cubicBezTo>
                    <a:cubicBezTo>
                      <a:pt x="131010" y="128693"/>
                      <a:pt x="126458" y="125032"/>
                      <a:pt x="121639" y="121639"/>
                    </a:cubicBezTo>
                    <a:cubicBezTo>
                      <a:pt x="116016" y="117352"/>
                      <a:pt x="110125" y="113512"/>
                      <a:pt x="104145" y="109851"/>
                    </a:cubicBezTo>
                    <a:cubicBezTo>
                      <a:pt x="82367" y="96635"/>
                      <a:pt x="42560" y="77615"/>
                      <a:pt x="18819" y="87348"/>
                    </a:cubicBezTo>
                    <a:cubicBezTo>
                      <a:pt x="13642" y="89491"/>
                      <a:pt x="9180" y="93153"/>
                      <a:pt x="5699" y="98510"/>
                    </a:cubicBezTo>
                    <a:cubicBezTo>
                      <a:pt x="3199" y="102797"/>
                      <a:pt x="1325" y="108065"/>
                      <a:pt x="254" y="114584"/>
                    </a:cubicBezTo>
                    <a:cubicBezTo>
                      <a:pt x="-2959" y="135122"/>
                      <a:pt x="24620" y="178788"/>
                      <a:pt x="63803" y="228527"/>
                    </a:cubicBezTo>
                    <a:cubicBezTo>
                      <a:pt x="66748" y="232277"/>
                      <a:pt x="69693" y="236206"/>
                      <a:pt x="72639" y="239957"/>
                    </a:cubicBezTo>
                    <a:cubicBezTo>
                      <a:pt x="82814" y="252458"/>
                      <a:pt x="93345" y="265228"/>
                      <a:pt x="104413" y="277997"/>
                    </a:cubicBezTo>
                    <a:cubicBezTo>
                      <a:pt x="106287" y="280141"/>
                      <a:pt x="108251" y="282462"/>
                      <a:pt x="110125" y="284516"/>
                    </a:cubicBezTo>
                    <a:cubicBezTo>
                      <a:pt x="182688" y="368723"/>
                      <a:pt x="267389" y="453019"/>
                      <a:pt x="282830" y="465967"/>
                    </a:cubicBezTo>
                    <a:cubicBezTo>
                      <a:pt x="292470" y="474093"/>
                      <a:pt x="304608" y="458734"/>
                      <a:pt x="294968" y="450519"/>
                    </a:cubicBezTo>
                    <a:cubicBezTo>
                      <a:pt x="277029" y="435606"/>
                      <a:pt x="264890" y="415068"/>
                      <a:pt x="253198" y="393905"/>
                    </a:cubicBezTo>
                    <a:cubicBezTo>
                      <a:pt x="260695" y="396852"/>
                      <a:pt x="270602" y="390511"/>
                      <a:pt x="266318" y="381492"/>
                    </a:cubicBezTo>
                    <a:cubicBezTo>
                      <a:pt x="265694" y="380331"/>
                      <a:pt x="265247" y="379081"/>
                      <a:pt x="264623" y="377742"/>
                    </a:cubicBezTo>
                    <a:cubicBezTo>
                      <a:pt x="264801" y="376224"/>
                      <a:pt x="265069" y="374616"/>
                      <a:pt x="265069" y="373188"/>
                    </a:cubicBezTo>
                    <a:cubicBezTo>
                      <a:pt x="265961" y="372206"/>
                      <a:pt x="266943" y="371223"/>
                      <a:pt x="267568" y="370063"/>
                    </a:cubicBezTo>
                    <a:cubicBezTo>
                      <a:pt x="267925" y="369794"/>
                      <a:pt x="268104" y="369348"/>
                      <a:pt x="268371" y="368902"/>
                    </a:cubicBezTo>
                    <a:cubicBezTo>
                      <a:pt x="269442" y="367026"/>
                      <a:pt x="269888" y="364704"/>
                      <a:pt x="269799" y="362115"/>
                    </a:cubicBezTo>
                    <a:cubicBezTo>
                      <a:pt x="269799" y="359883"/>
                      <a:pt x="269442" y="357918"/>
                      <a:pt x="269263" y="355864"/>
                    </a:cubicBezTo>
                    <a:lnTo>
                      <a:pt x="269531" y="356043"/>
                    </a:lnTo>
                    <a:cubicBezTo>
                      <a:pt x="272120" y="358007"/>
                      <a:pt x="275601" y="358989"/>
                      <a:pt x="279260" y="358811"/>
                    </a:cubicBezTo>
                    <a:cubicBezTo>
                      <a:pt x="277921" y="361311"/>
                      <a:pt x="276850" y="363722"/>
                      <a:pt x="275690" y="366134"/>
                    </a:cubicBezTo>
                    <a:cubicBezTo>
                      <a:pt x="269978" y="377563"/>
                      <a:pt x="288096" y="385332"/>
                      <a:pt x="293630" y="373991"/>
                    </a:cubicBezTo>
                    <a:cubicBezTo>
                      <a:pt x="295593" y="369794"/>
                      <a:pt x="297468" y="365776"/>
                      <a:pt x="299431" y="361758"/>
                    </a:cubicBezTo>
                    <a:cubicBezTo>
                      <a:pt x="299431" y="361579"/>
                      <a:pt x="299431" y="361579"/>
                      <a:pt x="299431" y="361579"/>
                    </a:cubicBezTo>
                    <a:cubicBezTo>
                      <a:pt x="335222" y="286927"/>
                      <a:pt x="361105" y="208792"/>
                      <a:pt x="374136" y="126907"/>
                    </a:cubicBezTo>
                    <a:cubicBezTo>
                      <a:pt x="374315" y="125389"/>
                      <a:pt x="374761" y="123782"/>
                      <a:pt x="375029" y="121906"/>
                    </a:cubicBezTo>
                    <a:cubicBezTo>
                      <a:pt x="375208" y="121460"/>
                      <a:pt x="375475" y="121013"/>
                      <a:pt x="375386" y="120567"/>
                    </a:cubicBezTo>
                    <a:cubicBezTo>
                      <a:pt x="380473" y="93689"/>
                      <a:pt x="393504" y="37610"/>
                      <a:pt x="375296" y="125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238418" y="5858021"/>
                <a:ext cx="484453" cy="384445"/>
              </a:xfrm>
              <a:custGeom>
                <a:avLst/>
                <a:gdLst/>
                <a:ahLst/>
                <a:cxnLst/>
                <a:rect l="l" t="t" r="r" b="b"/>
                <a:pathLst>
                  <a:path w="484453" h="384445" extrusionOk="0">
                    <a:moveTo>
                      <a:pt x="469323" y="69951"/>
                    </a:moveTo>
                    <a:cubicBezTo>
                      <a:pt x="467270" y="67719"/>
                      <a:pt x="464860" y="65844"/>
                      <a:pt x="462362" y="64237"/>
                    </a:cubicBezTo>
                    <a:cubicBezTo>
                      <a:pt x="462362" y="64237"/>
                      <a:pt x="462362" y="64237"/>
                      <a:pt x="462362" y="64058"/>
                    </a:cubicBezTo>
                    <a:cubicBezTo>
                      <a:pt x="457274" y="60486"/>
                      <a:pt x="451384" y="57807"/>
                      <a:pt x="445136" y="55753"/>
                    </a:cubicBezTo>
                    <a:cubicBezTo>
                      <a:pt x="419163" y="47716"/>
                      <a:pt x="386139" y="52717"/>
                      <a:pt x="366236" y="66647"/>
                    </a:cubicBezTo>
                    <a:cubicBezTo>
                      <a:pt x="363558" y="68523"/>
                      <a:pt x="361148" y="70398"/>
                      <a:pt x="358560" y="72541"/>
                    </a:cubicBezTo>
                    <a:cubicBezTo>
                      <a:pt x="355168" y="75399"/>
                      <a:pt x="351687" y="78434"/>
                      <a:pt x="348385" y="81738"/>
                    </a:cubicBezTo>
                    <a:cubicBezTo>
                      <a:pt x="335890" y="94151"/>
                      <a:pt x="324198" y="109599"/>
                      <a:pt x="313130" y="126655"/>
                    </a:cubicBezTo>
                    <a:cubicBezTo>
                      <a:pt x="310899" y="129959"/>
                      <a:pt x="308667" y="133530"/>
                      <a:pt x="306615" y="137013"/>
                    </a:cubicBezTo>
                    <a:cubicBezTo>
                      <a:pt x="282516" y="176661"/>
                      <a:pt x="262256" y="222203"/>
                      <a:pt x="245298" y="256046"/>
                    </a:cubicBezTo>
                    <a:cubicBezTo>
                      <a:pt x="229053" y="194253"/>
                      <a:pt x="208257" y="132816"/>
                      <a:pt x="169700" y="81649"/>
                    </a:cubicBezTo>
                    <a:cubicBezTo>
                      <a:pt x="168807" y="80131"/>
                      <a:pt x="167558" y="78613"/>
                      <a:pt x="166487" y="77274"/>
                    </a:cubicBezTo>
                    <a:cubicBezTo>
                      <a:pt x="164880" y="75309"/>
                      <a:pt x="163274" y="73166"/>
                      <a:pt x="161399" y="70844"/>
                    </a:cubicBezTo>
                    <a:cubicBezTo>
                      <a:pt x="131589" y="34768"/>
                      <a:pt x="69826" y="-21399"/>
                      <a:pt x="22343" y="8426"/>
                    </a:cubicBezTo>
                    <a:cubicBezTo>
                      <a:pt x="17345" y="11551"/>
                      <a:pt x="13328" y="15123"/>
                      <a:pt x="10204" y="19141"/>
                    </a:cubicBezTo>
                    <a:cubicBezTo>
                      <a:pt x="7170" y="22981"/>
                      <a:pt x="4760" y="27268"/>
                      <a:pt x="3332" y="32000"/>
                    </a:cubicBezTo>
                    <a:cubicBezTo>
                      <a:pt x="-8628" y="65219"/>
                      <a:pt x="14131" y="113617"/>
                      <a:pt x="31714" y="139871"/>
                    </a:cubicBezTo>
                    <a:cubicBezTo>
                      <a:pt x="31804" y="140228"/>
                      <a:pt x="32071" y="140585"/>
                      <a:pt x="32250" y="140764"/>
                    </a:cubicBezTo>
                    <a:cubicBezTo>
                      <a:pt x="32607" y="141300"/>
                      <a:pt x="32875" y="141836"/>
                      <a:pt x="33321" y="142371"/>
                    </a:cubicBezTo>
                    <a:cubicBezTo>
                      <a:pt x="46620" y="161570"/>
                      <a:pt x="61793" y="177911"/>
                      <a:pt x="77591" y="193092"/>
                    </a:cubicBezTo>
                    <a:lnTo>
                      <a:pt x="77769" y="193092"/>
                    </a:lnTo>
                    <a:cubicBezTo>
                      <a:pt x="81161" y="196217"/>
                      <a:pt x="84195" y="199343"/>
                      <a:pt x="87587" y="202379"/>
                    </a:cubicBezTo>
                    <a:cubicBezTo>
                      <a:pt x="144173" y="253903"/>
                      <a:pt x="207365" y="293551"/>
                      <a:pt x="231731" y="378294"/>
                    </a:cubicBezTo>
                    <a:cubicBezTo>
                      <a:pt x="234944" y="389187"/>
                      <a:pt x="249760" y="384187"/>
                      <a:pt x="250206" y="374364"/>
                    </a:cubicBezTo>
                    <a:cubicBezTo>
                      <a:pt x="311613" y="310606"/>
                      <a:pt x="383640" y="258904"/>
                      <a:pt x="445403" y="196575"/>
                    </a:cubicBezTo>
                    <a:cubicBezTo>
                      <a:pt x="445939" y="196038"/>
                      <a:pt x="446296" y="195592"/>
                      <a:pt x="446921" y="195056"/>
                    </a:cubicBezTo>
                    <a:cubicBezTo>
                      <a:pt x="449688" y="192110"/>
                      <a:pt x="452543" y="188895"/>
                      <a:pt x="455221" y="185234"/>
                    </a:cubicBezTo>
                    <a:cubicBezTo>
                      <a:pt x="479141" y="154337"/>
                      <a:pt x="499491" y="100223"/>
                      <a:pt x="469323" y="699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211374" y="6163473"/>
                <a:ext cx="425373" cy="392524"/>
              </a:xfrm>
              <a:custGeom>
                <a:avLst/>
                <a:gdLst/>
                <a:ahLst/>
                <a:cxnLst/>
                <a:rect l="l" t="t" r="r" b="b"/>
                <a:pathLst>
                  <a:path w="425373" h="392524" extrusionOk="0">
                    <a:moveTo>
                      <a:pt x="424519" y="222860"/>
                    </a:moveTo>
                    <a:cubicBezTo>
                      <a:pt x="426483" y="208573"/>
                      <a:pt x="425233" y="194732"/>
                      <a:pt x="418985" y="182766"/>
                    </a:cubicBezTo>
                    <a:cubicBezTo>
                      <a:pt x="403366" y="152852"/>
                      <a:pt x="369717" y="146333"/>
                      <a:pt x="337140" y="151066"/>
                    </a:cubicBezTo>
                    <a:cubicBezTo>
                      <a:pt x="335355" y="151333"/>
                      <a:pt x="333570" y="151512"/>
                      <a:pt x="331785" y="151869"/>
                    </a:cubicBezTo>
                    <a:cubicBezTo>
                      <a:pt x="314381" y="154995"/>
                      <a:pt x="297512" y="161067"/>
                      <a:pt x="284659" y="168121"/>
                    </a:cubicBezTo>
                    <a:cubicBezTo>
                      <a:pt x="240211" y="192499"/>
                      <a:pt x="198440" y="237684"/>
                      <a:pt x="179162" y="286975"/>
                    </a:cubicBezTo>
                    <a:cubicBezTo>
                      <a:pt x="191657" y="208930"/>
                      <a:pt x="183268" y="133831"/>
                      <a:pt x="143907" y="65787"/>
                    </a:cubicBezTo>
                    <a:cubicBezTo>
                      <a:pt x="140961" y="60787"/>
                      <a:pt x="137570" y="55518"/>
                      <a:pt x="133732" y="50249"/>
                    </a:cubicBezTo>
                    <a:cubicBezTo>
                      <a:pt x="131858" y="47570"/>
                      <a:pt x="129894" y="45070"/>
                      <a:pt x="127662" y="42391"/>
                    </a:cubicBezTo>
                    <a:cubicBezTo>
                      <a:pt x="104814" y="14441"/>
                      <a:pt x="70095" y="-9937"/>
                      <a:pt x="35196" y="4083"/>
                    </a:cubicBezTo>
                    <a:cubicBezTo>
                      <a:pt x="23415" y="8816"/>
                      <a:pt x="15204" y="15424"/>
                      <a:pt x="9849" y="23549"/>
                    </a:cubicBezTo>
                    <a:cubicBezTo>
                      <a:pt x="7706" y="26228"/>
                      <a:pt x="6189" y="29086"/>
                      <a:pt x="5207" y="32122"/>
                    </a:cubicBezTo>
                    <a:cubicBezTo>
                      <a:pt x="-6128" y="57661"/>
                      <a:pt x="2887" y="92219"/>
                      <a:pt x="14668" y="118918"/>
                    </a:cubicBezTo>
                    <a:cubicBezTo>
                      <a:pt x="15739" y="121419"/>
                      <a:pt x="16989" y="123830"/>
                      <a:pt x="18060" y="126241"/>
                    </a:cubicBezTo>
                    <a:cubicBezTo>
                      <a:pt x="19041" y="128295"/>
                      <a:pt x="20023" y="130349"/>
                      <a:pt x="21005" y="132224"/>
                    </a:cubicBezTo>
                    <a:cubicBezTo>
                      <a:pt x="30377" y="150172"/>
                      <a:pt x="40641" y="167675"/>
                      <a:pt x="51084" y="184641"/>
                    </a:cubicBezTo>
                    <a:cubicBezTo>
                      <a:pt x="52333" y="186874"/>
                      <a:pt x="53761" y="189106"/>
                      <a:pt x="55099" y="191427"/>
                    </a:cubicBezTo>
                    <a:cubicBezTo>
                      <a:pt x="88123" y="245720"/>
                      <a:pt x="121058" y="298405"/>
                      <a:pt x="128377" y="364932"/>
                    </a:cubicBezTo>
                    <a:cubicBezTo>
                      <a:pt x="129804" y="377522"/>
                      <a:pt x="149351" y="375022"/>
                      <a:pt x="147923" y="362431"/>
                    </a:cubicBezTo>
                    <a:cubicBezTo>
                      <a:pt x="147834" y="361627"/>
                      <a:pt x="147655" y="361003"/>
                      <a:pt x="147566" y="360288"/>
                    </a:cubicBezTo>
                    <a:cubicBezTo>
                      <a:pt x="150779" y="364396"/>
                      <a:pt x="154974" y="367700"/>
                      <a:pt x="159883" y="369754"/>
                    </a:cubicBezTo>
                    <a:cubicBezTo>
                      <a:pt x="154171" y="370736"/>
                      <a:pt x="148815" y="371718"/>
                      <a:pt x="143639" y="372879"/>
                    </a:cubicBezTo>
                    <a:cubicBezTo>
                      <a:pt x="131412" y="375469"/>
                      <a:pt x="133910" y="395025"/>
                      <a:pt x="146317" y="392257"/>
                    </a:cubicBezTo>
                    <a:cubicBezTo>
                      <a:pt x="207901" y="379130"/>
                      <a:pt x="290104" y="374218"/>
                      <a:pt x="347226" y="338410"/>
                    </a:cubicBezTo>
                    <a:cubicBezTo>
                      <a:pt x="347404" y="338410"/>
                      <a:pt x="347404" y="338410"/>
                      <a:pt x="347404" y="338410"/>
                    </a:cubicBezTo>
                    <a:cubicBezTo>
                      <a:pt x="348654" y="337607"/>
                      <a:pt x="349635" y="336982"/>
                      <a:pt x="350706" y="336178"/>
                    </a:cubicBezTo>
                    <a:cubicBezTo>
                      <a:pt x="359275" y="330731"/>
                      <a:pt x="367129" y="324301"/>
                      <a:pt x="374269" y="317068"/>
                    </a:cubicBezTo>
                    <a:cubicBezTo>
                      <a:pt x="380160" y="311085"/>
                      <a:pt x="386586" y="303584"/>
                      <a:pt x="392745" y="294923"/>
                    </a:cubicBezTo>
                    <a:cubicBezTo>
                      <a:pt x="393727" y="293672"/>
                      <a:pt x="394709" y="292155"/>
                      <a:pt x="395512" y="290904"/>
                    </a:cubicBezTo>
                    <a:cubicBezTo>
                      <a:pt x="406847" y="274385"/>
                      <a:pt x="417022" y="254739"/>
                      <a:pt x="422020" y="235094"/>
                    </a:cubicBezTo>
                    <a:cubicBezTo>
                      <a:pt x="423091" y="231075"/>
                      <a:pt x="423984" y="226879"/>
                      <a:pt x="424519" y="2228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110782" y="6445389"/>
                <a:ext cx="346564" cy="401222"/>
              </a:xfrm>
              <a:custGeom>
                <a:avLst/>
                <a:gdLst/>
                <a:ahLst/>
                <a:cxnLst/>
                <a:rect l="l" t="t" r="r" b="b"/>
                <a:pathLst>
                  <a:path w="346564" h="401222" extrusionOk="0">
                    <a:moveTo>
                      <a:pt x="345890" y="243392"/>
                    </a:moveTo>
                    <a:cubicBezTo>
                      <a:pt x="344283" y="235534"/>
                      <a:pt x="341516" y="229016"/>
                      <a:pt x="337500" y="224015"/>
                    </a:cubicBezTo>
                    <a:cubicBezTo>
                      <a:pt x="337500" y="224015"/>
                      <a:pt x="337500" y="224015"/>
                      <a:pt x="337500" y="223836"/>
                    </a:cubicBezTo>
                    <a:cubicBezTo>
                      <a:pt x="334733" y="219997"/>
                      <a:pt x="331342" y="216961"/>
                      <a:pt x="327504" y="214550"/>
                    </a:cubicBezTo>
                    <a:cubicBezTo>
                      <a:pt x="316704" y="207674"/>
                      <a:pt x="302781" y="205531"/>
                      <a:pt x="288679" y="206245"/>
                    </a:cubicBezTo>
                    <a:cubicBezTo>
                      <a:pt x="284395" y="206423"/>
                      <a:pt x="280021" y="206781"/>
                      <a:pt x="275826" y="207496"/>
                    </a:cubicBezTo>
                    <a:cubicBezTo>
                      <a:pt x="266722" y="208924"/>
                      <a:pt x="257886" y="211335"/>
                      <a:pt x="250211" y="214103"/>
                    </a:cubicBezTo>
                    <a:cubicBezTo>
                      <a:pt x="245837" y="215711"/>
                      <a:pt x="241464" y="217497"/>
                      <a:pt x="237090" y="219372"/>
                    </a:cubicBezTo>
                    <a:cubicBezTo>
                      <a:pt x="230753" y="221783"/>
                      <a:pt x="224416" y="224908"/>
                      <a:pt x="218258" y="228034"/>
                    </a:cubicBezTo>
                    <a:cubicBezTo>
                      <a:pt x="202014" y="236428"/>
                      <a:pt x="186662" y="246518"/>
                      <a:pt x="172293" y="257591"/>
                    </a:cubicBezTo>
                    <a:cubicBezTo>
                      <a:pt x="180058" y="196333"/>
                      <a:pt x="182378" y="133022"/>
                      <a:pt x="154442" y="76318"/>
                    </a:cubicBezTo>
                    <a:cubicBezTo>
                      <a:pt x="153103" y="73550"/>
                      <a:pt x="151675" y="71050"/>
                      <a:pt x="150157" y="68281"/>
                    </a:cubicBezTo>
                    <a:cubicBezTo>
                      <a:pt x="147480" y="63638"/>
                      <a:pt x="144624" y="58905"/>
                      <a:pt x="141321" y="54172"/>
                    </a:cubicBezTo>
                    <a:cubicBezTo>
                      <a:pt x="120615" y="23990"/>
                      <a:pt x="88127" y="-4138"/>
                      <a:pt x="51354" y="505"/>
                    </a:cubicBezTo>
                    <a:cubicBezTo>
                      <a:pt x="48409" y="862"/>
                      <a:pt x="45642" y="1488"/>
                      <a:pt x="43053" y="2023"/>
                    </a:cubicBezTo>
                    <a:cubicBezTo>
                      <a:pt x="36806" y="3720"/>
                      <a:pt x="31540" y="6131"/>
                      <a:pt x="26809" y="9256"/>
                    </a:cubicBezTo>
                    <a:cubicBezTo>
                      <a:pt x="9673" y="20954"/>
                      <a:pt x="2176" y="41849"/>
                      <a:pt x="301" y="63817"/>
                    </a:cubicBezTo>
                    <a:cubicBezTo>
                      <a:pt x="33" y="66674"/>
                      <a:pt x="-56" y="69621"/>
                      <a:pt x="33" y="72478"/>
                    </a:cubicBezTo>
                    <a:cubicBezTo>
                      <a:pt x="-56" y="76407"/>
                      <a:pt x="33" y="80426"/>
                      <a:pt x="301" y="84265"/>
                    </a:cubicBezTo>
                    <a:cubicBezTo>
                      <a:pt x="1997" y="109537"/>
                      <a:pt x="6014" y="134272"/>
                      <a:pt x="11190" y="158739"/>
                    </a:cubicBezTo>
                    <a:cubicBezTo>
                      <a:pt x="11904" y="161686"/>
                      <a:pt x="12618" y="164454"/>
                      <a:pt x="13154" y="167401"/>
                    </a:cubicBezTo>
                    <a:cubicBezTo>
                      <a:pt x="28594" y="237142"/>
                      <a:pt x="51622" y="305275"/>
                      <a:pt x="50818" y="379124"/>
                    </a:cubicBezTo>
                    <a:cubicBezTo>
                      <a:pt x="50640" y="383678"/>
                      <a:pt x="53228" y="386893"/>
                      <a:pt x="56441" y="388679"/>
                    </a:cubicBezTo>
                    <a:cubicBezTo>
                      <a:pt x="54746" y="395108"/>
                      <a:pt x="58405" y="402877"/>
                      <a:pt x="66438" y="400912"/>
                    </a:cubicBezTo>
                    <a:cubicBezTo>
                      <a:pt x="121239" y="387428"/>
                      <a:pt x="189340" y="380285"/>
                      <a:pt x="244052" y="357335"/>
                    </a:cubicBezTo>
                    <a:cubicBezTo>
                      <a:pt x="247087" y="356175"/>
                      <a:pt x="250300" y="354746"/>
                      <a:pt x="253156" y="353228"/>
                    </a:cubicBezTo>
                    <a:cubicBezTo>
                      <a:pt x="258690" y="350817"/>
                      <a:pt x="264223" y="347959"/>
                      <a:pt x="269400" y="345012"/>
                    </a:cubicBezTo>
                    <a:cubicBezTo>
                      <a:pt x="299211" y="327957"/>
                      <a:pt x="353209" y="282505"/>
                      <a:pt x="345890" y="24339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928577" y="6761286"/>
                <a:ext cx="368585" cy="322214"/>
              </a:xfrm>
              <a:custGeom>
                <a:avLst/>
                <a:gdLst/>
                <a:ahLst/>
                <a:cxnLst/>
                <a:rect l="l" t="t" r="r" b="b"/>
                <a:pathLst>
                  <a:path w="368585" h="322214" extrusionOk="0">
                    <a:moveTo>
                      <a:pt x="366815" y="211102"/>
                    </a:moveTo>
                    <a:cubicBezTo>
                      <a:pt x="363601" y="197976"/>
                      <a:pt x="357354" y="187707"/>
                      <a:pt x="349410" y="179938"/>
                    </a:cubicBezTo>
                    <a:cubicBezTo>
                      <a:pt x="347893" y="178420"/>
                      <a:pt x="346197" y="177080"/>
                      <a:pt x="344590" y="175741"/>
                    </a:cubicBezTo>
                    <a:cubicBezTo>
                      <a:pt x="332185" y="165918"/>
                      <a:pt x="316387" y="160739"/>
                      <a:pt x="299607" y="158685"/>
                    </a:cubicBezTo>
                    <a:cubicBezTo>
                      <a:pt x="296305" y="158239"/>
                      <a:pt x="293002" y="158060"/>
                      <a:pt x="289611" y="157881"/>
                    </a:cubicBezTo>
                    <a:cubicBezTo>
                      <a:pt x="269975" y="156720"/>
                      <a:pt x="249625" y="159310"/>
                      <a:pt x="232578" y="163418"/>
                    </a:cubicBezTo>
                    <a:cubicBezTo>
                      <a:pt x="203392" y="170472"/>
                      <a:pt x="175902" y="181992"/>
                      <a:pt x="149661" y="196279"/>
                    </a:cubicBezTo>
                    <a:cubicBezTo>
                      <a:pt x="154660" y="145916"/>
                      <a:pt x="156980" y="85908"/>
                      <a:pt x="138147" y="45724"/>
                    </a:cubicBezTo>
                    <a:cubicBezTo>
                      <a:pt x="135649" y="40634"/>
                      <a:pt x="133061" y="35813"/>
                      <a:pt x="129847" y="31437"/>
                    </a:cubicBezTo>
                    <a:cubicBezTo>
                      <a:pt x="116638" y="12417"/>
                      <a:pt x="96288" y="451"/>
                      <a:pt x="66031" y="4"/>
                    </a:cubicBezTo>
                    <a:cubicBezTo>
                      <a:pt x="57284" y="-85"/>
                      <a:pt x="49519" y="1165"/>
                      <a:pt x="42468" y="3844"/>
                    </a:cubicBezTo>
                    <a:cubicBezTo>
                      <a:pt x="38006" y="5273"/>
                      <a:pt x="33722" y="7506"/>
                      <a:pt x="30062" y="10006"/>
                    </a:cubicBezTo>
                    <a:cubicBezTo>
                      <a:pt x="11140" y="22775"/>
                      <a:pt x="1412" y="46171"/>
                      <a:pt x="341" y="71710"/>
                    </a:cubicBezTo>
                    <a:cubicBezTo>
                      <a:pt x="-373" y="88230"/>
                      <a:pt x="73" y="105286"/>
                      <a:pt x="1323" y="122431"/>
                    </a:cubicBezTo>
                    <a:cubicBezTo>
                      <a:pt x="1679" y="126896"/>
                      <a:pt x="2126" y="131450"/>
                      <a:pt x="2572" y="135915"/>
                    </a:cubicBezTo>
                    <a:lnTo>
                      <a:pt x="2572" y="136093"/>
                    </a:lnTo>
                    <a:cubicBezTo>
                      <a:pt x="3554" y="147344"/>
                      <a:pt x="4982" y="158506"/>
                      <a:pt x="6588" y="169847"/>
                    </a:cubicBezTo>
                    <a:cubicBezTo>
                      <a:pt x="7124" y="173776"/>
                      <a:pt x="7659" y="177795"/>
                      <a:pt x="8284" y="181635"/>
                    </a:cubicBezTo>
                    <a:cubicBezTo>
                      <a:pt x="15157" y="226551"/>
                      <a:pt x="24707" y="271646"/>
                      <a:pt x="30419" y="314062"/>
                    </a:cubicBezTo>
                    <a:cubicBezTo>
                      <a:pt x="32026" y="326474"/>
                      <a:pt x="51572" y="323974"/>
                      <a:pt x="49787" y="311561"/>
                    </a:cubicBezTo>
                    <a:cubicBezTo>
                      <a:pt x="48716" y="303436"/>
                      <a:pt x="47734" y="295399"/>
                      <a:pt x="46663" y="287451"/>
                    </a:cubicBezTo>
                    <a:cubicBezTo>
                      <a:pt x="131632" y="274057"/>
                      <a:pt x="224188" y="322813"/>
                      <a:pt x="306390" y="297006"/>
                    </a:cubicBezTo>
                    <a:cubicBezTo>
                      <a:pt x="327633" y="290487"/>
                      <a:pt x="348518" y="275575"/>
                      <a:pt x="359942" y="256108"/>
                    </a:cubicBezTo>
                    <a:cubicBezTo>
                      <a:pt x="361906" y="252536"/>
                      <a:pt x="363512" y="248964"/>
                      <a:pt x="364762" y="245393"/>
                    </a:cubicBezTo>
                    <a:cubicBezTo>
                      <a:pt x="368868" y="234855"/>
                      <a:pt x="369849" y="223247"/>
                      <a:pt x="366815" y="211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929989" y="6765131"/>
                <a:ext cx="136735" cy="236801"/>
              </a:xfrm>
              <a:custGeom>
                <a:avLst/>
                <a:gdLst/>
                <a:ahLst/>
                <a:cxnLst/>
                <a:rect l="l" t="t" r="r" b="b"/>
                <a:pathLst>
                  <a:path w="136735" h="236801" extrusionOk="0">
                    <a:moveTo>
                      <a:pt x="113173" y="231369"/>
                    </a:moveTo>
                    <a:cubicBezTo>
                      <a:pt x="104873" y="187523"/>
                      <a:pt x="92556" y="141893"/>
                      <a:pt x="77739" y="96977"/>
                    </a:cubicBezTo>
                    <a:cubicBezTo>
                      <a:pt x="88985" y="88851"/>
                      <a:pt x="99160" y="78849"/>
                      <a:pt x="109335" y="69294"/>
                    </a:cubicBezTo>
                    <a:cubicBezTo>
                      <a:pt x="118439" y="60722"/>
                      <a:pt x="128703" y="51971"/>
                      <a:pt x="136736" y="41880"/>
                    </a:cubicBezTo>
                    <a:cubicBezTo>
                      <a:pt x="134237" y="36790"/>
                      <a:pt x="131649" y="31968"/>
                      <a:pt x="128435" y="27593"/>
                    </a:cubicBezTo>
                    <a:cubicBezTo>
                      <a:pt x="117368" y="36166"/>
                      <a:pt x="108086" y="48399"/>
                      <a:pt x="98446" y="58311"/>
                    </a:cubicBezTo>
                    <a:cubicBezTo>
                      <a:pt x="90146" y="66794"/>
                      <a:pt x="81220" y="74831"/>
                      <a:pt x="73187" y="83493"/>
                    </a:cubicBezTo>
                    <a:cubicBezTo>
                      <a:pt x="63370" y="55007"/>
                      <a:pt x="52659" y="26968"/>
                      <a:pt x="41056" y="0"/>
                    </a:cubicBezTo>
                    <a:cubicBezTo>
                      <a:pt x="36594" y="1429"/>
                      <a:pt x="32310" y="3661"/>
                      <a:pt x="28650" y="6162"/>
                    </a:cubicBezTo>
                    <a:cubicBezTo>
                      <a:pt x="40253" y="49381"/>
                      <a:pt x="53463" y="93048"/>
                      <a:pt x="67922" y="136000"/>
                    </a:cubicBezTo>
                    <a:cubicBezTo>
                      <a:pt x="45430" y="129392"/>
                      <a:pt x="22759" y="123677"/>
                      <a:pt x="0" y="118587"/>
                    </a:cubicBezTo>
                    <a:cubicBezTo>
                      <a:pt x="357" y="123051"/>
                      <a:pt x="803" y="127606"/>
                      <a:pt x="1249" y="132070"/>
                    </a:cubicBezTo>
                    <a:lnTo>
                      <a:pt x="1249" y="132249"/>
                    </a:lnTo>
                    <a:cubicBezTo>
                      <a:pt x="24812" y="138053"/>
                      <a:pt x="48464" y="143768"/>
                      <a:pt x="72295" y="148858"/>
                    </a:cubicBezTo>
                    <a:cubicBezTo>
                      <a:pt x="82202" y="177880"/>
                      <a:pt x="92645" y="206454"/>
                      <a:pt x="103534" y="233780"/>
                    </a:cubicBezTo>
                    <a:cubicBezTo>
                      <a:pt x="105765" y="239048"/>
                      <a:pt x="114244" y="236905"/>
                      <a:pt x="113173" y="2313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6110782" y="6447502"/>
                <a:ext cx="150246" cy="315263"/>
              </a:xfrm>
              <a:custGeom>
                <a:avLst/>
                <a:gdLst/>
                <a:ahLst/>
                <a:cxnLst/>
                <a:rect l="l" t="t" r="r" b="b"/>
                <a:pathLst>
                  <a:path w="150246" h="315263" extrusionOk="0">
                    <a:moveTo>
                      <a:pt x="132842" y="88939"/>
                    </a:moveTo>
                    <a:cubicBezTo>
                      <a:pt x="138287" y="81796"/>
                      <a:pt x="145517" y="74384"/>
                      <a:pt x="150247" y="66169"/>
                    </a:cubicBezTo>
                    <a:cubicBezTo>
                      <a:pt x="147569" y="61525"/>
                      <a:pt x="144713" y="56793"/>
                      <a:pt x="141411" y="52060"/>
                    </a:cubicBezTo>
                    <a:cubicBezTo>
                      <a:pt x="131325" y="60989"/>
                      <a:pt x="124542" y="76706"/>
                      <a:pt x="117758" y="87600"/>
                    </a:cubicBezTo>
                    <a:cubicBezTo>
                      <a:pt x="114099" y="93404"/>
                      <a:pt x="109458" y="99298"/>
                      <a:pt x="106334" y="105727"/>
                    </a:cubicBezTo>
                    <a:cubicBezTo>
                      <a:pt x="91875" y="66436"/>
                      <a:pt x="70454" y="29825"/>
                      <a:pt x="43053" y="0"/>
                    </a:cubicBezTo>
                    <a:cubicBezTo>
                      <a:pt x="36806" y="1696"/>
                      <a:pt x="31540" y="4107"/>
                      <a:pt x="26809" y="7233"/>
                    </a:cubicBezTo>
                    <a:cubicBezTo>
                      <a:pt x="43589" y="29200"/>
                      <a:pt x="58048" y="51435"/>
                      <a:pt x="70276" y="74027"/>
                    </a:cubicBezTo>
                    <a:cubicBezTo>
                      <a:pt x="48498" y="66258"/>
                      <a:pt x="23596" y="62954"/>
                      <a:pt x="301" y="61704"/>
                    </a:cubicBezTo>
                    <a:cubicBezTo>
                      <a:pt x="33" y="64561"/>
                      <a:pt x="-56" y="67508"/>
                      <a:pt x="33" y="70365"/>
                    </a:cubicBezTo>
                    <a:cubicBezTo>
                      <a:pt x="25113" y="77956"/>
                      <a:pt x="51979" y="85278"/>
                      <a:pt x="77238" y="87153"/>
                    </a:cubicBezTo>
                    <a:cubicBezTo>
                      <a:pt x="90626" y="113942"/>
                      <a:pt x="100533" y="141803"/>
                      <a:pt x="107405" y="171003"/>
                    </a:cubicBezTo>
                    <a:cubicBezTo>
                      <a:pt x="75542" y="164485"/>
                      <a:pt x="43411" y="159216"/>
                      <a:pt x="11101" y="156627"/>
                    </a:cubicBezTo>
                    <a:cubicBezTo>
                      <a:pt x="11815" y="159573"/>
                      <a:pt x="12529" y="162342"/>
                      <a:pt x="13064" y="165288"/>
                    </a:cubicBezTo>
                    <a:cubicBezTo>
                      <a:pt x="45553" y="170110"/>
                      <a:pt x="77862" y="175736"/>
                      <a:pt x="110083" y="183416"/>
                    </a:cubicBezTo>
                    <a:cubicBezTo>
                      <a:pt x="118116" y="223689"/>
                      <a:pt x="120168" y="266819"/>
                      <a:pt x="115616" y="314414"/>
                    </a:cubicBezTo>
                    <a:cubicBezTo>
                      <a:pt x="115527" y="315218"/>
                      <a:pt x="116866" y="315664"/>
                      <a:pt x="116955" y="314772"/>
                    </a:cubicBezTo>
                    <a:cubicBezTo>
                      <a:pt x="135074" y="253156"/>
                      <a:pt x="131682" y="181630"/>
                      <a:pt x="110172" y="116800"/>
                    </a:cubicBezTo>
                    <a:cubicBezTo>
                      <a:pt x="118829" y="108585"/>
                      <a:pt x="125613" y="98405"/>
                      <a:pt x="132842" y="889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6216360" y="6651724"/>
                <a:ext cx="231921" cy="151179"/>
              </a:xfrm>
              <a:custGeom>
                <a:avLst/>
                <a:gdLst/>
                <a:ahLst/>
                <a:cxnLst/>
                <a:rect l="l" t="t" r="r" b="b"/>
                <a:pathLst>
                  <a:path w="231921" h="151179" extrusionOk="0">
                    <a:moveTo>
                      <a:pt x="231922" y="17681"/>
                    </a:moveTo>
                    <a:cubicBezTo>
                      <a:pt x="231922" y="17681"/>
                      <a:pt x="231922" y="17681"/>
                      <a:pt x="231922" y="17502"/>
                    </a:cubicBezTo>
                    <a:cubicBezTo>
                      <a:pt x="229155" y="13662"/>
                      <a:pt x="225764" y="10626"/>
                      <a:pt x="221925" y="8215"/>
                    </a:cubicBezTo>
                    <a:cubicBezTo>
                      <a:pt x="201843" y="27146"/>
                      <a:pt x="181673" y="44291"/>
                      <a:pt x="161323" y="59918"/>
                    </a:cubicBezTo>
                    <a:cubicBezTo>
                      <a:pt x="170516" y="42684"/>
                      <a:pt x="181048" y="20449"/>
                      <a:pt x="183190" y="0"/>
                    </a:cubicBezTo>
                    <a:cubicBezTo>
                      <a:pt x="178906" y="178"/>
                      <a:pt x="174532" y="536"/>
                      <a:pt x="170337" y="1250"/>
                    </a:cubicBezTo>
                    <a:cubicBezTo>
                      <a:pt x="169177" y="7144"/>
                      <a:pt x="168373" y="13216"/>
                      <a:pt x="167124" y="18842"/>
                    </a:cubicBezTo>
                    <a:cubicBezTo>
                      <a:pt x="163822" y="33486"/>
                      <a:pt x="159359" y="48220"/>
                      <a:pt x="154539" y="62508"/>
                    </a:cubicBezTo>
                    <a:cubicBezTo>
                      <a:pt x="154272" y="63579"/>
                      <a:pt x="154450" y="64204"/>
                      <a:pt x="154985" y="64829"/>
                    </a:cubicBezTo>
                    <a:cubicBezTo>
                      <a:pt x="143829" y="72955"/>
                      <a:pt x="132672" y="80635"/>
                      <a:pt x="121159" y="87689"/>
                    </a:cubicBezTo>
                    <a:cubicBezTo>
                      <a:pt x="123836" y="76349"/>
                      <a:pt x="125443" y="64651"/>
                      <a:pt x="127406" y="53221"/>
                    </a:cubicBezTo>
                    <a:cubicBezTo>
                      <a:pt x="129370" y="40005"/>
                      <a:pt x="131958" y="26521"/>
                      <a:pt x="131601" y="13216"/>
                    </a:cubicBezTo>
                    <a:cubicBezTo>
                      <a:pt x="125264" y="15627"/>
                      <a:pt x="118927" y="18752"/>
                      <a:pt x="112769" y="21877"/>
                    </a:cubicBezTo>
                    <a:cubicBezTo>
                      <a:pt x="111430" y="31522"/>
                      <a:pt x="110984" y="41344"/>
                      <a:pt x="110448" y="50899"/>
                    </a:cubicBezTo>
                    <a:cubicBezTo>
                      <a:pt x="109556" y="65187"/>
                      <a:pt x="108395" y="80099"/>
                      <a:pt x="109734" y="94476"/>
                    </a:cubicBezTo>
                    <a:cubicBezTo>
                      <a:pt x="76800" y="113496"/>
                      <a:pt x="41366" y="128766"/>
                      <a:pt x="221" y="139660"/>
                    </a:cubicBezTo>
                    <a:cubicBezTo>
                      <a:pt x="-137" y="139749"/>
                      <a:pt x="-48" y="140374"/>
                      <a:pt x="399" y="140464"/>
                    </a:cubicBezTo>
                    <a:cubicBezTo>
                      <a:pt x="28603" y="137070"/>
                      <a:pt x="57610" y="130016"/>
                      <a:pt x="86082" y="119390"/>
                    </a:cubicBezTo>
                    <a:cubicBezTo>
                      <a:pt x="103487" y="129927"/>
                      <a:pt x="120712" y="141357"/>
                      <a:pt x="138563" y="151180"/>
                    </a:cubicBezTo>
                    <a:cubicBezTo>
                      <a:pt x="141597" y="150019"/>
                      <a:pt x="144811" y="148590"/>
                      <a:pt x="147667" y="147072"/>
                    </a:cubicBezTo>
                    <a:cubicBezTo>
                      <a:pt x="130798" y="135017"/>
                      <a:pt x="111073" y="125462"/>
                      <a:pt x="91884" y="117247"/>
                    </a:cubicBezTo>
                    <a:cubicBezTo>
                      <a:pt x="146328" y="95726"/>
                      <a:pt x="197292" y="62061"/>
                      <a:pt x="231922" y="1768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6216491" y="6187023"/>
                <a:ext cx="165041" cy="293999"/>
              </a:xfrm>
              <a:custGeom>
                <a:avLst/>
                <a:gdLst/>
                <a:ahLst/>
                <a:cxnLst/>
                <a:rect l="l" t="t" r="r" b="b"/>
                <a:pathLst>
                  <a:path w="165041" h="293999" extrusionOk="0">
                    <a:moveTo>
                      <a:pt x="102195" y="108228"/>
                    </a:moveTo>
                    <a:cubicBezTo>
                      <a:pt x="104605" y="79653"/>
                      <a:pt x="115494" y="52685"/>
                      <a:pt x="128614" y="26700"/>
                    </a:cubicBezTo>
                    <a:cubicBezTo>
                      <a:pt x="126740" y="24021"/>
                      <a:pt x="124776" y="21521"/>
                      <a:pt x="122545" y="18842"/>
                    </a:cubicBezTo>
                    <a:cubicBezTo>
                      <a:pt x="108443" y="42416"/>
                      <a:pt x="97643" y="69294"/>
                      <a:pt x="92912" y="94655"/>
                    </a:cubicBezTo>
                    <a:cubicBezTo>
                      <a:pt x="68011" y="59561"/>
                      <a:pt x="37665" y="27950"/>
                      <a:pt x="4641" y="0"/>
                    </a:cubicBezTo>
                    <a:cubicBezTo>
                      <a:pt x="2499" y="2679"/>
                      <a:pt x="982" y="5536"/>
                      <a:pt x="0" y="8573"/>
                    </a:cubicBezTo>
                    <a:cubicBezTo>
                      <a:pt x="34541" y="38487"/>
                      <a:pt x="65512" y="72956"/>
                      <a:pt x="90949" y="111085"/>
                    </a:cubicBezTo>
                    <a:cubicBezTo>
                      <a:pt x="91306" y="113050"/>
                      <a:pt x="92377" y="114479"/>
                      <a:pt x="93984" y="115193"/>
                    </a:cubicBezTo>
                    <a:cubicBezTo>
                      <a:pt x="94073" y="115550"/>
                      <a:pt x="94251" y="115729"/>
                      <a:pt x="94341" y="115908"/>
                    </a:cubicBezTo>
                    <a:cubicBezTo>
                      <a:pt x="67208" y="106889"/>
                      <a:pt x="38201" y="98762"/>
                      <a:pt x="9371" y="95458"/>
                    </a:cubicBezTo>
                    <a:cubicBezTo>
                      <a:pt x="10442" y="97959"/>
                      <a:pt x="11692" y="100370"/>
                      <a:pt x="12763" y="102781"/>
                    </a:cubicBezTo>
                    <a:cubicBezTo>
                      <a:pt x="41770" y="108228"/>
                      <a:pt x="70421" y="113497"/>
                      <a:pt x="98982" y="123230"/>
                    </a:cubicBezTo>
                    <a:cubicBezTo>
                      <a:pt x="110049" y="140821"/>
                      <a:pt x="119688" y="158948"/>
                      <a:pt x="128168" y="177790"/>
                    </a:cubicBezTo>
                    <a:cubicBezTo>
                      <a:pt x="101124" y="170200"/>
                      <a:pt x="73545" y="165110"/>
                      <a:pt x="45787" y="161181"/>
                    </a:cubicBezTo>
                    <a:cubicBezTo>
                      <a:pt x="47037" y="163413"/>
                      <a:pt x="48464" y="165646"/>
                      <a:pt x="49803" y="167967"/>
                    </a:cubicBezTo>
                    <a:cubicBezTo>
                      <a:pt x="77026" y="173861"/>
                      <a:pt x="104069" y="180023"/>
                      <a:pt x="131470" y="185113"/>
                    </a:cubicBezTo>
                    <a:cubicBezTo>
                      <a:pt x="146108" y="219046"/>
                      <a:pt x="156104" y="254854"/>
                      <a:pt x="160656" y="292180"/>
                    </a:cubicBezTo>
                    <a:cubicBezTo>
                      <a:pt x="161102" y="294948"/>
                      <a:pt x="165297" y="294412"/>
                      <a:pt x="165029" y="291555"/>
                    </a:cubicBezTo>
                    <a:cubicBezTo>
                      <a:pt x="161995" y="224046"/>
                      <a:pt x="138253" y="162431"/>
                      <a:pt x="102195" y="1082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6396582" y="6386333"/>
                <a:ext cx="239310" cy="118278"/>
              </a:xfrm>
              <a:custGeom>
                <a:avLst/>
                <a:gdLst/>
                <a:ahLst/>
                <a:cxnLst/>
                <a:rect l="l" t="t" r="r" b="b"/>
                <a:pathLst>
                  <a:path w="239310" h="118278" extrusionOk="0">
                    <a:moveTo>
                      <a:pt x="239311" y="0"/>
                    </a:moveTo>
                    <a:cubicBezTo>
                      <a:pt x="212624" y="22949"/>
                      <a:pt x="184777" y="40809"/>
                      <a:pt x="145952" y="54293"/>
                    </a:cubicBezTo>
                    <a:cubicBezTo>
                      <a:pt x="140775" y="56079"/>
                      <a:pt x="135420" y="57864"/>
                      <a:pt x="130244" y="59918"/>
                    </a:cubicBezTo>
                    <a:cubicBezTo>
                      <a:pt x="129886" y="60008"/>
                      <a:pt x="129619" y="60186"/>
                      <a:pt x="129083" y="60275"/>
                    </a:cubicBezTo>
                    <a:cubicBezTo>
                      <a:pt x="85170" y="76349"/>
                      <a:pt x="41347" y="95012"/>
                      <a:pt x="380" y="117247"/>
                    </a:cubicBezTo>
                    <a:cubicBezTo>
                      <a:pt x="-334" y="117604"/>
                      <a:pt x="23" y="118497"/>
                      <a:pt x="916" y="118229"/>
                    </a:cubicBezTo>
                    <a:cubicBezTo>
                      <a:pt x="28316" y="109478"/>
                      <a:pt x="56074" y="99120"/>
                      <a:pt x="83742" y="87868"/>
                    </a:cubicBezTo>
                    <a:cubicBezTo>
                      <a:pt x="96952" y="94119"/>
                      <a:pt x="110786" y="99566"/>
                      <a:pt x="124531" y="104834"/>
                    </a:cubicBezTo>
                    <a:cubicBezTo>
                      <a:pt x="136670" y="109567"/>
                      <a:pt x="149611" y="112336"/>
                      <a:pt x="162018" y="115729"/>
                    </a:cubicBezTo>
                    <a:cubicBezTo>
                      <a:pt x="162196" y="115729"/>
                      <a:pt x="162196" y="115729"/>
                      <a:pt x="162196" y="115729"/>
                    </a:cubicBezTo>
                    <a:cubicBezTo>
                      <a:pt x="163446" y="114925"/>
                      <a:pt x="164427" y="114300"/>
                      <a:pt x="165498" y="113497"/>
                    </a:cubicBezTo>
                    <a:cubicBezTo>
                      <a:pt x="150950" y="106353"/>
                      <a:pt x="137027" y="98227"/>
                      <a:pt x="121675" y="92333"/>
                    </a:cubicBezTo>
                    <a:cubicBezTo>
                      <a:pt x="113731" y="89118"/>
                      <a:pt x="105252" y="84921"/>
                      <a:pt x="96684" y="82689"/>
                    </a:cubicBezTo>
                    <a:cubicBezTo>
                      <a:pt x="117212" y="74295"/>
                      <a:pt x="137294" y="65187"/>
                      <a:pt x="157198" y="55900"/>
                    </a:cubicBezTo>
                    <a:cubicBezTo>
                      <a:pt x="174067" y="61079"/>
                      <a:pt x="190668" y="66883"/>
                      <a:pt x="207537" y="72241"/>
                    </a:cubicBezTo>
                    <a:cubicBezTo>
                      <a:pt x="208518" y="70991"/>
                      <a:pt x="209501" y="69473"/>
                      <a:pt x="210304" y="68223"/>
                    </a:cubicBezTo>
                    <a:cubicBezTo>
                      <a:pt x="193524" y="62508"/>
                      <a:pt x="176031" y="58489"/>
                      <a:pt x="159072" y="55007"/>
                    </a:cubicBezTo>
                    <a:cubicBezTo>
                      <a:pt x="169069" y="50364"/>
                      <a:pt x="179244" y="45631"/>
                      <a:pt x="188972" y="40809"/>
                    </a:cubicBezTo>
                    <a:cubicBezTo>
                      <a:pt x="205484" y="32772"/>
                      <a:pt x="221639" y="23485"/>
                      <a:pt x="236812" y="12412"/>
                    </a:cubicBezTo>
                    <a:cubicBezTo>
                      <a:pt x="237883" y="8215"/>
                      <a:pt x="238775" y="4018"/>
                      <a:pt x="2393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6525112" y="6314449"/>
                <a:ext cx="26156" cy="131980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131980" extrusionOk="0">
                    <a:moveTo>
                      <a:pt x="23491" y="0"/>
                    </a:moveTo>
                    <a:cubicBezTo>
                      <a:pt x="21706" y="268"/>
                      <a:pt x="19920" y="446"/>
                      <a:pt x="18135" y="803"/>
                    </a:cubicBezTo>
                    <a:cubicBezTo>
                      <a:pt x="11620" y="44202"/>
                      <a:pt x="6354" y="87690"/>
                      <a:pt x="17" y="131088"/>
                    </a:cubicBezTo>
                    <a:cubicBezTo>
                      <a:pt x="-72" y="131713"/>
                      <a:pt x="195" y="131892"/>
                      <a:pt x="642" y="131981"/>
                    </a:cubicBezTo>
                    <a:cubicBezTo>
                      <a:pt x="1088" y="131892"/>
                      <a:pt x="1445" y="131802"/>
                      <a:pt x="1802" y="131624"/>
                    </a:cubicBezTo>
                    <a:cubicBezTo>
                      <a:pt x="22330" y="92690"/>
                      <a:pt x="30988" y="43756"/>
                      <a:pt x="23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6511669" y="5913685"/>
                <a:ext cx="189110" cy="240117"/>
              </a:xfrm>
              <a:custGeom>
                <a:avLst/>
                <a:gdLst/>
                <a:ahLst/>
                <a:cxnLst/>
                <a:rect l="l" t="t" r="r" b="b"/>
                <a:pathLst>
                  <a:path w="189110" h="240117" extrusionOk="0">
                    <a:moveTo>
                      <a:pt x="126455" y="122426"/>
                    </a:moveTo>
                    <a:cubicBezTo>
                      <a:pt x="152695" y="87690"/>
                      <a:pt x="174116" y="49738"/>
                      <a:pt x="189111" y="8483"/>
                    </a:cubicBezTo>
                    <a:cubicBezTo>
                      <a:pt x="189111" y="8483"/>
                      <a:pt x="189111" y="8483"/>
                      <a:pt x="189111" y="8305"/>
                    </a:cubicBezTo>
                    <a:cubicBezTo>
                      <a:pt x="184023" y="4733"/>
                      <a:pt x="178133" y="2054"/>
                      <a:pt x="171885" y="0"/>
                    </a:cubicBezTo>
                    <a:cubicBezTo>
                      <a:pt x="157426" y="31790"/>
                      <a:pt x="141807" y="62240"/>
                      <a:pt x="124134" y="91351"/>
                    </a:cubicBezTo>
                    <a:cubicBezTo>
                      <a:pt x="122528" y="75902"/>
                      <a:pt x="116548" y="61436"/>
                      <a:pt x="107444" y="47417"/>
                    </a:cubicBezTo>
                    <a:cubicBezTo>
                      <a:pt x="100839" y="37147"/>
                      <a:pt x="93342" y="26700"/>
                      <a:pt x="85399" y="16698"/>
                    </a:cubicBezTo>
                    <a:cubicBezTo>
                      <a:pt x="82007" y="19556"/>
                      <a:pt x="78526" y="22592"/>
                      <a:pt x="75224" y="25896"/>
                    </a:cubicBezTo>
                    <a:cubicBezTo>
                      <a:pt x="80668" y="32058"/>
                      <a:pt x="86112" y="38666"/>
                      <a:pt x="91022" y="45541"/>
                    </a:cubicBezTo>
                    <a:cubicBezTo>
                      <a:pt x="104142" y="64026"/>
                      <a:pt x="109586" y="82689"/>
                      <a:pt x="116994" y="102781"/>
                    </a:cubicBezTo>
                    <a:cubicBezTo>
                      <a:pt x="106462" y="119211"/>
                      <a:pt x="95395" y="135106"/>
                      <a:pt x="83435" y="150465"/>
                    </a:cubicBezTo>
                    <a:cubicBezTo>
                      <a:pt x="78705" y="120461"/>
                      <a:pt x="62460" y="91529"/>
                      <a:pt x="39968" y="70812"/>
                    </a:cubicBezTo>
                    <a:cubicBezTo>
                      <a:pt x="37737" y="74116"/>
                      <a:pt x="35506" y="77688"/>
                      <a:pt x="33453" y="81171"/>
                    </a:cubicBezTo>
                    <a:cubicBezTo>
                      <a:pt x="51839" y="104031"/>
                      <a:pt x="66566" y="127963"/>
                      <a:pt x="80132" y="154662"/>
                    </a:cubicBezTo>
                    <a:cubicBezTo>
                      <a:pt x="57194" y="183863"/>
                      <a:pt x="31132" y="210830"/>
                      <a:pt x="1054" y="235476"/>
                    </a:cubicBezTo>
                    <a:cubicBezTo>
                      <a:pt x="-1623" y="237619"/>
                      <a:pt x="1322" y="241548"/>
                      <a:pt x="4089" y="239584"/>
                    </a:cubicBezTo>
                    <a:cubicBezTo>
                      <a:pt x="48269" y="207794"/>
                      <a:pt x="88880" y="170379"/>
                      <a:pt x="122260" y="127516"/>
                    </a:cubicBezTo>
                    <a:cubicBezTo>
                      <a:pt x="138861" y="132249"/>
                      <a:pt x="156266" y="135731"/>
                      <a:pt x="173759" y="139125"/>
                    </a:cubicBezTo>
                    <a:cubicBezTo>
                      <a:pt x="176526" y="136178"/>
                      <a:pt x="179382" y="132963"/>
                      <a:pt x="182059" y="129302"/>
                    </a:cubicBezTo>
                    <a:cubicBezTo>
                      <a:pt x="163585" y="125284"/>
                      <a:pt x="144663" y="122604"/>
                      <a:pt x="126455" y="122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6241750" y="5877162"/>
                <a:ext cx="235581" cy="283470"/>
              </a:xfrm>
              <a:custGeom>
                <a:avLst/>
                <a:gdLst/>
                <a:ahLst/>
                <a:cxnLst/>
                <a:rect l="l" t="t" r="r" b="b"/>
                <a:pathLst>
                  <a:path w="235581" h="283470" extrusionOk="0">
                    <a:moveTo>
                      <a:pt x="134326" y="131445"/>
                    </a:moveTo>
                    <a:cubicBezTo>
                      <a:pt x="143608" y="116265"/>
                      <a:pt x="151463" y="100817"/>
                      <a:pt x="157978" y="84296"/>
                    </a:cubicBezTo>
                    <a:cubicBezTo>
                      <a:pt x="160834" y="77242"/>
                      <a:pt x="163958" y="69920"/>
                      <a:pt x="166368" y="62508"/>
                    </a:cubicBezTo>
                    <a:cubicBezTo>
                      <a:pt x="165475" y="60990"/>
                      <a:pt x="164226" y="59472"/>
                      <a:pt x="163155" y="58132"/>
                    </a:cubicBezTo>
                    <a:cubicBezTo>
                      <a:pt x="161548" y="56168"/>
                      <a:pt x="159942" y="54025"/>
                      <a:pt x="158067" y="51703"/>
                    </a:cubicBezTo>
                    <a:cubicBezTo>
                      <a:pt x="154587" y="61079"/>
                      <a:pt x="152177" y="71170"/>
                      <a:pt x="148964" y="80457"/>
                    </a:cubicBezTo>
                    <a:cubicBezTo>
                      <a:pt x="143341" y="96619"/>
                      <a:pt x="137539" y="112693"/>
                      <a:pt x="131738" y="128677"/>
                    </a:cubicBezTo>
                    <a:cubicBezTo>
                      <a:pt x="128792" y="125105"/>
                      <a:pt x="125579" y="121444"/>
                      <a:pt x="122634" y="118051"/>
                    </a:cubicBezTo>
                    <a:cubicBezTo>
                      <a:pt x="86754" y="76260"/>
                      <a:pt x="48196" y="36612"/>
                      <a:pt x="6872" y="0"/>
                    </a:cubicBezTo>
                    <a:cubicBezTo>
                      <a:pt x="3838" y="3840"/>
                      <a:pt x="1428" y="8126"/>
                      <a:pt x="0" y="12859"/>
                    </a:cubicBezTo>
                    <a:cubicBezTo>
                      <a:pt x="34541" y="44648"/>
                      <a:pt x="68546" y="78135"/>
                      <a:pt x="100856" y="112961"/>
                    </a:cubicBezTo>
                    <a:cubicBezTo>
                      <a:pt x="76847" y="115997"/>
                      <a:pt x="52659" y="118587"/>
                      <a:pt x="28472" y="120819"/>
                    </a:cubicBezTo>
                    <a:cubicBezTo>
                      <a:pt x="28561" y="121176"/>
                      <a:pt x="28829" y="121533"/>
                      <a:pt x="29007" y="121712"/>
                    </a:cubicBezTo>
                    <a:cubicBezTo>
                      <a:pt x="54355" y="120462"/>
                      <a:pt x="79792" y="118765"/>
                      <a:pt x="105229" y="117604"/>
                    </a:cubicBezTo>
                    <a:cubicBezTo>
                      <a:pt x="119242" y="132874"/>
                      <a:pt x="132809" y="148590"/>
                      <a:pt x="146286" y="164396"/>
                    </a:cubicBezTo>
                    <a:cubicBezTo>
                      <a:pt x="129863" y="167521"/>
                      <a:pt x="113441" y="170289"/>
                      <a:pt x="96840" y="172075"/>
                    </a:cubicBezTo>
                    <a:cubicBezTo>
                      <a:pt x="89431" y="172790"/>
                      <a:pt x="81934" y="173326"/>
                      <a:pt x="74526" y="174040"/>
                    </a:cubicBezTo>
                    <a:cubicBezTo>
                      <a:pt x="77918" y="177165"/>
                      <a:pt x="80953" y="180290"/>
                      <a:pt x="84344" y="183327"/>
                    </a:cubicBezTo>
                    <a:cubicBezTo>
                      <a:pt x="107015" y="182076"/>
                      <a:pt x="130934" y="176540"/>
                      <a:pt x="151373" y="172343"/>
                    </a:cubicBezTo>
                    <a:cubicBezTo>
                      <a:pt x="151731" y="172254"/>
                      <a:pt x="151998" y="172075"/>
                      <a:pt x="152355" y="171808"/>
                    </a:cubicBezTo>
                    <a:cubicBezTo>
                      <a:pt x="181898" y="207526"/>
                      <a:pt x="209745" y="244584"/>
                      <a:pt x="234201" y="283161"/>
                    </a:cubicBezTo>
                    <a:cubicBezTo>
                      <a:pt x="234736" y="283875"/>
                      <a:pt x="235807" y="283250"/>
                      <a:pt x="235539" y="282357"/>
                    </a:cubicBezTo>
                    <a:cubicBezTo>
                      <a:pt x="215636" y="227529"/>
                      <a:pt x="172973" y="176540"/>
                      <a:pt x="134326" y="1314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6217384" y="5528548"/>
                <a:ext cx="262761" cy="282892"/>
              </a:xfrm>
              <a:custGeom>
                <a:avLst/>
                <a:gdLst/>
                <a:ahLst/>
                <a:cxnLst/>
                <a:rect l="l" t="t" r="r" b="b"/>
                <a:pathLst>
                  <a:path w="262761" h="282892" extrusionOk="0">
                    <a:moveTo>
                      <a:pt x="182256" y="163235"/>
                    </a:moveTo>
                    <a:cubicBezTo>
                      <a:pt x="186808" y="146447"/>
                      <a:pt x="189306" y="127248"/>
                      <a:pt x="189663" y="108853"/>
                    </a:cubicBezTo>
                    <a:cubicBezTo>
                      <a:pt x="185915" y="103852"/>
                      <a:pt x="181988" y="99030"/>
                      <a:pt x="178060" y="94387"/>
                    </a:cubicBezTo>
                    <a:cubicBezTo>
                      <a:pt x="173776" y="113943"/>
                      <a:pt x="172884" y="135999"/>
                      <a:pt x="176186" y="155644"/>
                    </a:cubicBezTo>
                    <a:cubicBezTo>
                      <a:pt x="160210" y="136088"/>
                      <a:pt x="143519" y="117157"/>
                      <a:pt x="126115" y="98852"/>
                    </a:cubicBezTo>
                    <a:cubicBezTo>
                      <a:pt x="130221" y="81796"/>
                      <a:pt x="131827" y="62687"/>
                      <a:pt x="129775" y="45095"/>
                    </a:cubicBezTo>
                    <a:cubicBezTo>
                      <a:pt x="125401" y="41344"/>
                      <a:pt x="120849" y="37684"/>
                      <a:pt x="116029" y="34290"/>
                    </a:cubicBezTo>
                    <a:cubicBezTo>
                      <a:pt x="115851" y="52864"/>
                      <a:pt x="117190" y="72688"/>
                      <a:pt x="119243" y="91886"/>
                    </a:cubicBezTo>
                    <a:cubicBezTo>
                      <a:pt x="86219" y="58222"/>
                      <a:pt x="50696" y="27235"/>
                      <a:pt x="13121" y="0"/>
                    </a:cubicBezTo>
                    <a:cubicBezTo>
                      <a:pt x="7944" y="2143"/>
                      <a:pt x="3481" y="5805"/>
                      <a:pt x="0" y="11162"/>
                    </a:cubicBezTo>
                    <a:cubicBezTo>
                      <a:pt x="49893" y="50006"/>
                      <a:pt x="97822" y="92869"/>
                      <a:pt x="142359" y="138767"/>
                    </a:cubicBezTo>
                    <a:cubicBezTo>
                      <a:pt x="114780" y="136535"/>
                      <a:pt x="86308" y="138053"/>
                      <a:pt x="58193" y="141178"/>
                    </a:cubicBezTo>
                    <a:cubicBezTo>
                      <a:pt x="61139" y="144929"/>
                      <a:pt x="64084" y="148858"/>
                      <a:pt x="67029" y="152609"/>
                    </a:cubicBezTo>
                    <a:cubicBezTo>
                      <a:pt x="94609" y="152340"/>
                      <a:pt x="122010" y="150287"/>
                      <a:pt x="148339" y="144750"/>
                    </a:cubicBezTo>
                    <a:cubicBezTo>
                      <a:pt x="160478" y="157520"/>
                      <a:pt x="172348" y="170646"/>
                      <a:pt x="183773" y="183684"/>
                    </a:cubicBezTo>
                    <a:cubicBezTo>
                      <a:pt x="166904" y="184309"/>
                      <a:pt x="150035" y="184398"/>
                      <a:pt x="133077" y="186006"/>
                    </a:cubicBezTo>
                    <a:cubicBezTo>
                      <a:pt x="121474" y="187077"/>
                      <a:pt x="110228" y="189309"/>
                      <a:pt x="98803" y="190738"/>
                    </a:cubicBezTo>
                    <a:cubicBezTo>
                      <a:pt x="100678" y="192881"/>
                      <a:pt x="102641" y="195203"/>
                      <a:pt x="104516" y="197257"/>
                    </a:cubicBezTo>
                    <a:cubicBezTo>
                      <a:pt x="110139" y="196810"/>
                      <a:pt x="115851" y="195828"/>
                      <a:pt x="121563" y="195203"/>
                    </a:cubicBezTo>
                    <a:cubicBezTo>
                      <a:pt x="143787" y="192613"/>
                      <a:pt x="166101" y="189666"/>
                      <a:pt x="188592" y="189488"/>
                    </a:cubicBezTo>
                    <a:cubicBezTo>
                      <a:pt x="214833" y="219670"/>
                      <a:pt x="239645" y="250835"/>
                      <a:pt x="261959" y="282892"/>
                    </a:cubicBezTo>
                    <a:cubicBezTo>
                      <a:pt x="262316" y="282625"/>
                      <a:pt x="262494" y="282178"/>
                      <a:pt x="262762" y="281732"/>
                    </a:cubicBezTo>
                    <a:cubicBezTo>
                      <a:pt x="239824" y="240834"/>
                      <a:pt x="212691" y="201097"/>
                      <a:pt x="182256" y="1632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6473358" y="5446127"/>
                <a:ext cx="117299" cy="289766"/>
              </a:xfrm>
              <a:custGeom>
                <a:avLst/>
                <a:gdLst/>
                <a:ahLst/>
                <a:cxnLst/>
                <a:rect l="l" t="t" r="r" b="b"/>
                <a:pathLst>
                  <a:path w="117299" h="289766" extrusionOk="0">
                    <a:moveTo>
                      <a:pt x="110321" y="111799"/>
                    </a:moveTo>
                    <a:cubicBezTo>
                      <a:pt x="90061" y="111799"/>
                      <a:pt x="69532" y="113050"/>
                      <a:pt x="50611" y="120461"/>
                    </a:cubicBezTo>
                    <a:cubicBezTo>
                      <a:pt x="55430" y="108585"/>
                      <a:pt x="60607" y="96798"/>
                      <a:pt x="66319" y="85189"/>
                    </a:cubicBezTo>
                    <a:cubicBezTo>
                      <a:pt x="82831" y="81617"/>
                      <a:pt x="99611" y="78581"/>
                      <a:pt x="116390" y="76438"/>
                    </a:cubicBezTo>
                    <a:cubicBezTo>
                      <a:pt x="117818" y="76349"/>
                      <a:pt x="117461" y="74206"/>
                      <a:pt x="116034" y="74206"/>
                    </a:cubicBezTo>
                    <a:cubicBezTo>
                      <a:pt x="100057" y="75009"/>
                      <a:pt x="84527" y="77241"/>
                      <a:pt x="68908" y="80188"/>
                    </a:cubicBezTo>
                    <a:cubicBezTo>
                      <a:pt x="81581" y="55453"/>
                      <a:pt x="96219" y="31165"/>
                      <a:pt x="113891" y="7590"/>
                    </a:cubicBezTo>
                    <a:cubicBezTo>
                      <a:pt x="112106" y="4822"/>
                      <a:pt x="109696" y="2589"/>
                      <a:pt x="106930" y="625"/>
                    </a:cubicBezTo>
                    <a:cubicBezTo>
                      <a:pt x="106483" y="446"/>
                      <a:pt x="106215" y="89"/>
                      <a:pt x="105769" y="0"/>
                    </a:cubicBezTo>
                    <a:cubicBezTo>
                      <a:pt x="31689" y="76795"/>
                      <a:pt x="14820" y="187345"/>
                      <a:pt x="4" y="288965"/>
                    </a:cubicBezTo>
                    <a:cubicBezTo>
                      <a:pt x="-85" y="289857"/>
                      <a:pt x="1253" y="290125"/>
                      <a:pt x="1521" y="289143"/>
                    </a:cubicBezTo>
                    <a:cubicBezTo>
                      <a:pt x="13838" y="232350"/>
                      <a:pt x="27405" y="178504"/>
                      <a:pt x="47665" y="127426"/>
                    </a:cubicBezTo>
                    <a:cubicBezTo>
                      <a:pt x="68997" y="126712"/>
                      <a:pt x="90150" y="121890"/>
                      <a:pt x="111035" y="118854"/>
                    </a:cubicBezTo>
                    <a:cubicBezTo>
                      <a:pt x="112463" y="118765"/>
                      <a:pt x="113356" y="118050"/>
                      <a:pt x="113624" y="117157"/>
                    </a:cubicBezTo>
                    <a:cubicBezTo>
                      <a:pt x="113802" y="116711"/>
                      <a:pt x="114070" y="116264"/>
                      <a:pt x="113980" y="115818"/>
                    </a:cubicBezTo>
                    <a:cubicBezTo>
                      <a:pt x="114159" y="113764"/>
                      <a:pt x="112642" y="111799"/>
                      <a:pt x="110321" y="111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248;p3"/>
            <p:cNvSpPr/>
            <p:nvPr/>
          </p:nvSpPr>
          <p:spPr>
            <a:xfrm>
              <a:off x="5801585" y="5081052"/>
              <a:ext cx="724914" cy="2138942"/>
            </a:xfrm>
            <a:custGeom>
              <a:avLst/>
              <a:gdLst/>
              <a:ahLst/>
              <a:cxnLst/>
              <a:rect l="l" t="t" r="r" b="b"/>
              <a:pathLst>
                <a:path w="724914" h="2138942" extrusionOk="0">
                  <a:moveTo>
                    <a:pt x="470779" y="1647110"/>
                  </a:moveTo>
                  <a:cubicBezTo>
                    <a:pt x="349127" y="1834901"/>
                    <a:pt x="209981" y="2024300"/>
                    <a:pt x="17461" y="2137350"/>
                  </a:cubicBezTo>
                  <a:cubicBezTo>
                    <a:pt x="12106" y="2140476"/>
                    <a:pt x="5234" y="2138868"/>
                    <a:pt x="1842" y="2133689"/>
                  </a:cubicBezTo>
                  <a:cubicBezTo>
                    <a:pt x="-1460" y="2128688"/>
                    <a:pt x="-211" y="2122259"/>
                    <a:pt x="4698" y="2118687"/>
                  </a:cubicBezTo>
                  <a:cubicBezTo>
                    <a:pt x="148932" y="2013674"/>
                    <a:pt x="272458" y="1875443"/>
                    <a:pt x="405356" y="1670506"/>
                  </a:cubicBezTo>
                  <a:cubicBezTo>
                    <a:pt x="552267" y="1443871"/>
                    <a:pt x="633309" y="1250721"/>
                    <a:pt x="660264" y="1062662"/>
                  </a:cubicBezTo>
                  <a:cubicBezTo>
                    <a:pt x="712655" y="697260"/>
                    <a:pt x="582702" y="317390"/>
                    <a:pt x="312711" y="46464"/>
                  </a:cubicBezTo>
                  <a:cubicBezTo>
                    <a:pt x="300840" y="34498"/>
                    <a:pt x="303340" y="17353"/>
                    <a:pt x="312711" y="7619"/>
                  </a:cubicBezTo>
                  <a:cubicBezTo>
                    <a:pt x="318334" y="1726"/>
                    <a:pt x="325474" y="-775"/>
                    <a:pt x="332526" y="208"/>
                  </a:cubicBezTo>
                  <a:cubicBezTo>
                    <a:pt x="337167" y="833"/>
                    <a:pt x="341808" y="3065"/>
                    <a:pt x="345914" y="6727"/>
                  </a:cubicBezTo>
                  <a:cubicBezTo>
                    <a:pt x="625187" y="262562"/>
                    <a:pt x="766297" y="660916"/>
                    <a:pt x="714262" y="1046410"/>
                  </a:cubicBezTo>
                  <a:cubicBezTo>
                    <a:pt x="688289" y="1237773"/>
                    <a:pt x="608675" y="1434226"/>
                    <a:pt x="470779" y="16471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3"/>
          <p:cNvGrpSpPr/>
          <p:nvPr/>
        </p:nvGrpSpPr>
        <p:grpSpPr>
          <a:xfrm>
            <a:off x="5100276" y="3765806"/>
            <a:ext cx="1290046" cy="1571344"/>
            <a:chOff x="6461514" y="5104403"/>
            <a:chExt cx="1782571" cy="2171265"/>
          </a:xfrm>
        </p:grpSpPr>
        <p:sp>
          <p:nvSpPr>
            <p:cNvPr id="250" name="Google Shape;250;p3"/>
            <p:cNvSpPr/>
            <p:nvPr/>
          </p:nvSpPr>
          <p:spPr>
            <a:xfrm>
              <a:off x="7138038" y="5109667"/>
              <a:ext cx="913532" cy="1870229"/>
            </a:xfrm>
            <a:custGeom>
              <a:avLst/>
              <a:gdLst/>
              <a:ahLst/>
              <a:cxnLst/>
              <a:rect l="l" t="t" r="r" b="b"/>
              <a:pathLst>
                <a:path w="913532" h="1870229" extrusionOk="0">
                  <a:moveTo>
                    <a:pt x="69522" y="7043"/>
                  </a:moveTo>
                  <a:cubicBezTo>
                    <a:pt x="57473" y="14098"/>
                    <a:pt x="48637" y="24992"/>
                    <a:pt x="41943" y="37315"/>
                  </a:cubicBezTo>
                  <a:cubicBezTo>
                    <a:pt x="37212" y="45977"/>
                    <a:pt x="33464" y="55442"/>
                    <a:pt x="30161" y="64729"/>
                  </a:cubicBezTo>
                  <a:cubicBezTo>
                    <a:pt x="1511" y="148400"/>
                    <a:pt x="-4201" y="243412"/>
                    <a:pt x="2582" y="334317"/>
                  </a:cubicBezTo>
                  <a:cubicBezTo>
                    <a:pt x="2761" y="338692"/>
                    <a:pt x="3117" y="342978"/>
                    <a:pt x="3564" y="347264"/>
                  </a:cubicBezTo>
                  <a:cubicBezTo>
                    <a:pt x="5617" y="371643"/>
                    <a:pt x="8651" y="395664"/>
                    <a:pt x="12311" y="418970"/>
                  </a:cubicBezTo>
                  <a:cubicBezTo>
                    <a:pt x="17934" y="454956"/>
                    <a:pt x="24895" y="490854"/>
                    <a:pt x="33196" y="526483"/>
                  </a:cubicBezTo>
                  <a:cubicBezTo>
                    <a:pt x="33732" y="528984"/>
                    <a:pt x="34267" y="531484"/>
                    <a:pt x="34892" y="533895"/>
                  </a:cubicBezTo>
                  <a:cubicBezTo>
                    <a:pt x="67648" y="673020"/>
                    <a:pt x="118700" y="809019"/>
                    <a:pt x="179928" y="939214"/>
                  </a:cubicBezTo>
                  <a:cubicBezTo>
                    <a:pt x="181713" y="943053"/>
                    <a:pt x="183498" y="946893"/>
                    <a:pt x="185462" y="950733"/>
                  </a:cubicBezTo>
                  <a:cubicBezTo>
                    <a:pt x="219914" y="1023242"/>
                    <a:pt x="257489" y="1093876"/>
                    <a:pt x="296850" y="1162188"/>
                  </a:cubicBezTo>
                  <a:cubicBezTo>
                    <a:pt x="302116" y="1171386"/>
                    <a:pt x="307471" y="1180583"/>
                    <a:pt x="313094" y="1189781"/>
                  </a:cubicBezTo>
                  <a:cubicBezTo>
                    <a:pt x="314612" y="1192638"/>
                    <a:pt x="316218" y="1195406"/>
                    <a:pt x="318093" y="1198353"/>
                  </a:cubicBezTo>
                  <a:cubicBezTo>
                    <a:pt x="389138" y="1318279"/>
                    <a:pt x="468305" y="1433472"/>
                    <a:pt x="553275" y="1543932"/>
                  </a:cubicBezTo>
                  <a:cubicBezTo>
                    <a:pt x="599865" y="1604565"/>
                    <a:pt x="648240" y="1663857"/>
                    <a:pt x="697865" y="1722079"/>
                  </a:cubicBezTo>
                  <a:cubicBezTo>
                    <a:pt x="710361" y="1736635"/>
                    <a:pt x="727854" y="1758959"/>
                    <a:pt x="748294" y="1781819"/>
                  </a:cubicBezTo>
                  <a:cubicBezTo>
                    <a:pt x="748382" y="1781819"/>
                    <a:pt x="748382" y="1781908"/>
                    <a:pt x="748472" y="1782087"/>
                  </a:cubicBezTo>
                  <a:cubicBezTo>
                    <a:pt x="772392" y="1808697"/>
                    <a:pt x="799882" y="1836379"/>
                    <a:pt x="827461" y="1853346"/>
                  </a:cubicBezTo>
                  <a:cubicBezTo>
                    <a:pt x="845312" y="1864508"/>
                    <a:pt x="863163" y="1871116"/>
                    <a:pt x="879942" y="1870134"/>
                  </a:cubicBezTo>
                  <a:cubicBezTo>
                    <a:pt x="963840" y="1865490"/>
                    <a:pt x="867447" y="1757619"/>
                    <a:pt x="840314" y="1727169"/>
                  </a:cubicBezTo>
                  <a:cubicBezTo>
                    <a:pt x="717412" y="1589474"/>
                    <a:pt x="620572" y="1434454"/>
                    <a:pt x="547384" y="1267737"/>
                  </a:cubicBezTo>
                  <a:cubicBezTo>
                    <a:pt x="546670" y="1266308"/>
                    <a:pt x="546045" y="1264701"/>
                    <a:pt x="545420" y="1263182"/>
                  </a:cubicBezTo>
                  <a:cubicBezTo>
                    <a:pt x="511326" y="1185226"/>
                    <a:pt x="482586" y="1104591"/>
                    <a:pt x="458667" y="1022081"/>
                  </a:cubicBezTo>
                  <a:cubicBezTo>
                    <a:pt x="458309" y="1021099"/>
                    <a:pt x="458042" y="1020206"/>
                    <a:pt x="457774" y="1019313"/>
                  </a:cubicBezTo>
                  <a:cubicBezTo>
                    <a:pt x="457060" y="1016813"/>
                    <a:pt x="456346" y="1014312"/>
                    <a:pt x="455721" y="1011812"/>
                  </a:cubicBezTo>
                  <a:cubicBezTo>
                    <a:pt x="424036" y="901173"/>
                    <a:pt x="397885" y="788391"/>
                    <a:pt x="370395" y="675877"/>
                  </a:cubicBezTo>
                  <a:cubicBezTo>
                    <a:pt x="369681" y="672841"/>
                    <a:pt x="368967" y="669626"/>
                    <a:pt x="368074" y="666412"/>
                  </a:cubicBezTo>
                  <a:cubicBezTo>
                    <a:pt x="354151" y="608993"/>
                    <a:pt x="339870" y="551665"/>
                    <a:pt x="324519" y="494693"/>
                  </a:cubicBezTo>
                  <a:cubicBezTo>
                    <a:pt x="323001" y="489425"/>
                    <a:pt x="321662" y="483978"/>
                    <a:pt x="320145" y="478710"/>
                  </a:cubicBezTo>
                  <a:cubicBezTo>
                    <a:pt x="290692" y="371821"/>
                    <a:pt x="256865" y="266361"/>
                    <a:pt x="212952" y="164206"/>
                  </a:cubicBezTo>
                  <a:cubicBezTo>
                    <a:pt x="193852" y="119915"/>
                    <a:pt x="140746" y="-34569"/>
                    <a:pt x="69522" y="70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565651" y="5104403"/>
              <a:ext cx="1678434" cy="2171265"/>
            </a:xfrm>
            <a:custGeom>
              <a:avLst/>
              <a:gdLst/>
              <a:ahLst/>
              <a:cxnLst/>
              <a:rect l="l" t="t" r="r" b="b"/>
              <a:pathLst>
                <a:path w="1678434" h="2171265" extrusionOk="0">
                  <a:moveTo>
                    <a:pt x="1785" y="124196"/>
                  </a:moveTo>
                  <a:cubicBezTo>
                    <a:pt x="-10265" y="253409"/>
                    <a:pt x="41145" y="391551"/>
                    <a:pt x="82470" y="512638"/>
                  </a:cubicBezTo>
                  <a:cubicBezTo>
                    <a:pt x="83005" y="514423"/>
                    <a:pt x="83630" y="516031"/>
                    <a:pt x="84344" y="517817"/>
                  </a:cubicBezTo>
                  <a:cubicBezTo>
                    <a:pt x="86040" y="522817"/>
                    <a:pt x="87736" y="527728"/>
                    <a:pt x="89521" y="532818"/>
                  </a:cubicBezTo>
                  <a:cubicBezTo>
                    <a:pt x="123437" y="629438"/>
                    <a:pt x="163512" y="723914"/>
                    <a:pt x="209477" y="815443"/>
                  </a:cubicBezTo>
                  <a:cubicBezTo>
                    <a:pt x="211441" y="819372"/>
                    <a:pt x="213226" y="823123"/>
                    <a:pt x="215278" y="826873"/>
                  </a:cubicBezTo>
                  <a:cubicBezTo>
                    <a:pt x="225543" y="847322"/>
                    <a:pt x="236164" y="867593"/>
                    <a:pt x="247053" y="887774"/>
                  </a:cubicBezTo>
                  <a:cubicBezTo>
                    <a:pt x="303104" y="991090"/>
                    <a:pt x="366563" y="1090388"/>
                    <a:pt x="436895" y="1184507"/>
                  </a:cubicBezTo>
                  <a:cubicBezTo>
                    <a:pt x="438858" y="1187365"/>
                    <a:pt x="440911" y="1189954"/>
                    <a:pt x="442964" y="1192633"/>
                  </a:cubicBezTo>
                  <a:cubicBezTo>
                    <a:pt x="534716" y="1314524"/>
                    <a:pt x="637804" y="1427841"/>
                    <a:pt x="750977" y="1530175"/>
                  </a:cubicBezTo>
                  <a:cubicBezTo>
                    <a:pt x="878342" y="1645279"/>
                    <a:pt x="1005528" y="1759490"/>
                    <a:pt x="1140746" y="1866378"/>
                  </a:cubicBezTo>
                  <a:cubicBezTo>
                    <a:pt x="1296404" y="1989251"/>
                    <a:pt x="1457684" y="2119357"/>
                    <a:pt x="1652792" y="2170613"/>
                  </a:cubicBezTo>
                  <a:cubicBezTo>
                    <a:pt x="1675284" y="2176506"/>
                    <a:pt x="1689475" y="2140787"/>
                    <a:pt x="1667340" y="2131411"/>
                  </a:cubicBezTo>
                  <a:cubicBezTo>
                    <a:pt x="1617269" y="2110159"/>
                    <a:pt x="1568805" y="2086138"/>
                    <a:pt x="1521947" y="2059795"/>
                  </a:cubicBezTo>
                  <a:cubicBezTo>
                    <a:pt x="1511683" y="2054169"/>
                    <a:pt x="1501597" y="2048276"/>
                    <a:pt x="1491333" y="2042293"/>
                  </a:cubicBezTo>
                  <a:cubicBezTo>
                    <a:pt x="1471876" y="2030774"/>
                    <a:pt x="1452686" y="2018986"/>
                    <a:pt x="1433675" y="2006842"/>
                  </a:cubicBezTo>
                  <a:cubicBezTo>
                    <a:pt x="1433497" y="2006039"/>
                    <a:pt x="1433050" y="2005235"/>
                    <a:pt x="1432694" y="2004431"/>
                  </a:cubicBezTo>
                  <a:lnTo>
                    <a:pt x="1433050" y="2004163"/>
                  </a:lnTo>
                  <a:cubicBezTo>
                    <a:pt x="1422251" y="1989965"/>
                    <a:pt x="1411898" y="1975588"/>
                    <a:pt x="1401901" y="1960855"/>
                  </a:cubicBezTo>
                  <a:cubicBezTo>
                    <a:pt x="1389495" y="1937280"/>
                    <a:pt x="1375929" y="1914152"/>
                    <a:pt x="1360666" y="1891917"/>
                  </a:cubicBezTo>
                  <a:cubicBezTo>
                    <a:pt x="1355579" y="1884505"/>
                    <a:pt x="1347546" y="1885577"/>
                    <a:pt x="1343083" y="1890578"/>
                  </a:cubicBezTo>
                  <a:cubicBezTo>
                    <a:pt x="1342191" y="1888970"/>
                    <a:pt x="1341298" y="1887363"/>
                    <a:pt x="1340406" y="1885845"/>
                  </a:cubicBezTo>
                  <a:cubicBezTo>
                    <a:pt x="1343083" y="1884595"/>
                    <a:pt x="1344958" y="1881469"/>
                    <a:pt x="1342816" y="1878880"/>
                  </a:cubicBezTo>
                  <a:cubicBezTo>
                    <a:pt x="1336478" y="1871200"/>
                    <a:pt x="1330142" y="1863521"/>
                    <a:pt x="1323715" y="1855841"/>
                  </a:cubicBezTo>
                  <a:cubicBezTo>
                    <a:pt x="1322466" y="1853698"/>
                    <a:pt x="1321305" y="1851644"/>
                    <a:pt x="1320056" y="1849590"/>
                  </a:cubicBezTo>
                  <a:cubicBezTo>
                    <a:pt x="1318896" y="1847715"/>
                    <a:pt x="1317111" y="1846376"/>
                    <a:pt x="1315236" y="1845572"/>
                  </a:cubicBezTo>
                  <a:cubicBezTo>
                    <a:pt x="1114059" y="1602595"/>
                    <a:pt x="906277" y="1363726"/>
                    <a:pt x="738035" y="1096460"/>
                  </a:cubicBezTo>
                  <a:cubicBezTo>
                    <a:pt x="735447" y="1092531"/>
                    <a:pt x="733037" y="1088513"/>
                    <a:pt x="730538" y="1084495"/>
                  </a:cubicBezTo>
                  <a:cubicBezTo>
                    <a:pt x="718132" y="1064760"/>
                    <a:pt x="705904" y="1044758"/>
                    <a:pt x="694123" y="1024666"/>
                  </a:cubicBezTo>
                  <a:cubicBezTo>
                    <a:pt x="630396" y="916795"/>
                    <a:pt x="576665" y="804728"/>
                    <a:pt x="528290" y="690071"/>
                  </a:cubicBezTo>
                  <a:cubicBezTo>
                    <a:pt x="524184" y="680605"/>
                    <a:pt x="520168" y="671050"/>
                    <a:pt x="516241" y="661496"/>
                  </a:cubicBezTo>
                  <a:cubicBezTo>
                    <a:pt x="494284" y="608632"/>
                    <a:pt x="473399" y="555232"/>
                    <a:pt x="453139" y="501476"/>
                  </a:cubicBezTo>
                  <a:cubicBezTo>
                    <a:pt x="440197" y="467275"/>
                    <a:pt x="427434" y="433074"/>
                    <a:pt x="414581" y="398873"/>
                  </a:cubicBezTo>
                  <a:cubicBezTo>
                    <a:pt x="411993" y="391819"/>
                    <a:pt x="409226" y="384765"/>
                    <a:pt x="406638" y="377710"/>
                  </a:cubicBezTo>
                  <a:cubicBezTo>
                    <a:pt x="388876" y="330561"/>
                    <a:pt x="371026" y="283502"/>
                    <a:pt x="352283" y="236710"/>
                  </a:cubicBezTo>
                  <a:cubicBezTo>
                    <a:pt x="326220" y="171434"/>
                    <a:pt x="301408" y="98389"/>
                    <a:pt x="249463" y="48472"/>
                  </a:cubicBezTo>
                  <a:cubicBezTo>
                    <a:pt x="161459" y="-36538"/>
                    <a:pt x="14191" y="-8767"/>
                    <a:pt x="1785" y="124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461514" y="5933159"/>
              <a:ext cx="1121634" cy="1028975"/>
            </a:xfrm>
            <a:custGeom>
              <a:avLst/>
              <a:gdLst/>
              <a:ahLst/>
              <a:cxnLst/>
              <a:rect l="l" t="t" r="r" b="b"/>
              <a:pathLst>
                <a:path w="1121634" h="1028975" extrusionOk="0">
                  <a:moveTo>
                    <a:pt x="62277" y="14995"/>
                  </a:moveTo>
                  <a:cubicBezTo>
                    <a:pt x="-16534" y="55624"/>
                    <a:pt x="-5734" y="160995"/>
                    <a:pt x="15062" y="232968"/>
                  </a:cubicBezTo>
                  <a:cubicBezTo>
                    <a:pt x="36394" y="306995"/>
                    <a:pt x="77182" y="372897"/>
                    <a:pt x="125736" y="432100"/>
                  </a:cubicBezTo>
                  <a:cubicBezTo>
                    <a:pt x="129842" y="437280"/>
                    <a:pt x="134036" y="442191"/>
                    <a:pt x="138321" y="447102"/>
                  </a:cubicBezTo>
                  <a:cubicBezTo>
                    <a:pt x="146621" y="456836"/>
                    <a:pt x="155100" y="466390"/>
                    <a:pt x="163758" y="475767"/>
                  </a:cubicBezTo>
                  <a:cubicBezTo>
                    <a:pt x="182858" y="496484"/>
                    <a:pt x="202405" y="516843"/>
                    <a:pt x="222486" y="536756"/>
                  </a:cubicBezTo>
                  <a:cubicBezTo>
                    <a:pt x="224807" y="539257"/>
                    <a:pt x="227217" y="541578"/>
                    <a:pt x="229627" y="543722"/>
                  </a:cubicBezTo>
                  <a:cubicBezTo>
                    <a:pt x="289605" y="603372"/>
                    <a:pt x="353689" y="659807"/>
                    <a:pt x="419469" y="711510"/>
                  </a:cubicBezTo>
                  <a:cubicBezTo>
                    <a:pt x="443032" y="730084"/>
                    <a:pt x="467130" y="748033"/>
                    <a:pt x="491764" y="765446"/>
                  </a:cubicBezTo>
                  <a:cubicBezTo>
                    <a:pt x="494174" y="767142"/>
                    <a:pt x="496584" y="768928"/>
                    <a:pt x="499172" y="770535"/>
                  </a:cubicBezTo>
                  <a:cubicBezTo>
                    <a:pt x="599849" y="840901"/>
                    <a:pt x="709006" y="901088"/>
                    <a:pt x="823340" y="947344"/>
                  </a:cubicBezTo>
                  <a:cubicBezTo>
                    <a:pt x="842708" y="955202"/>
                    <a:pt x="862254" y="962702"/>
                    <a:pt x="881979" y="969578"/>
                  </a:cubicBezTo>
                  <a:cubicBezTo>
                    <a:pt x="951775" y="994581"/>
                    <a:pt x="1023089" y="1014227"/>
                    <a:pt x="1095473" y="1027800"/>
                  </a:cubicBezTo>
                  <a:cubicBezTo>
                    <a:pt x="1153041" y="1038605"/>
                    <a:pt x="1100114" y="971721"/>
                    <a:pt x="1083156" y="957612"/>
                  </a:cubicBezTo>
                  <a:cubicBezTo>
                    <a:pt x="967395" y="862065"/>
                    <a:pt x="848152" y="771518"/>
                    <a:pt x="740602" y="667130"/>
                  </a:cubicBezTo>
                  <a:cubicBezTo>
                    <a:pt x="736407" y="663201"/>
                    <a:pt x="732391" y="659093"/>
                    <a:pt x="728285" y="655074"/>
                  </a:cubicBezTo>
                  <a:cubicBezTo>
                    <a:pt x="713915" y="640966"/>
                    <a:pt x="699813" y="626411"/>
                    <a:pt x="685889" y="611676"/>
                  </a:cubicBezTo>
                  <a:cubicBezTo>
                    <a:pt x="645190" y="568278"/>
                    <a:pt x="606186" y="523540"/>
                    <a:pt x="568522" y="477463"/>
                  </a:cubicBezTo>
                  <a:cubicBezTo>
                    <a:pt x="565219" y="473445"/>
                    <a:pt x="561917" y="469516"/>
                    <a:pt x="558614" y="465408"/>
                  </a:cubicBezTo>
                  <a:cubicBezTo>
                    <a:pt x="488194" y="378701"/>
                    <a:pt x="422146" y="288332"/>
                    <a:pt x="357973" y="196982"/>
                  </a:cubicBezTo>
                  <a:cubicBezTo>
                    <a:pt x="325485" y="150726"/>
                    <a:pt x="279341" y="83843"/>
                    <a:pt x="224272" y="40980"/>
                  </a:cubicBezTo>
                  <a:lnTo>
                    <a:pt x="224182" y="40980"/>
                  </a:lnTo>
                  <a:cubicBezTo>
                    <a:pt x="221415" y="38748"/>
                    <a:pt x="218649" y="36694"/>
                    <a:pt x="215882" y="34729"/>
                  </a:cubicBezTo>
                  <a:cubicBezTo>
                    <a:pt x="169649" y="1689"/>
                    <a:pt x="117525" y="-13491"/>
                    <a:pt x="62277" y="14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140531" y="5246297"/>
              <a:ext cx="824789" cy="1716447"/>
            </a:xfrm>
            <a:custGeom>
              <a:avLst/>
              <a:gdLst/>
              <a:ahLst/>
              <a:cxnLst/>
              <a:rect l="l" t="t" r="r" b="b"/>
              <a:pathLst>
                <a:path w="824789" h="1716447" extrusionOk="0">
                  <a:moveTo>
                    <a:pt x="85237" y="697"/>
                  </a:moveTo>
                  <a:cubicBezTo>
                    <a:pt x="131649" y="174737"/>
                    <a:pt x="173955" y="349491"/>
                    <a:pt x="222955" y="522280"/>
                  </a:cubicBezTo>
                  <a:cubicBezTo>
                    <a:pt x="244286" y="459147"/>
                    <a:pt x="283111" y="400658"/>
                    <a:pt x="317474" y="341990"/>
                  </a:cubicBezTo>
                  <a:cubicBezTo>
                    <a:pt x="318991" y="347259"/>
                    <a:pt x="320330" y="352705"/>
                    <a:pt x="321847" y="357974"/>
                  </a:cubicBezTo>
                  <a:cubicBezTo>
                    <a:pt x="293464" y="417535"/>
                    <a:pt x="254193" y="473792"/>
                    <a:pt x="225900" y="532550"/>
                  </a:cubicBezTo>
                  <a:cubicBezTo>
                    <a:pt x="237681" y="574072"/>
                    <a:pt x="249731" y="615417"/>
                    <a:pt x="262583" y="656672"/>
                  </a:cubicBezTo>
                  <a:cubicBezTo>
                    <a:pt x="271955" y="635509"/>
                    <a:pt x="292840" y="618006"/>
                    <a:pt x="308102" y="601576"/>
                  </a:cubicBezTo>
                  <a:cubicBezTo>
                    <a:pt x="329166" y="578805"/>
                    <a:pt x="349605" y="556035"/>
                    <a:pt x="365402" y="529692"/>
                  </a:cubicBezTo>
                  <a:cubicBezTo>
                    <a:pt x="366295" y="532907"/>
                    <a:pt x="367010" y="536121"/>
                    <a:pt x="367723" y="539157"/>
                  </a:cubicBezTo>
                  <a:cubicBezTo>
                    <a:pt x="358620" y="558981"/>
                    <a:pt x="345767" y="576305"/>
                    <a:pt x="330861" y="593361"/>
                  </a:cubicBezTo>
                  <a:cubicBezTo>
                    <a:pt x="310958" y="616221"/>
                    <a:pt x="289805" y="647296"/>
                    <a:pt x="265617" y="665870"/>
                  </a:cubicBezTo>
                  <a:cubicBezTo>
                    <a:pt x="299623" y="774544"/>
                    <a:pt x="337377" y="882236"/>
                    <a:pt x="382093" y="987785"/>
                  </a:cubicBezTo>
                  <a:cubicBezTo>
                    <a:pt x="402353" y="948852"/>
                    <a:pt x="425470" y="909739"/>
                    <a:pt x="453049" y="875003"/>
                  </a:cubicBezTo>
                  <a:cubicBezTo>
                    <a:pt x="453674" y="877503"/>
                    <a:pt x="454388" y="879914"/>
                    <a:pt x="455102" y="882504"/>
                  </a:cubicBezTo>
                  <a:cubicBezTo>
                    <a:pt x="455370" y="883397"/>
                    <a:pt x="455638" y="884379"/>
                    <a:pt x="455995" y="885272"/>
                  </a:cubicBezTo>
                  <a:cubicBezTo>
                    <a:pt x="431718" y="922598"/>
                    <a:pt x="407709" y="959745"/>
                    <a:pt x="387270" y="999661"/>
                  </a:cubicBezTo>
                  <a:cubicBezTo>
                    <a:pt x="418776" y="1073063"/>
                    <a:pt x="453763" y="1144590"/>
                    <a:pt x="491517" y="1214599"/>
                  </a:cubicBezTo>
                  <a:cubicBezTo>
                    <a:pt x="507851" y="1184506"/>
                    <a:pt x="525255" y="1155395"/>
                    <a:pt x="542838" y="1126374"/>
                  </a:cubicBezTo>
                  <a:cubicBezTo>
                    <a:pt x="543463" y="1127892"/>
                    <a:pt x="544088" y="1129499"/>
                    <a:pt x="544802" y="1130927"/>
                  </a:cubicBezTo>
                  <a:cubicBezTo>
                    <a:pt x="528647" y="1162003"/>
                    <a:pt x="512938" y="1193346"/>
                    <a:pt x="496694" y="1224243"/>
                  </a:cubicBezTo>
                  <a:cubicBezTo>
                    <a:pt x="541410" y="1306396"/>
                    <a:pt x="590321" y="1386138"/>
                    <a:pt x="642981" y="1463826"/>
                  </a:cubicBezTo>
                  <a:cubicBezTo>
                    <a:pt x="700370" y="1548390"/>
                    <a:pt x="764900" y="1631258"/>
                    <a:pt x="824789" y="1716447"/>
                  </a:cubicBezTo>
                  <a:cubicBezTo>
                    <a:pt x="797210" y="1699481"/>
                    <a:pt x="769720" y="1671799"/>
                    <a:pt x="745801" y="1645188"/>
                  </a:cubicBezTo>
                  <a:cubicBezTo>
                    <a:pt x="745711" y="1645099"/>
                    <a:pt x="745711" y="1644920"/>
                    <a:pt x="745622" y="1644920"/>
                  </a:cubicBezTo>
                  <a:cubicBezTo>
                    <a:pt x="702245" y="1582591"/>
                    <a:pt x="658867" y="1520530"/>
                    <a:pt x="617365" y="1457040"/>
                  </a:cubicBezTo>
                  <a:cubicBezTo>
                    <a:pt x="534448" y="1330417"/>
                    <a:pt x="461528" y="1198704"/>
                    <a:pt x="399409" y="1060919"/>
                  </a:cubicBezTo>
                  <a:cubicBezTo>
                    <a:pt x="399140" y="1061098"/>
                    <a:pt x="399051" y="1061276"/>
                    <a:pt x="398694" y="1061276"/>
                  </a:cubicBezTo>
                  <a:cubicBezTo>
                    <a:pt x="371829" y="1061365"/>
                    <a:pt x="343089" y="1063419"/>
                    <a:pt x="315421" y="1061365"/>
                  </a:cubicBezTo>
                  <a:cubicBezTo>
                    <a:pt x="313636" y="1058508"/>
                    <a:pt x="311940" y="1055650"/>
                    <a:pt x="310423" y="1052793"/>
                  </a:cubicBezTo>
                  <a:cubicBezTo>
                    <a:pt x="339519" y="1051989"/>
                    <a:pt x="369508" y="1046542"/>
                    <a:pt x="396730" y="1054668"/>
                  </a:cubicBezTo>
                  <a:cubicBezTo>
                    <a:pt x="390304" y="1040291"/>
                    <a:pt x="383789" y="1025915"/>
                    <a:pt x="377631" y="1011359"/>
                  </a:cubicBezTo>
                  <a:cubicBezTo>
                    <a:pt x="351122" y="949387"/>
                    <a:pt x="326667" y="886522"/>
                    <a:pt x="303550" y="822943"/>
                  </a:cubicBezTo>
                  <a:cubicBezTo>
                    <a:pt x="265707" y="829104"/>
                    <a:pt x="223044" y="822853"/>
                    <a:pt x="182880" y="813745"/>
                  </a:cubicBezTo>
                  <a:cubicBezTo>
                    <a:pt x="180916" y="809994"/>
                    <a:pt x="179220" y="806155"/>
                    <a:pt x="177346" y="802226"/>
                  </a:cubicBezTo>
                  <a:cubicBezTo>
                    <a:pt x="189752" y="803655"/>
                    <a:pt x="202158" y="805083"/>
                    <a:pt x="214565" y="806512"/>
                  </a:cubicBezTo>
                  <a:cubicBezTo>
                    <a:pt x="242769" y="809637"/>
                    <a:pt x="271865" y="809191"/>
                    <a:pt x="299980" y="813210"/>
                  </a:cubicBezTo>
                  <a:cubicBezTo>
                    <a:pt x="251605" y="679175"/>
                    <a:pt x="210191" y="542283"/>
                    <a:pt x="174133" y="403962"/>
                  </a:cubicBezTo>
                  <a:cubicBezTo>
                    <a:pt x="128078" y="407266"/>
                    <a:pt x="78989" y="404676"/>
                    <a:pt x="32310" y="396908"/>
                  </a:cubicBezTo>
                  <a:cubicBezTo>
                    <a:pt x="31685" y="394496"/>
                    <a:pt x="31149" y="391996"/>
                    <a:pt x="30614" y="389496"/>
                  </a:cubicBezTo>
                  <a:cubicBezTo>
                    <a:pt x="77918" y="392889"/>
                    <a:pt x="124955" y="395211"/>
                    <a:pt x="172437" y="397175"/>
                  </a:cubicBezTo>
                  <a:cubicBezTo>
                    <a:pt x="158603" y="343686"/>
                    <a:pt x="145304" y="290108"/>
                    <a:pt x="133076" y="236351"/>
                  </a:cubicBezTo>
                  <a:cubicBezTo>
                    <a:pt x="88182" y="232155"/>
                    <a:pt x="44805" y="220278"/>
                    <a:pt x="982" y="210277"/>
                  </a:cubicBezTo>
                  <a:cubicBezTo>
                    <a:pt x="535" y="205991"/>
                    <a:pt x="178" y="201704"/>
                    <a:pt x="0" y="197329"/>
                  </a:cubicBezTo>
                  <a:cubicBezTo>
                    <a:pt x="43555" y="206169"/>
                    <a:pt x="86486" y="217867"/>
                    <a:pt x="130399" y="224922"/>
                  </a:cubicBezTo>
                  <a:cubicBezTo>
                    <a:pt x="113441" y="150358"/>
                    <a:pt x="97821" y="75617"/>
                    <a:pt x="83273" y="1054"/>
                  </a:cubicBezTo>
                  <a:cubicBezTo>
                    <a:pt x="83095" y="72"/>
                    <a:pt x="84879" y="-553"/>
                    <a:pt x="85237" y="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50173" y="5161488"/>
              <a:ext cx="1270438" cy="1924679"/>
            </a:xfrm>
            <a:custGeom>
              <a:avLst/>
              <a:gdLst/>
              <a:ahLst/>
              <a:cxnLst/>
              <a:rect l="l" t="t" r="r" b="b"/>
              <a:pathLst>
                <a:path w="1270438" h="1924679" extrusionOk="0">
                  <a:moveTo>
                    <a:pt x="174222" y="2282"/>
                  </a:moveTo>
                  <a:cubicBezTo>
                    <a:pt x="167082" y="109616"/>
                    <a:pt x="147000" y="220702"/>
                    <a:pt x="119242" y="325000"/>
                  </a:cubicBezTo>
                  <a:cubicBezTo>
                    <a:pt x="150392" y="429389"/>
                    <a:pt x="184576" y="532527"/>
                    <a:pt x="227953" y="633879"/>
                  </a:cubicBezTo>
                  <a:cubicBezTo>
                    <a:pt x="273740" y="531991"/>
                    <a:pt x="295696" y="427871"/>
                    <a:pt x="322204" y="320536"/>
                  </a:cubicBezTo>
                  <a:cubicBezTo>
                    <a:pt x="324792" y="327590"/>
                    <a:pt x="327559" y="334645"/>
                    <a:pt x="330148" y="341699"/>
                  </a:cubicBezTo>
                  <a:cubicBezTo>
                    <a:pt x="311851" y="446623"/>
                    <a:pt x="282576" y="554047"/>
                    <a:pt x="234111" y="647809"/>
                  </a:cubicBezTo>
                  <a:cubicBezTo>
                    <a:pt x="278917" y="750857"/>
                    <a:pt x="330683" y="850870"/>
                    <a:pt x="388341" y="947132"/>
                  </a:cubicBezTo>
                  <a:cubicBezTo>
                    <a:pt x="393250" y="834707"/>
                    <a:pt x="405745" y="715764"/>
                    <a:pt x="431807" y="604411"/>
                  </a:cubicBezTo>
                  <a:cubicBezTo>
                    <a:pt x="435645" y="614055"/>
                    <a:pt x="439661" y="623520"/>
                    <a:pt x="443856" y="632986"/>
                  </a:cubicBezTo>
                  <a:cubicBezTo>
                    <a:pt x="429040" y="740945"/>
                    <a:pt x="409940" y="849263"/>
                    <a:pt x="394142" y="956508"/>
                  </a:cubicBezTo>
                  <a:cubicBezTo>
                    <a:pt x="426452" y="1010086"/>
                    <a:pt x="460547" y="1062504"/>
                    <a:pt x="496605" y="1113671"/>
                  </a:cubicBezTo>
                  <a:cubicBezTo>
                    <a:pt x="535520" y="1169035"/>
                    <a:pt x="576041" y="1223238"/>
                    <a:pt x="617544" y="1276816"/>
                  </a:cubicBezTo>
                  <a:cubicBezTo>
                    <a:pt x="620489" y="1194663"/>
                    <a:pt x="632091" y="1109385"/>
                    <a:pt x="646194" y="1027499"/>
                  </a:cubicBezTo>
                  <a:cubicBezTo>
                    <a:pt x="648604" y="1031518"/>
                    <a:pt x="651102" y="1035536"/>
                    <a:pt x="653691" y="1039465"/>
                  </a:cubicBezTo>
                  <a:cubicBezTo>
                    <a:pt x="648871" y="1121886"/>
                    <a:pt x="640481" y="1206361"/>
                    <a:pt x="624505" y="1285925"/>
                  </a:cubicBezTo>
                  <a:cubicBezTo>
                    <a:pt x="700370" y="1383347"/>
                    <a:pt x="779717" y="1478359"/>
                    <a:pt x="859598" y="1571942"/>
                  </a:cubicBezTo>
                  <a:cubicBezTo>
                    <a:pt x="974735" y="1706781"/>
                    <a:pt x="1101207" y="1832957"/>
                    <a:pt x="1265166" y="1906627"/>
                  </a:cubicBezTo>
                  <a:cubicBezTo>
                    <a:pt x="1276679" y="1911717"/>
                    <a:pt x="1267397" y="1928773"/>
                    <a:pt x="1255883" y="1923772"/>
                  </a:cubicBezTo>
                  <a:cubicBezTo>
                    <a:pt x="1090497" y="1850638"/>
                    <a:pt x="962061" y="1721783"/>
                    <a:pt x="846657" y="1585872"/>
                  </a:cubicBezTo>
                  <a:cubicBezTo>
                    <a:pt x="721880" y="1438979"/>
                    <a:pt x="599425" y="1288157"/>
                    <a:pt x="488394" y="1130637"/>
                  </a:cubicBezTo>
                  <a:cubicBezTo>
                    <a:pt x="484020" y="1124297"/>
                    <a:pt x="479558" y="1117778"/>
                    <a:pt x="475184" y="1111349"/>
                  </a:cubicBezTo>
                  <a:cubicBezTo>
                    <a:pt x="443946" y="1121708"/>
                    <a:pt x="408958" y="1123494"/>
                    <a:pt x="377006" y="1130458"/>
                  </a:cubicBezTo>
                  <a:cubicBezTo>
                    <a:pt x="370669" y="1131798"/>
                    <a:pt x="364510" y="1133762"/>
                    <a:pt x="358620" y="1135727"/>
                  </a:cubicBezTo>
                  <a:cubicBezTo>
                    <a:pt x="356656" y="1133048"/>
                    <a:pt x="354514" y="1130369"/>
                    <a:pt x="352551" y="1127601"/>
                  </a:cubicBezTo>
                  <a:cubicBezTo>
                    <a:pt x="366652" y="1122600"/>
                    <a:pt x="380665" y="1116975"/>
                    <a:pt x="394857" y="1114385"/>
                  </a:cubicBezTo>
                  <a:cubicBezTo>
                    <a:pt x="418598" y="1109920"/>
                    <a:pt x="443410" y="1103134"/>
                    <a:pt x="467955" y="1101080"/>
                  </a:cubicBezTo>
                  <a:cubicBezTo>
                    <a:pt x="395392" y="995352"/>
                    <a:pt x="327470" y="882124"/>
                    <a:pt x="268295" y="764074"/>
                  </a:cubicBezTo>
                  <a:cubicBezTo>
                    <a:pt x="226792" y="777825"/>
                    <a:pt x="172794" y="777646"/>
                    <a:pt x="130845" y="769967"/>
                  </a:cubicBezTo>
                  <a:cubicBezTo>
                    <a:pt x="128792" y="766127"/>
                    <a:pt x="126918" y="762377"/>
                    <a:pt x="125043" y="758537"/>
                  </a:cubicBezTo>
                  <a:cubicBezTo>
                    <a:pt x="153069" y="756751"/>
                    <a:pt x="181095" y="758984"/>
                    <a:pt x="209210" y="758269"/>
                  </a:cubicBezTo>
                  <a:cubicBezTo>
                    <a:pt x="227685" y="757823"/>
                    <a:pt x="246071" y="755769"/>
                    <a:pt x="264457" y="756394"/>
                  </a:cubicBezTo>
                  <a:cubicBezTo>
                    <a:pt x="226792" y="680491"/>
                    <a:pt x="192519" y="602535"/>
                    <a:pt x="163155" y="523329"/>
                  </a:cubicBezTo>
                  <a:cubicBezTo>
                    <a:pt x="109603" y="513238"/>
                    <a:pt x="56765" y="495825"/>
                    <a:pt x="5176" y="475912"/>
                  </a:cubicBezTo>
                  <a:cubicBezTo>
                    <a:pt x="3391" y="470912"/>
                    <a:pt x="1696" y="466001"/>
                    <a:pt x="0" y="460911"/>
                  </a:cubicBezTo>
                  <a:cubicBezTo>
                    <a:pt x="52838" y="476716"/>
                    <a:pt x="106032" y="491629"/>
                    <a:pt x="158067" y="509488"/>
                  </a:cubicBezTo>
                  <a:cubicBezTo>
                    <a:pt x="113887" y="388044"/>
                    <a:pt x="80774" y="263654"/>
                    <a:pt x="62655" y="138638"/>
                  </a:cubicBezTo>
                  <a:cubicBezTo>
                    <a:pt x="62299" y="136763"/>
                    <a:pt x="65422" y="136227"/>
                    <a:pt x="66047" y="138102"/>
                  </a:cubicBezTo>
                  <a:cubicBezTo>
                    <a:pt x="82291" y="196235"/>
                    <a:pt x="98535" y="254010"/>
                    <a:pt x="115494" y="311428"/>
                  </a:cubicBezTo>
                  <a:cubicBezTo>
                    <a:pt x="131202" y="208201"/>
                    <a:pt x="148250" y="103991"/>
                    <a:pt x="169581" y="2014"/>
                  </a:cubicBezTo>
                  <a:cubicBezTo>
                    <a:pt x="169849" y="-844"/>
                    <a:pt x="174401" y="-576"/>
                    <a:pt x="174222" y="2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61235" y="5967978"/>
              <a:ext cx="782257" cy="934849"/>
            </a:xfrm>
            <a:custGeom>
              <a:avLst/>
              <a:gdLst/>
              <a:ahLst/>
              <a:cxnLst/>
              <a:rect l="l" t="t" r="r" b="b"/>
              <a:pathLst>
                <a:path w="782257" h="934849" extrusionOk="0">
                  <a:moveTo>
                    <a:pt x="116160" y="0"/>
                  </a:moveTo>
                  <a:cubicBezTo>
                    <a:pt x="118927" y="2054"/>
                    <a:pt x="121694" y="4018"/>
                    <a:pt x="124461" y="6251"/>
                  </a:cubicBezTo>
                  <a:lnTo>
                    <a:pt x="124550" y="6251"/>
                  </a:lnTo>
                  <a:cubicBezTo>
                    <a:pt x="125799" y="95280"/>
                    <a:pt x="121336" y="184220"/>
                    <a:pt x="116517" y="272981"/>
                  </a:cubicBezTo>
                  <a:cubicBezTo>
                    <a:pt x="211750" y="394960"/>
                    <a:pt x="307876" y="514618"/>
                    <a:pt x="416230" y="625168"/>
                  </a:cubicBezTo>
                  <a:cubicBezTo>
                    <a:pt x="425066" y="560427"/>
                    <a:pt x="444255" y="494883"/>
                    <a:pt x="458893" y="430679"/>
                  </a:cubicBezTo>
                  <a:cubicBezTo>
                    <a:pt x="462195" y="434787"/>
                    <a:pt x="465498" y="438716"/>
                    <a:pt x="468800" y="442734"/>
                  </a:cubicBezTo>
                  <a:cubicBezTo>
                    <a:pt x="459339" y="506313"/>
                    <a:pt x="447111" y="574000"/>
                    <a:pt x="422745" y="631865"/>
                  </a:cubicBezTo>
                  <a:cubicBezTo>
                    <a:pt x="458357" y="667851"/>
                    <a:pt x="495219" y="702855"/>
                    <a:pt x="533866" y="736699"/>
                  </a:cubicBezTo>
                  <a:cubicBezTo>
                    <a:pt x="552073" y="752683"/>
                    <a:pt x="570459" y="768310"/>
                    <a:pt x="589024" y="783758"/>
                  </a:cubicBezTo>
                  <a:cubicBezTo>
                    <a:pt x="589113" y="784026"/>
                    <a:pt x="589292" y="784026"/>
                    <a:pt x="589470" y="784205"/>
                  </a:cubicBezTo>
                  <a:cubicBezTo>
                    <a:pt x="652126" y="836622"/>
                    <a:pt x="716567" y="886629"/>
                    <a:pt x="782258" y="934849"/>
                  </a:cubicBezTo>
                  <a:cubicBezTo>
                    <a:pt x="762532" y="927973"/>
                    <a:pt x="742986" y="920383"/>
                    <a:pt x="723618" y="912614"/>
                  </a:cubicBezTo>
                  <a:cubicBezTo>
                    <a:pt x="652215" y="858589"/>
                    <a:pt x="582419" y="802243"/>
                    <a:pt x="515301" y="742771"/>
                  </a:cubicBezTo>
                  <a:cubicBezTo>
                    <a:pt x="504501" y="733127"/>
                    <a:pt x="493880" y="723483"/>
                    <a:pt x="483259" y="713661"/>
                  </a:cubicBezTo>
                  <a:cubicBezTo>
                    <a:pt x="456394" y="723751"/>
                    <a:pt x="428011" y="730538"/>
                    <a:pt x="399450" y="735895"/>
                  </a:cubicBezTo>
                  <a:cubicBezTo>
                    <a:pt x="396951" y="734288"/>
                    <a:pt x="394452" y="732502"/>
                    <a:pt x="392042" y="730805"/>
                  </a:cubicBezTo>
                  <a:cubicBezTo>
                    <a:pt x="420514" y="723751"/>
                    <a:pt x="448450" y="715357"/>
                    <a:pt x="477011" y="707945"/>
                  </a:cubicBezTo>
                  <a:cubicBezTo>
                    <a:pt x="395166" y="631865"/>
                    <a:pt x="318230" y="550158"/>
                    <a:pt x="246024" y="464522"/>
                  </a:cubicBezTo>
                  <a:cubicBezTo>
                    <a:pt x="208626" y="483900"/>
                    <a:pt x="169980" y="497830"/>
                    <a:pt x="129905" y="509082"/>
                  </a:cubicBezTo>
                  <a:cubicBezTo>
                    <a:pt x="127495" y="506938"/>
                    <a:pt x="125086" y="504527"/>
                    <a:pt x="122765" y="502116"/>
                  </a:cubicBezTo>
                  <a:cubicBezTo>
                    <a:pt x="163464" y="489614"/>
                    <a:pt x="203628" y="475327"/>
                    <a:pt x="244238" y="462290"/>
                  </a:cubicBezTo>
                  <a:cubicBezTo>
                    <a:pt x="217552" y="430500"/>
                    <a:pt x="191490" y="398085"/>
                    <a:pt x="165963" y="365313"/>
                  </a:cubicBezTo>
                  <a:cubicBezTo>
                    <a:pt x="130173" y="384959"/>
                    <a:pt x="92240" y="399782"/>
                    <a:pt x="52255" y="409158"/>
                  </a:cubicBezTo>
                  <a:cubicBezTo>
                    <a:pt x="47971" y="410140"/>
                    <a:pt x="43329" y="411212"/>
                    <a:pt x="38599" y="412462"/>
                  </a:cubicBezTo>
                  <a:cubicBezTo>
                    <a:pt x="34315" y="407551"/>
                    <a:pt x="30120" y="402550"/>
                    <a:pt x="26014" y="397460"/>
                  </a:cubicBezTo>
                  <a:cubicBezTo>
                    <a:pt x="39402" y="395049"/>
                    <a:pt x="52523" y="392102"/>
                    <a:pt x="65553" y="388441"/>
                  </a:cubicBezTo>
                  <a:cubicBezTo>
                    <a:pt x="73676" y="386209"/>
                    <a:pt x="146239" y="363795"/>
                    <a:pt x="156770" y="353258"/>
                  </a:cubicBezTo>
                  <a:cubicBezTo>
                    <a:pt x="101612" y="281285"/>
                    <a:pt x="49488" y="207079"/>
                    <a:pt x="398" y="131445"/>
                  </a:cubicBezTo>
                  <a:cubicBezTo>
                    <a:pt x="-1208" y="129034"/>
                    <a:pt x="2452" y="126802"/>
                    <a:pt x="4147" y="129034"/>
                  </a:cubicBezTo>
                  <a:cubicBezTo>
                    <a:pt x="40920" y="175915"/>
                    <a:pt x="77246" y="222974"/>
                    <a:pt x="113661" y="269498"/>
                  </a:cubicBezTo>
                  <a:cubicBezTo>
                    <a:pt x="116874" y="179665"/>
                    <a:pt x="115981" y="89833"/>
                    <a:pt x="116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150047" y="6588323"/>
              <a:ext cx="52068" cy="164172"/>
            </a:xfrm>
            <a:custGeom>
              <a:avLst/>
              <a:gdLst/>
              <a:ahLst/>
              <a:cxnLst/>
              <a:rect l="l" t="t" r="r" b="b"/>
              <a:pathLst>
                <a:path w="52068" h="164172" extrusionOk="0">
                  <a:moveTo>
                    <a:pt x="39751" y="0"/>
                  </a:moveTo>
                  <a:cubicBezTo>
                    <a:pt x="43768" y="4018"/>
                    <a:pt x="47873" y="8037"/>
                    <a:pt x="52068" y="12055"/>
                  </a:cubicBezTo>
                  <a:cubicBezTo>
                    <a:pt x="42072" y="64115"/>
                    <a:pt x="23775" y="115283"/>
                    <a:pt x="2800" y="163413"/>
                  </a:cubicBezTo>
                  <a:cubicBezTo>
                    <a:pt x="2354" y="164306"/>
                    <a:pt x="1462" y="164306"/>
                    <a:pt x="747" y="163949"/>
                  </a:cubicBezTo>
                  <a:cubicBezTo>
                    <a:pt x="569" y="163771"/>
                    <a:pt x="391" y="163771"/>
                    <a:pt x="301" y="163503"/>
                  </a:cubicBezTo>
                  <a:cubicBezTo>
                    <a:pt x="33" y="163235"/>
                    <a:pt x="-56" y="162789"/>
                    <a:pt x="33" y="162342"/>
                  </a:cubicBezTo>
                  <a:cubicBezTo>
                    <a:pt x="15742" y="108764"/>
                    <a:pt x="26899" y="54203"/>
                    <a:pt x="39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5424975" y="3772098"/>
            <a:ext cx="752661" cy="1302289"/>
            <a:chOff x="6910179" y="5113097"/>
            <a:chExt cx="1040018" cy="1799487"/>
          </a:xfrm>
        </p:grpSpPr>
        <p:sp>
          <p:nvSpPr>
            <p:cNvPr id="258" name="Google Shape;258;p3"/>
            <p:cNvSpPr/>
            <p:nvPr/>
          </p:nvSpPr>
          <p:spPr>
            <a:xfrm>
              <a:off x="6910179" y="5113097"/>
              <a:ext cx="777502" cy="1694608"/>
            </a:xfrm>
            <a:custGeom>
              <a:avLst/>
              <a:gdLst/>
              <a:ahLst/>
              <a:cxnLst/>
              <a:rect l="l" t="t" r="r" b="b"/>
              <a:pathLst>
                <a:path w="777502" h="1694608" extrusionOk="0">
                  <a:moveTo>
                    <a:pt x="244275" y="195959"/>
                  </a:moveTo>
                  <a:cubicBezTo>
                    <a:pt x="218481" y="128183"/>
                    <a:pt x="158681" y="3435"/>
                    <a:pt x="70677" y="41"/>
                  </a:cubicBezTo>
                  <a:cubicBezTo>
                    <a:pt x="40777" y="-1120"/>
                    <a:pt x="31138" y="22366"/>
                    <a:pt x="23105" y="47994"/>
                  </a:cubicBezTo>
                  <a:cubicBezTo>
                    <a:pt x="3737" y="109341"/>
                    <a:pt x="-1886" y="174706"/>
                    <a:pt x="524" y="238822"/>
                  </a:cubicBezTo>
                  <a:cubicBezTo>
                    <a:pt x="10521" y="503587"/>
                    <a:pt x="142615" y="765762"/>
                    <a:pt x="265606" y="994898"/>
                  </a:cubicBezTo>
                  <a:cubicBezTo>
                    <a:pt x="339954" y="1133398"/>
                    <a:pt x="421621" y="1267789"/>
                    <a:pt x="504448" y="1401288"/>
                  </a:cubicBezTo>
                  <a:cubicBezTo>
                    <a:pt x="569603" y="1506390"/>
                    <a:pt x="633509" y="1637389"/>
                    <a:pt x="759356" y="1677751"/>
                  </a:cubicBezTo>
                  <a:cubicBezTo>
                    <a:pt x="762747" y="1683020"/>
                    <a:pt x="766050" y="1688288"/>
                    <a:pt x="769531" y="1693557"/>
                  </a:cubicBezTo>
                  <a:cubicBezTo>
                    <a:pt x="771226" y="1696057"/>
                    <a:pt x="775064" y="1693646"/>
                    <a:pt x="773458" y="1691056"/>
                  </a:cubicBezTo>
                  <a:cubicBezTo>
                    <a:pt x="771226" y="1687306"/>
                    <a:pt x="769084" y="1683466"/>
                    <a:pt x="766764" y="1679716"/>
                  </a:cubicBezTo>
                  <a:cubicBezTo>
                    <a:pt x="778635" y="1680966"/>
                    <a:pt x="782204" y="1661857"/>
                    <a:pt x="769531" y="1658106"/>
                  </a:cubicBezTo>
                  <a:cubicBezTo>
                    <a:pt x="762926" y="1656141"/>
                    <a:pt x="756499" y="1653820"/>
                    <a:pt x="750252" y="1651320"/>
                  </a:cubicBezTo>
                  <a:cubicBezTo>
                    <a:pt x="747307" y="1646230"/>
                    <a:pt x="744540" y="1641050"/>
                    <a:pt x="741594" y="1635960"/>
                  </a:cubicBezTo>
                  <a:cubicBezTo>
                    <a:pt x="772654" y="1238679"/>
                    <a:pt x="758017" y="839254"/>
                    <a:pt x="692237" y="446079"/>
                  </a:cubicBezTo>
                  <a:cubicBezTo>
                    <a:pt x="685007" y="402592"/>
                    <a:pt x="686525" y="286149"/>
                    <a:pt x="632438" y="270254"/>
                  </a:cubicBezTo>
                  <a:cubicBezTo>
                    <a:pt x="582634" y="255609"/>
                    <a:pt x="569960" y="337137"/>
                    <a:pt x="563444" y="367677"/>
                  </a:cubicBezTo>
                  <a:cubicBezTo>
                    <a:pt x="543274" y="462242"/>
                    <a:pt x="548629" y="560558"/>
                    <a:pt x="555055" y="656195"/>
                  </a:cubicBezTo>
                  <a:cubicBezTo>
                    <a:pt x="561571" y="754332"/>
                    <a:pt x="572459" y="852113"/>
                    <a:pt x="586115" y="949535"/>
                  </a:cubicBezTo>
                  <a:cubicBezTo>
                    <a:pt x="615301" y="1157597"/>
                    <a:pt x="657964" y="1362980"/>
                    <a:pt x="704465" y="1567737"/>
                  </a:cubicBezTo>
                  <a:cubicBezTo>
                    <a:pt x="601824" y="1371552"/>
                    <a:pt x="525691" y="1163848"/>
                    <a:pt x="462321" y="951053"/>
                  </a:cubicBezTo>
                  <a:cubicBezTo>
                    <a:pt x="387973" y="701111"/>
                    <a:pt x="337098" y="439828"/>
                    <a:pt x="244275" y="195959"/>
                  </a:cubicBezTo>
                  <a:close/>
                  <a:moveTo>
                    <a:pt x="569782" y="576364"/>
                  </a:moveTo>
                  <a:cubicBezTo>
                    <a:pt x="568264" y="533769"/>
                    <a:pt x="568175" y="491174"/>
                    <a:pt x="571834" y="448669"/>
                  </a:cubicBezTo>
                  <a:cubicBezTo>
                    <a:pt x="573709" y="426077"/>
                    <a:pt x="576476" y="403842"/>
                    <a:pt x="580849" y="381607"/>
                  </a:cubicBezTo>
                  <a:cubicBezTo>
                    <a:pt x="583259" y="369462"/>
                    <a:pt x="591203" y="311331"/>
                    <a:pt x="602002" y="306866"/>
                  </a:cubicBezTo>
                  <a:cubicBezTo>
                    <a:pt x="609410" y="309187"/>
                    <a:pt x="616818" y="311598"/>
                    <a:pt x="624226" y="313920"/>
                  </a:cubicBezTo>
                  <a:cubicBezTo>
                    <a:pt x="641363" y="312402"/>
                    <a:pt x="649842" y="319010"/>
                    <a:pt x="649663" y="333833"/>
                  </a:cubicBezTo>
                  <a:cubicBezTo>
                    <a:pt x="654037" y="341334"/>
                    <a:pt x="655108" y="363837"/>
                    <a:pt x="656447" y="371070"/>
                  </a:cubicBezTo>
                  <a:cubicBezTo>
                    <a:pt x="660374" y="393216"/>
                    <a:pt x="664212" y="415272"/>
                    <a:pt x="667871" y="437507"/>
                  </a:cubicBezTo>
                  <a:cubicBezTo>
                    <a:pt x="674744" y="479566"/>
                    <a:pt x="681081" y="521714"/>
                    <a:pt x="686882" y="563862"/>
                  </a:cubicBezTo>
                  <a:cubicBezTo>
                    <a:pt x="709552" y="729508"/>
                    <a:pt x="723744" y="896314"/>
                    <a:pt x="729545" y="1063389"/>
                  </a:cubicBezTo>
                  <a:cubicBezTo>
                    <a:pt x="735704" y="1240286"/>
                    <a:pt x="731865" y="1417451"/>
                    <a:pt x="718477" y="1593902"/>
                  </a:cubicBezTo>
                  <a:cubicBezTo>
                    <a:pt x="716514" y="1590240"/>
                    <a:pt x="714461" y="1586490"/>
                    <a:pt x="712498" y="1582828"/>
                  </a:cubicBezTo>
                  <a:cubicBezTo>
                    <a:pt x="651627" y="1249751"/>
                    <a:pt x="581742" y="915602"/>
                    <a:pt x="569782" y="576364"/>
                  </a:cubicBezTo>
                  <a:close/>
                  <a:moveTo>
                    <a:pt x="717318" y="1609439"/>
                  </a:moveTo>
                  <a:cubicBezTo>
                    <a:pt x="716693" y="1617476"/>
                    <a:pt x="716068" y="1625602"/>
                    <a:pt x="715443" y="1633638"/>
                  </a:cubicBezTo>
                  <a:cubicBezTo>
                    <a:pt x="627618" y="1580328"/>
                    <a:pt x="575494" y="1474065"/>
                    <a:pt x="523013" y="1389501"/>
                  </a:cubicBezTo>
                  <a:cubicBezTo>
                    <a:pt x="458394" y="1285292"/>
                    <a:pt x="394399" y="1180636"/>
                    <a:pt x="334153" y="1073836"/>
                  </a:cubicBezTo>
                  <a:cubicBezTo>
                    <a:pt x="211965" y="857559"/>
                    <a:pt x="92633" y="625031"/>
                    <a:pt x="40599" y="380268"/>
                  </a:cubicBezTo>
                  <a:cubicBezTo>
                    <a:pt x="28103" y="321421"/>
                    <a:pt x="20070" y="261592"/>
                    <a:pt x="20606" y="201406"/>
                  </a:cubicBezTo>
                  <a:cubicBezTo>
                    <a:pt x="20963" y="155686"/>
                    <a:pt x="22838" y="-19336"/>
                    <a:pt x="111198" y="32367"/>
                  </a:cubicBezTo>
                  <a:cubicBezTo>
                    <a:pt x="210358" y="90321"/>
                    <a:pt x="241151" y="223016"/>
                    <a:pt x="272033" y="324993"/>
                  </a:cubicBezTo>
                  <a:cubicBezTo>
                    <a:pt x="339419" y="547967"/>
                    <a:pt x="394667" y="774424"/>
                    <a:pt x="463303" y="997041"/>
                  </a:cubicBezTo>
                  <a:cubicBezTo>
                    <a:pt x="528368" y="1208317"/>
                    <a:pt x="605304" y="1418344"/>
                    <a:pt x="717318" y="1609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078387" y="5959706"/>
              <a:ext cx="871810" cy="952878"/>
            </a:xfrm>
            <a:custGeom>
              <a:avLst/>
              <a:gdLst/>
              <a:ahLst/>
              <a:cxnLst/>
              <a:rect l="l" t="t" r="r" b="b"/>
              <a:pathLst>
                <a:path w="871810" h="952878" extrusionOk="0">
                  <a:moveTo>
                    <a:pt x="7967" y="22024"/>
                  </a:moveTo>
                  <a:cubicBezTo>
                    <a:pt x="-6760" y="45062"/>
                    <a:pt x="2434" y="78370"/>
                    <a:pt x="7789" y="102748"/>
                  </a:cubicBezTo>
                  <a:cubicBezTo>
                    <a:pt x="16089" y="140431"/>
                    <a:pt x="29210" y="176954"/>
                    <a:pt x="45453" y="211958"/>
                  </a:cubicBezTo>
                  <a:cubicBezTo>
                    <a:pt x="120694" y="374032"/>
                    <a:pt x="254663" y="510835"/>
                    <a:pt x="370603" y="644423"/>
                  </a:cubicBezTo>
                  <a:cubicBezTo>
                    <a:pt x="485472" y="776761"/>
                    <a:pt x="637470" y="945264"/>
                    <a:pt x="828294" y="938835"/>
                  </a:cubicBezTo>
                  <a:cubicBezTo>
                    <a:pt x="833025" y="943389"/>
                    <a:pt x="837755" y="948032"/>
                    <a:pt x="842664" y="952408"/>
                  </a:cubicBezTo>
                  <a:cubicBezTo>
                    <a:pt x="844360" y="953926"/>
                    <a:pt x="846680" y="951426"/>
                    <a:pt x="845074" y="949818"/>
                  </a:cubicBezTo>
                  <a:cubicBezTo>
                    <a:pt x="841325" y="946068"/>
                    <a:pt x="837844" y="942228"/>
                    <a:pt x="834185" y="938478"/>
                  </a:cubicBezTo>
                  <a:cubicBezTo>
                    <a:pt x="844181" y="937942"/>
                    <a:pt x="854178" y="937138"/>
                    <a:pt x="864442" y="935620"/>
                  </a:cubicBezTo>
                  <a:cubicBezTo>
                    <a:pt x="874527" y="934102"/>
                    <a:pt x="874260" y="919190"/>
                    <a:pt x="863639" y="919547"/>
                  </a:cubicBezTo>
                  <a:cubicBezTo>
                    <a:pt x="847037" y="919993"/>
                    <a:pt x="830793" y="919547"/>
                    <a:pt x="814906" y="918118"/>
                  </a:cubicBezTo>
                  <a:cubicBezTo>
                    <a:pt x="694503" y="786316"/>
                    <a:pt x="608642" y="624867"/>
                    <a:pt x="508946" y="477974"/>
                  </a:cubicBezTo>
                  <a:cubicBezTo>
                    <a:pt x="452895" y="395374"/>
                    <a:pt x="394791" y="314203"/>
                    <a:pt x="334723" y="234461"/>
                  </a:cubicBezTo>
                  <a:cubicBezTo>
                    <a:pt x="284384" y="167667"/>
                    <a:pt x="234492" y="92300"/>
                    <a:pt x="165410" y="43276"/>
                  </a:cubicBezTo>
                  <a:cubicBezTo>
                    <a:pt x="132208" y="19524"/>
                    <a:pt x="40098" y="-27982"/>
                    <a:pt x="7967" y="22024"/>
                  </a:cubicBezTo>
                  <a:close/>
                  <a:moveTo>
                    <a:pt x="133814" y="39972"/>
                  </a:moveTo>
                  <a:cubicBezTo>
                    <a:pt x="170855" y="60243"/>
                    <a:pt x="201736" y="91229"/>
                    <a:pt x="229315" y="122751"/>
                  </a:cubicBezTo>
                  <a:cubicBezTo>
                    <a:pt x="342132" y="251696"/>
                    <a:pt x="439953" y="397875"/>
                    <a:pt x="534740" y="540392"/>
                  </a:cubicBezTo>
                  <a:cubicBezTo>
                    <a:pt x="620601" y="669605"/>
                    <a:pt x="697895" y="805961"/>
                    <a:pt x="806516" y="917225"/>
                  </a:cubicBezTo>
                  <a:cubicBezTo>
                    <a:pt x="655321" y="901062"/>
                    <a:pt x="539203" y="805157"/>
                    <a:pt x="436651" y="691750"/>
                  </a:cubicBezTo>
                  <a:cubicBezTo>
                    <a:pt x="326690" y="570128"/>
                    <a:pt x="211197" y="445738"/>
                    <a:pt x="119355" y="309560"/>
                  </a:cubicBezTo>
                  <a:cubicBezTo>
                    <a:pt x="77139" y="246963"/>
                    <a:pt x="41437" y="179008"/>
                    <a:pt x="23675" y="105159"/>
                  </a:cubicBezTo>
                  <a:cubicBezTo>
                    <a:pt x="20730" y="92836"/>
                    <a:pt x="13858" y="78281"/>
                    <a:pt x="16178" y="65869"/>
                  </a:cubicBezTo>
                  <a:cubicBezTo>
                    <a:pt x="17874" y="57028"/>
                    <a:pt x="43579" y="20684"/>
                    <a:pt x="54200" y="16844"/>
                  </a:cubicBezTo>
                  <a:cubicBezTo>
                    <a:pt x="74014" y="9790"/>
                    <a:pt x="117303" y="30953"/>
                    <a:pt x="133814" y="3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3"/>
          <p:cNvSpPr txBox="1">
            <a:spLocks noGrp="1"/>
          </p:cNvSpPr>
          <p:nvPr>
            <p:ph type="title" hasCustomPrompt="1"/>
          </p:nvPr>
        </p:nvSpPr>
        <p:spPr>
          <a:xfrm>
            <a:off x="6429175" y="1829650"/>
            <a:ext cx="2001600" cy="147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Font typeface="Barlow Condensed SemiBold"/>
              <a:buNone/>
              <a:defRPr sz="10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1" name="Google Shape;261;p3"/>
          <p:cNvSpPr txBox="1">
            <a:spLocks noGrp="1"/>
          </p:cNvSpPr>
          <p:nvPr>
            <p:ph type="title" idx="2"/>
          </p:nvPr>
        </p:nvSpPr>
        <p:spPr>
          <a:xfrm>
            <a:off x="941100" y="2254650"/>
            <a:ext cx="27981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Overpass ExtraBold"/>
              <a:buNone/>
              <a:defRPr sz="55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3"/>
          <p:cNvSpPr txBox="1">
            <a:spLocks noGrp="1"/>
          </p:cNvSpPr>
          <p:nvPr>
            <p:ph type="subTitle" idx="1"/>
          </p:nvPr>
        </p:nvSpPr>
        <p:spPr>
          <a:xfrm>
            <a:off x="922700" y="2724975"/>
            <a:ext cx="27981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620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6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0" name="Google Shape;1920;p16"/>
          <p:cNvSpPr txBox="1">
            <a:spLocks noGrp="1"/>
          </p:cNvSpPr>
          <p:nvPr>
            <p:ph type="body" idx="1"/>
          </p:nvPr>
        </p:nvSpPr>
        <p:spPr>
          <a:xfrm>
            <a:off x="714300" y="1734450"/>
            <a:ext cx="28080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921" name="Google Shape;1921;p16"/>
          <p:cNvGrpSpPr/>
          <p:nvPr/>
        </p:nvGrpSpPr>
        <p:grpSpPr>
          <a:xfrm flipH="1">
            <a:off x="-830528" y="3821441"/>
            <a:ext cx="3239372" cy="1780558"/>
            <a:chOff x="4178350" y="2375050"/>
            <a:chExt cx="938350" cy="515775"/>
          </a:xfrm>
        </p:grpSpPr>
        <p:sp>
          <p:nvSpPr>
            <p:cNvPr id="1922" name="Google Shape;1922;p16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16"/>
          <p:cNvGrpSpPr/>
          <p:nvPr/>
        </p:nvGrpSpPr>
        <p:grpSpPr>
          <a:xfrm>
            <a:off x="1816335" y="3884955"/>
            <a:ext cx="881125" cy="1554173"/>
            <a:chOff x="2797700" y="3217325"/>
            <a:chExt cx="682725" cy="1204225"/>
          </a:xfrm>
        </p:grpSpPr>
        <p:sp>
          <p:nvSpPr>
            <p:cNvPr id="1930" name="Google Shape;1930;p16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7" name="Google Shape;1937;p16"/>
          <p:cNvSpPr/>
          <p:nvPr/>
        </p:nvSpPr>
        <p:spPr>
          <a:xfrm>
            <a:off x="79575" y="3338363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8" name="Google Shape;1938;p16"/>
          <p:cNvGrpSpPr/>
          <p:nvPr/>
        </p:nvGrpSpPr>
        <p:grpSpPr>
          <a:xfrm rot="9556908">
            <a:off x="2671536" y="-1109002"/>
            <a:ext cx="1044883" cy="1676392"/>
            <a:chOff x="2402100" y="3854125"/>
            <a:chExt cx="435600" cy="698825"/>
          </a:xfrm>
        </p:grpSpPr>
        <p:sp>
          <p:nvSpPr>
            <p:cNvPr id="1939" name="Google Shape;1939;p16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6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6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2" name="Google Shape;1952;p16"/>
          <p:cNvSpPr txBox="1">
            <a:spLocks noGrp="1"/>
          </p:cNvSpPr>
          <p:nvPr>
            <p:ph type="title" idx="2"/>
          </p:nvPr>
        </p:nvSpPr>
        <p:spPr>
          <a:xfrm>
            <a:off x="714300" y="8991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Poppins Medium"/>
              <a:buNone/>
              <a:defRPr sz="19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58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9"/>
          <p:cNvSpPr txBox="1">
            <a:spLocks noGrp="1"/>
          </p:cNvSpPr>
          <p:nvPr>
            <p:ph type="subTitle" idx="1"/>
          </p:nvPr>
        </p:nvSpPr>
        <p:spPr>
          <a:xfrm>
            <a:off x="713225" y="3042175"/>
            <a:ext cx="22860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49" name="Google Shape;749;p19"/>
          <p:cNvSpPr txBox="1">
            <a:spLocks noGrp="1"/>
          </p:cNvSpPr>
          <p:nvPr>
            <p:ph type="title"/>
          </p:nvPr>
        </p:nvSpPr>
        <p:spPr>
          <a:xfrm>
            <a:off x="713225" y="2722125"/>
            <a:ext cx="22860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50" name="Google Shape;750;p19"/>
          <p:cNvSpPr txBox="1">
            <a:spLocks noGrp="1"/>
          </p:cNvSpPr>
          <p:nvPr>
            <p:ph type="subTitle" idx="2"/>
          </p:nvPr>
        </p:nvSpPr>
        <p:spPr>
          <a:xfrm>
            <a:off x="3428975" y="3042175"/>
            <a:ext cx="22860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51" name="Google Shape;751;p19"/>
          <p:cNvSpPr txBox="1">
            <a:spLocks noGrp="1"/>
          </p:cNvSpPr>
          <p:nvPr>
            <p:ph type="title" idx="3"/>
          </p:nvPr>
        </p:nvSpPr>
        <p:spPr>
          <a:xfrm>
            <a:off x="3428975" y="2722125"/>
            <a:ext cx="22860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52" name="Google Shape;752;p19"/>
          <p:cNvSpPr txBox="1">
            <a:spLocks noGrp="1"/>
          </p:cNvSpPr>
          <p:nvPr>
            <p:ph type="subTitle" idx="4"/>
          </p:nvPr>
        </p:nvSpPr>
        <p:spPr>
          <a:xfrm>
            <a:off x="6144725" y="3042175"/>
            <a:ext cx="22860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53" name="Google Shape;753;p19"/>
          <p:cNvSpPr txBox="1">
            <a:spLocks noGrp="1"/>
          </p:cNvSpPr>
          <p:nvPr>
            <p:ph type="title" idx="5"/>
          </p:nvPr>
        </p:nvSpPr>
        <p:spPr>
          <a:xfrm>
            <a:off x="6144725" y="2722125"/>
            <a:ext cx="22860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grpSp>
        <p:nvGrpSpPr>
          <p:cNvPr id="754" name="Google Shape;754;p19"/>
          <p:cNvGrpSpPr/>
          <p:nvPr/>
        </p:nvGrpSpPr>
        <p:grpSpPr>
          <a:xfrm>
            <a:off x="8124133" y="-11499"/>
            <a:ext cx="1472063" cy="1168608"/>
            <a:chOff x="2942485" y="-56344"/>
            <a:chExt cx="2092187" cy="1660898"/>
          </a:xfrm>
        </p:grpSpPr>
        <p:grpSp>
          <p:nvGrpSpPr>
            <p:cNvPr id="755" name="Google Shape;755;p19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756" name="Google Shape;756;p19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9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0" name="Google Shape;760;p19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761" name="Google Shape;761;p19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9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19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19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9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766" name="Google Shape;766;p19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19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9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9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0" name="Google Shape;770;p19"/>
          <p:cNvGrpSpPr/>
          <p:nvPr/>
        </p:nvGrpSpPr>
        <p:grpSpPr>
          <a:xfrm>
            <a:off x="7842866" y="4487055"/>
            <a:ext cx="383504" cy="533923"/>
            <a:chOff x="3594258" y="163138"/>
            <a:chExt cx="545060" cy="758845"/>
          </a:xfrm>
        </p:grpSpPr>
        <p:grpSp>
          <p:nvGrpSpPr>
            <p:cNvPr id="771" name="Google Shape;771;p19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772" name="Google Shape;772;p19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9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9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9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6" name="Google Shape;776;p19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777" name="Google Shape;777;p19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9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9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9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781;p19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782" name="Google Shape;782;p19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9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9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9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6" name="Google Shape;786;p19"/>
          <p:cNvGrpSpPr/>
          <p:nvPr/>
        </p:nvGrpSpPr>
        <p:grpSpPr>
          <a:xfrm rot="-5277328">
            <a:off x="7753097" y="2202530"/>
            <a:ext cx="1417640" cy="261836"/>
            <a:chOff x="2786678" y="4859115"/>
            <a:chExt cx="2014987" cy="372165"/>
          </a:xfrm>
        </p:grpSpPr>
        <p:sp>
          <p:nvSpPr>
            <p:cNvPr id="787" name="Google Shape;787;p19"/>
            <p:cNvSpPr/>
            <p:nvPr/>
          </p:nvSpPr>
          <p:spPr>
            <a:xfrm>
              <a:off x="2786678" y="5114247"/>
              <a:ext cx="132179" cy="117033"/>
            </a:xfrm>
            <a:custGeom>
              <a:avLst/>
              <a:gdLst/>
              <a:ahLst/>
              <a:cxnLst/>
              <a:rect l="l" t="t" r="r" b="b"/>
              <a:pathLst>
                <a:path w="132179" h="117033" extrusionOk="0">
                  <a:moveTo>
                    <a:pt x="129762" y="31574"/>
                  </a:moveTo>
                  <a:cubicBezTo>
                    <a:pt x="125388" y="15947"/>
                    <a:pt x="114767" y="7732"/>
                    <a:pt x="99684" y="3803"/>
                  </a:cubicBezTo>
                  <a:cubicBezTo>
                    <a:pt x="80315" y="-1198"/>
                    <a:pt x="58895" y="-2359"/>
                    <a:pt x="40776" y="7107"/>
                  </a:cubicBezTo>
                  <a:cubicBezTo>
                    <a:pt x="26139" y="9607"/>
                    <a:pt x="12572" y="19162"/>
                    <a:pt x="5610" y="32289"/>
                  </a:cubicBezTo>
                  <a:cubicBezTo>
                    <a:pt x="-6082" y="54702"/>
                    <a:pt x="1505" y="82027"/>
                    <a:pt x="19088" y="98993"/>
                  </a:cubicBezTo>
                  <a:cubicBezTo>
                    <a:pt x="55771" y="134533"/>
                    <a:pt x="118427" y="114441"/>
                    <a:pt x="130297" y="65953"/>
                  </a:cubicBezTo>
                  <a:cubicBezTo>
                    <a:pt x="132975" y="54970"/>
                    <a:pt x="132796" y="42557"/>
                    <a:pt x="129762" y="3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4685341" y="4950919"/>
              <a:ext cx="116324" cy="106953"/>
            </a:xfrm>
            <a:custGeom>
              <a:avLst/>
              <a:gdLst/>
              <a:ahLst/>
              <a:cxnLst/>
              <a:rect l="l" t="t" r="r" b="b"/>
              <a:pathLst>
                <a:path w="116324" h="106953" extrusionOk="0">
                  <a:moveTo>
                    <a:pt x="39729" y="2736"/>
                  </a:moveTo>
                  <a:cubicBezTo>
                    <a:pt x="19111" y="9165"/>
                    <a:pt x="-525" y="25864"/>
                    <a:pt x="11" y="49170"/>
                  </a:cubicBezTo>
                  <a:cubicBezTo>
                    <a:pt x="100" y="55599"/>
                    <a:pt x="2153" y="61583"/>
                    <a:pt x="5366" y="66940"/>
                  </a:cubicBezTo>
                  <a:cubicBezTo>
                    <a:pt x="6526" y="80424"/>
                    <a:pt x="14559" y="92390"/>
                    <a:pt x="27233" y="99623"/>
                  </a:cubicBezTo>
                  <a:cubicBezTo>
                    <a:pt x="42227" y="108106"/>
                    <a:pt x="65522" y="109089"/>
                    <a:pt x="81677" y="103284"/>
                  </a:cubicBezTo>
                  <a:cubicBezTo>
                    <a:pt x="101670" y="96140"/>
                    <a:pt x="114880" y="79442"/>
                    <a:pt x="116218" y="58100"/>
                  </a:cubicBezTo>
                  <a:cubicBezTo>
                    <a:pt x="118717" y="17291"/>
                    <a:pt x="76858" y="-8783"/>
                    <a:pt x="39729" y="27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4696038" y="4859115"/>
              <a:ext cx="63393" cy="60735"/>
            </a:xfrm>
            <a:custGeom>
              <a:avLst/>
              <a:gdLst/>
              <a:ahLst/>
              <a:cxnLst/>
              <a:rect l="l" t="t" r="r" b="b"/>
              <a:pathLst>
                <a:path w="63393" h="60735" extrusionOk="0">
                  <a:moveTo>
                    <a:pt x="56164" y="12564"/>
                  </a:moveTo>
                  <a:cubicBezTo>
                    <a:pt x="54825" y="11314"/>
                    <a:pt x="53486" y="10064"/>
                    <a:pt x="52147" y="8725"/>
                  </a:cubicBezTo>
                  <a:cubicBezTo>
                    <a:pt x="43133" y="241"/>
                    <a:pt x="30280" y="-2437"/>
                    <a:pt x="18767" y="2384"/>
                  </a:cubicBezTo>
                  <a:cubicBezTo>
                    <a:pt x="8056" y="6939"/>
                    <a:pt x="-512" y="18190"/>
                    <a:pt x="24" y="30334"/>
                  </a:cubicBezTo>
                  <a:cubicBezTo>
                    <a:pt x="470" y="40961"/>
                    <a:pt x="5736" y="51230"/>
                    <a:pt x="15108" y="56677"/>
                  </a:cubicBezTo>
                  <a:cubicBezTo>
                    <a:pt x="27067" y="63731"/>
                    <a:pt x="42240" y="61231"/>
                    <a:pt x="52147" y="51944"/>
                  </a:cubicBezTo>
                  <a:cubicBezTo>
                    <a:pt x="53486" y="50694"/>
                    <a:pt x="54825" y="49444"/>
                    <a:pt x="56164" y="48104"/>
                  </a:cubicBezTo>
                  <a:cubicBezTo>
                    <a:pt x="65803" y="39086"/>
                    <a:pt x="65803" y="21762"/>
                    <a:pt x="56164" y="125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0" name="Google Shape;790;p19"/>
          <p:cNvGrpSpPr/>
          <p:nvPr/>
        </p:nvGrpSpPr>
        <p:grpSpPr>
          <a:xfrm>
            <a:off x="-152572" y="4406983"/>
            <a:ext cx="1333751" cy="1465621"/>
            <a:chOff x="-124520" y="1013297"/>
            <a:chExt cx="1895610" cy="2083031"/>
          </a:xfrm>
        </p:grpSpPr>
        <p:sp>
          <p:nvSpPr>
            <p:cNvPr id="791" name="Google Shape;791;p19"/>
            <p:cNvSpPr/>
            <p:nvPr/>
          </p:nvSpPr>
          <p:spPr>
            <a:xfrm>
              <a:off x="116878" y="1586353"/>
              <a:ext cx="1654212" cy="1256443"/>
            </a:xfrm>
            <a:custGeom>
              <a:avLst/>
              <a:gdLst/>
              <a:ahLst/>
              <a:cxnLst/>
              <a:rect l="l" t="t" r="r" b="b"/>
              <a:pathLst>
                <a:path w="1654212" h="1256443" extrusionOk="0">
                  <a:moveTo>
                    <a:pt x="1640965" y="28580"/>
                  </a:moveTo>
                  <a:cubicBezTo>
                    <a:pt x="1631415" y="18400"/>
                    <a:pt x="1618920" y="12150"/>
                    <a:pt x="1605443" y="8310"/>
                  </a:cubicBezTo>
                  <a:cubicBezTo>
                    <a:pt x="1595982" y="5542"/>
                    <a:pt x="1585896" y="4024"/>
                    <a:pt x="1576078" y="2863"/>
                  </a:cubicBezTo>
                  <a:cubicBezTo>
                    <a:pt x="1488164" y="-6692"/>
                    <a:pt x="1394269" y="8578"/>
                    <a:pt x="1307158" y="35188"/>
                  </a:cubicBezTo>
                  <a:cubicBezTo>
                    <a:pt x="1302963" y="36349"/>
                    <a:pt x="1298857" y="37599"/>
                    <a:pt x="1294752" y="38939"/>
                  </a:cubicBezTo>
                  <a:cubicBezTo>
                    <a:pt x="1271367" y="46350"/>
                    <a:pt x="1248697" y="54476"/>
                    <a:pt x="1226741" y="63227"/>
                  </a:cubicBezTo>
                  <a:cubicBezTo>
                    <a:pt x="1192914" y="76622"/>
                    <a:pt x="1159444" y="91356"/>
                    <a:pt x="1126509" y="107251"/>
                  </a:cubicBezTo>
                  <a:cubicBezTo>
                    <a:pt x="1124189" y="108322"/>
                    <a:pt x="1121868" y="109394"/>
                    <a:pt x="1119637" y="110555"/>
                  </a:cubicBezTo>
                  <a:cubicBezTo>
                    <a:pt x="991112" y="173063"/>
                    <a:pt x="869817" y="252715"/>
                    <a:pt x="756287" y="341209"/>
                  </a:cubicBezTo>
                  <a:cubicBezTo>
                    <a:pt x="752895" y="343798"/>
                    <a:pt x="749593" y="346388"/>
                    <a:pt x="746290" y="349067"/>
                  </a:cubicBezTo>
                  <a:cubicBezTo>
                    <a:pt x="683188" y="398626"/>
                    <a:pt x="622496" y="450865"/>
                    <a:pt x="564571" y="504175"/>
                  </a:cubicBezTo>
                  <a:cubicBezTo>
                    <a:pt x="556806" y="511319"/>
                    <a:pt x="549041" y="518552"/>
                    <a:pt x="541186" y="526053"/>
                  </a:cubicBezTo>
                  <a:cubicBezTo>
                    <a:pt x="538776" y="528196"/>
                    <a:pt x="536367" y="530339"/>
                    <a:pt x="533957" y="532750"/>
                  </a:cubicBezTo>
                  <a:cubicBezTo>
                    <a:pt x="432565" y="628387"/>
                    <a:pt x="337689" y="731079"/>
                    <a:pt x="248703" y="838235"/>
                  </a:cubicBezTo>
                  <a:cubicBezTo>
                    <a:pt x="199792" y="897082"/>
                    <a:pt x="152577" y="957268"/>
                    <a:pt x="106701" y="1018525"/>
                  </a:cubicBezTo>
                  <a:cubicBezTo>
                    <a:pt x="95277" y="1033884"/>
                    <a:pt x="77337" y="1055852"/>
                    <a:pt x="59486" y="1080855"/>
                  </a:cubicBezTo>
                  <a:cubicBezTo>
                    <a:pt x="59486" y="1080944"/>
                    <a:pt x="59397" y="1080944"/>
                    <a:pt x="59308" y="1081033"/>
                  </a:cubicBezTo>
                  <a:cubicBezTo>
                    <a:pt x="38601" y="1110233"/>
                    <a:pt x="17626" y="1143095"/>
                    <a:pt x="7184" y="1173723"/>
                  </a:cubicBezTo>
                  <a:cubicBezTo>
                    <a:pt x="222" y="1193637"/>
                    <a:pt x="-2277" y="1212478"/>
                    <a:pt x="2364" y="1228641"/>
                  </a:cubicBezTo>
                  <a:cubicBezTo>
                    <a:pt x="25302" y="1309455"/>
                    <a:pt x="109290" y="1191672"/>
                    <a:pt x="133120" y="1158543"/>
                  </a:cubicBezTo>
                  <a:cubicBezTo>
                    <a:pt x="240403" y="1008346"/>
                    <a:pt x="370266" y="879758"/>
                    <a:pt x="516731" y="771709"/>
                  </a:cubicBezTo>
                  <a:cubicBezTo>
                    <a:pt x="517980" y="770637"/>
                    <a:pt x="519319" y="769744"/>
                    <a:pt x="520747" y="768762"/>
                  </a:cubicBezTo>
                  <a:cubicBezTo>
                    <a:pt x="589294" y="718309"/>
                    <a:pt x="661589" y="672589"/>
                    <a:pt x="736740" y="631066"/>
                  </a:cubicBezTo>
                  <a:cubicBezTo>
                    <a:pt x="737544" y="630530"/>
                    <a:pt x="738436" y="629995"/>
                    <a:pt x="739239" y="629548"/>
                  </a:cubicBezTo>
                  <a:cubicBezTo>
                    <a:pt x="741560" y="628298"/>
                    <a:pt x="743791" y="627048"/>
                    <a:pt x="746112" y="625887"/>
                  </a:cubicBezTo>
                  <a:cubicBezTo>
                    <a:pt x="847057" y="570612"/>
                    <a:pt x="951305" y="520338"/>
                    <a:pt x="1054928" y="468814"/>
                  </a:cubicBezTo>
                  <a:cubicBezTo>
                    <a:pt x="1057784" y="467474"/>
                    <a:pt x="1060730" y="466046"/>
                    <a:pt x="1063675" y="464528"/>
                  </a:cubicBezTo>
                  <a:cubicBezTo>
                    <a:pt x="1116602" y="438364"/>
                    <a:pt x="1169351" y="411753"/>
                    <a:pt x="1221475" y="384339"/>
                  </a:cubicBezTo>
                  <a:cubicBezTo>
                    <a:pt x="1226295" y="381749"/>
                    <a:pt x="1231293" y="379160"/>
                    <a:pt x="1236112" y="376570"/>
                  </a:cubicBezTo>
                  <a:cubicBezTo>
                    <a:pt x="1333934" y="324331"/>
                    <a:pt x="1429257" y="268164"/>
                    <a:pt x="1519224" y="202888"/>
                  </a:cubicBezTo>
                  <a:cubicBezTo>
                    <a:pt x="1558228" y="174759"/>
                    <a:pt x="1697284" y="88945"/>
                    <a:pt x="1640965" y="28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-124520" y="1013297"/>
              <a:ext cx="1786539" cy="2083031"/>
            </a:xfrm>
            <a:custGeom>
              <a:avLst/>
              <a:gdLst/>
              <a:ahLst/>
              <a:cxnLst/>
              <a:rect l="l" t="t" r="r" b="b"/>
              <a:pathLst>
                <a:path w="1786539" h="2083031" extrusionOk="0">
                  <a:moveTo>
                    <a:pt x="1632634" y="1472"/>
                  </a:moveTo>
                  <a:cubicBezTo>
                    <a:pt x="1504020" y="18081"/>
                    <a:pt x="1380583" y="98627"/>
                    <a:pt x="1271604" y="165600"/>
                  </a:cubicBezTo>
                  <a:cubicBezTo>
                    <a:pt x="1269998" y="166582"/>
                    <a:pt x="1268570" y="167475"/>
                    <a:pt x="1266963" y="168547"/>
                  </a:cubicBezTo>
                  <a:cubicBezTo>
                    <a:pt x="1262411" y="171315"/>
                    <a:pt x="1258038" y="173994"/>
                    <a:pt x="1253486" y="176851"/>
                  </a:cubicBezTo>
                  <a:cubicBezTo>
                    <a:pt x="1166732" y="231144"/>
                    <a:pt x="1083458" y="291062"/>
                    <a:pt x="1004291" y="355981"/>
                  </a:cubicBezTo>
                  <a:cubicBezTo>
                    <a:pt x="1000899" y="358749"/>
                    <a:pt x="997686" y="361338"/>
                    <a:pt x="994384" y="364196"/>
                  </a:cubicBezTo>
                  <a:cubicBezTo>
                    <a:pt x="976711" y="378751"/>
                    <a:pt x="959218" y="393575"/>
                    <a:pt x="941992" y="408576"/>
                  </a:cubicBezTo>
                  <a:cubicBezTo>
                    <a:pt x="853542" y="485908"/>
                    <a:pt x="770715" y="569757"/>
                    <a:pt x="694314" y="659054"/>
                  </a:cubicBezTo>
                  <a:cubicBezTo>
                    <a:pt x="691993" y="661554"/>
                    <a:pt x="689941" y="664233"/>
                    <a:pt x="687709" y="666734"/>
                  </a:cubicBezTo>
                  <a:cubicBezTo>
                    <a:pt x="588995" y="782998"/>
                    <a:pt x="501170" y="908639"/>
                    <a:pt x="426286" y="1041513"/>
                  </a:cubicBezTo>
                  <a:cubicBezTo>
                    <a:pt x="342031" y="1191085"/>
                    <a:pt x="258579" y="1340300"/>
                    <a:pt x="184142" y="1495766"/>
                  </a:cubicBezTo>
                  <a:cubicBezTo>
                    <a:pt x="98548" y="1674717"/>
                    <a:pt x="7064" y="1860722"/>
                    <a:pt x="13" y="2062355"/>
                  </a:cubicBezTo>
                  <a:cubicBezTo>
                    <a:pt x="-791" y="2085661"/>
                    <a:pt x="37142" y="2091644"/>
                    <a:pt x="41426" y="2067891"/>
                  </a:cubicBezTo>
                  <a:cubicBezTo>
                    <a:pt x="51065" y="2014313"/>
                    <a:pt x="63918" y="1961806"/>
                    <a:pt x="79270" y="1910193"/>
                  </a:cubicBezTo>
                  <a:cubicBezTo>
                    <a:pt x="82572" y="1898941"/>
                    <a:pt x="85963" y="1887779"/>
                    <a:pt x="89534" y="1876528"/>
                  </a:cubicBezTo>
                  <a:cubicBezTo>
                    <a:pt x="96495" y="1855097"/>
                    <a:pt x="103725" y="1833665"/>
                    <a:pt x="111401" y="1812413"/>
                  </a:cubicBezTo>
                  <a:cubicBezTo>
                    <a:pt x="112115" y="1812055"/>
                    <a:pt x="112829" y="1811430"/>
                    <a:pt x="113543" y="1810895"/>
                  </a:cubicBezTo>
                  <a:lnTo>
                    <a:pt x="113900" y="1811252"/>
                  </a:lnTo>
                  <a:cubicBezTo>
                    <a:pt x="125324" y="1797589"/>
                    <a:pt x="137106" y="1784284"/>
                    <a:pt x="149333" y="1771336"/>
                  </a:cubicBezTo>
                  <a:cubicBezTo>
                    <a:pt x="169594" y="1754102"/>
                    <a:pt x="189230" y="1735796"/>
                    <a:pt x="207526" y="1715972"/>
                  </a:cubicBezTo>
                  <a:cubicBezTo>
                    <a:pt x="213596" y="1709364"/>
                    <a:pt x="210829" y="1701774"/>
                    <a:pt x="205027" y="1698470"/>
                  </a:cubicBezTo>
                  <a:cubicBezTo>
                    <a:pt x="206366" y="1697220"/>
                    <a:pt x="207794" y="1696059"/>
                    <a:pt x="209044" y="1694809"/>
                  </a:cubicBezTo>
                  <a:cubicBezTo>
                    <a:pt x="210829" y="1697130"/>
                    <a:pt x="214310" y="1698291"/>
                    <a:pt x="216363" y="1695612"/>
                  </a:cubicBezTo>
                  <a:cubicBezTo>
                    <a:pt x="222432" y="1687754"/>
                    <a:pt x="228590" y="1679807"/>
                    <a:pt x="234659" y="1671949"/>
                  </a:cubicBezTo>
                  <a:cubicBezTo>
                    <a:pt x="236445" y="1670252"/>
                    <a:pt x="238230" y="1668645"/>
                    <a:pt x="239925" y="1667037"/>
                  </a:cubicBezTo>
                  <a:cubicBezTo>
                    <a:pt x="241532" y="1665430"/>
                    <a:pt x="242425" y="1663466"/>
                    <a:pt x="242782" y="1661501"/>
                  </a:cubicBezTo>
                  <a:cubicBezTo>
                    <a:pt x="435569" y="1411738"/>
                    <a:pt x="622822" y="1156527"/>
                    <a:pt x="846402" y="933553"/>
                  </a:cubicBezTo>
                  <a:cubicBezTo>
                    <a:pt x="849704" y="930160"/>
                    <a:pt x="853006" y="926945"/>
                    <a:pt x="856398" y="923641"/>
                  </a:cubicBezTo>
                  <a:cubicBezTo>
                    <a:pt x="872910" y="907210"/>
                    <a:pt x="889779" y="890869"/>
                    <a:pt x="906737" y="874885"/>
                  </a:cubicBezTo>
                  <a:cubicBezTo>
                    <a:pt x="997954" y="788981"/>
                    <a:pt x="1095418" y="711918"/>
                    <a:pt x="1196542" y="639498"/>
                  </a:cubicBezTo>
                  <a:cubicBezTo>
                    <a:pt x="1204843" y="633426"/>
                    <a:pt x="1213233" y="627354"/>
                    <a:pt x="1221801" y="621460"/>
                  </a:cubicBezTo>
                  <a:cubicBezTo>
                    <a:pt x="1268480" y="588420"/>
                    <a:pt x="1316052" y="556274"/>
                    <a:pt x="1363981" y="524752"/>
                  </a:cubicBezTo>
                  <a:cubicBezTo>
                    <a:pt x="1394506" y="504660"/>
                    <a:pt x="1425120" y="484657"/>
                    <a:pt x="1455555" y="464566"/>
                  </a:cubicBezTo>
                  <a:cubicBezTo>
                    <a:pt x="1461892" y="460458"/>
                    <a:pt x="1468140" y="456261"/>
                    <a:pt x="1474477" y="452153"/>
                  </a:cubicBezTo>
                  <a:cubicBezTo>
                    <a:pt x="1516515" y="424471"/>
                    <a:pt x="1558464" y="396700"/>
                    <a:pt x="1600057" y="368125"/>
                  </a:cubicBezTo>
                  <a:cubicBezTo>
                    <a:pt x="1657982" y="328299"/>
                    <a:pt x="1723761" y="288115"/>
                    <a:pt x="1761069" y="226411"/>
                  </a:cubicBezTo>
                  <a:cubicBezTo>
                    <a:pt x="1824439" y="121933"/>
                    <a:pt x="1765086" y="-15762"/>
                    <a:pt x="1632634" y="14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35314" y="1091034"/>
              <a:ext cx="792311" cy="1293567"/>
            </a:xfrm>
            <a:custGeom>
              <a:avLst/>
              <a:gdLst/>
              <a:ahLst/>
              <a:cxnLst/>
              <a:rect l="l" t="t" r="r" b="b"/>
              <a:pathLst>
                <a:path w="792311" h="1293567" extrusionOk="0">
                  <a:moveTo>
                    <a:pt x="761628" y="39196"/>
                  </a:moveTo>
                  <a:cubicBezTo>
                    <a:pt x="704774" y="-28759"/>
                    <a:pt x="604275" y="4906"/>
                    <a:pt x="538674" y="40982"/>
                  </a:cubicBezTo>
                  <a:cubicBezTo>
                    <a:pt x="471198" y="78040"/>
                    <a:pt x="415861" y="132333"/>
                    <a:pt x="368824" y="192787"/>
                  </a:cubicBezTo>
                  <a:cubicBezTo>
                    <a:pt x="364719" y="197966"/>
                    <a:pt x="360792" y="203145"/>
                    <a:pt x="356954" y="208325"/>
                  </a:cubicBezTo>
                  <a:cubicBezTo>
                    <a:pt x="349278" y="218504"/>
                    <a:pt x="341781" y="228952"/>
                    <a:pt x="334551" y="239489"/>
                  </a:cubicBezTo>
                  <a:cubicBezTo>
                    <a:pt x="318575" y="262617"/>
                    <a:pt x="303045" y="286191"/>
                    <a:pt x="287961" y="310212"/>
                  </a:cubicBezTo>
                  <a:cubicBezTo>
                    <a:pt x="286087" y="313070"/>
                    <a:pt x="284302" y="315927"/>
                    <a:pt x="282695" y="318695"/>
                  </a:cubicBezTo>
                  <a:cubicBezTo>
                    <a:pt x="237711" y="390401"/>
                    <a:pt x="196744" y="465321"/>
                    <a:pt x="160775" y="540866"/>
                  </a:cubicBezTo>
                  <a:cubicBezTo>
                    <a:pt x="147833" y="567923"/>
                    <a:pt x="135606" y="595427"/>
                    <a:pt x="124092" y="623287"/>
                  </a:cubicBezTo>
                  <a:cubicBezTo>
                    <a:pt x="122932" y="626055"/>
                    <a:pt x="121771" y="628734"/>
                    <a:pt x="120700" y="631592"/>
                  </a:cubicBezTo>
                  <a:cubicBezTo>
                    <a:pt x="74199" y="745267"/>
                    <a:pt x="39480" y="865014"/>
                    <a:pt x="19576" y="986815"/>
                  </a:cubicBezTo>
                  <a:cubicBezTo>
                    <a:pt x="16185" y="1007442"/>
                    <a:pt x="13150" y="1028159"/>
                    <a:pt x="10740" y="1048876"/>
                  </a:cubicBezTo>
                  <a:cubicBezTo>
                    <a:pt x="1726" y="1122457"/>
                    <a:pt x="-1755" y="1196484"/>
                    <a:pt x="833" y="1269975"/>
                  </a:cubicBezTo>
                  <a:cubicBezTo>
                    <a:pt x="2975" y="1328465"/>
                    <a:pt x="56527" y="1262206"/>
                    <a:pt x="66524" y="1242472"/>
                  </a:cubicBezTo>
                  <a:cubicBezTo>
                    <a:pt x="134267" y="1108526"/>
                    <a:pt x="196387" y="972170"/>
                    <a:pt x="274573" y="844297"/>
                  </a:cubicBezTo>
                  <a:cubicBezTo>
                    <a:pt x="277518" y="839386"/>
                    <a:pt x="280553" y="834474"/>
                    <a:pt x="283588" y="829652"/>
                  </a:cubicBezTo>
                  <a:cubicBezTo>
                    <a:pt x="294209" y="812507"/>
                    <a:pt x="305276" y="795541"/>
                    <a:pt x="316611" y="778664"/>
                  </a:cubicBezTo>
                  <a:cubicBezTo>
                    <a:pt x="349992" y="729372"/>
                    <a:pt x="385069" y="681509"/>
                    <a:pt x="421662" y="634717"/>
                  </a:cubicBezTo>
                  <a:cubicBezTo>
                    <a:pt x="424786" y="630610"/>
                    <a:pt x="427999" y="626502"/>
                    <a:pt x="431213" y="622394"/>
                  </a:cubicBezTo>
                  <a:cubicBezTo>
                    <a:pt x="500295" y="534615"/>
                    <a:pt x="573929" y="450319"/>
                    <a:pt x="648901" y="367541"/>
                  </a:cubicBezTo>
                  <a:cubicBezTo>
                    <a:pt x="686834" y="325661"/>
                    <a:pt x="741993" y="266010"/>
                    <a:pt x="771625" y="202788"/>
                  </a:cubicBezTo>
                  <a:lnTo>
                    <a:pt x="771625" y="202699"/>
                  </a:lnTo>
                  <a:cubicBezTo>
                    <a:pt x="773231" y="199573"/>
                    <a:pt x="774570" y="196359"/>
                    <a:pt x="775909" y="193233"/>
                  </a:cubicBezTo>
                  <a:cubicBezTo>
                    <a:pt x="798222" y="141084"/>
                    <a:pt x="801614" y="86881"/>
                    <a:pt x="761628" y="39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24151" y="1621452"/>
              <a:ext cx="1511203" cy="1138535"/>
            </a:xfrm>
            <a:custGeom>
              <a:avLst/>
              <a:gdLst/>
              <a:ahLst/>
              <a:cxnLst/>
              <a:rect l="l" t="t" r="r" b="b"/>
              <a:pathLst>
                <a:path w="1511203" h="1138535" extrusionOk="0">
                  <a:moveTo>
                    <a:pt x="1510701" y="39826"/>
                  </a:moveTo>
                  <a:cubicBezTo>
                    <a:pt x="1351206" y="123408"/>
                    <a:pt x="1190103" y="203061"/>
                    <a:pt x="1032304" y="288875"/>
                  </a:cubicBezTo>
                  <a:cubicBezTo>
                    <a:pt x="1098530" y="295841"/>
                    <a:pt x="1164042" y="320844"/>
                    <a:pt x="1228839" y="341471"/>
                  </a:cubicBezTo>
                  <a:cubicBezTo>
                    <a:pt x="1224020" y="344061"/>
                    <a:pt x="1219022" y="346650"/>
                    <a:pt x="1214202" y="349240"/>
                  </a:cubicBezTo>
                  <a:cubicBezTo>
                    <a:pt x="1149850" y="334595"/>
                    <a:pt x="1086391" y="308610"/>
                    <a:pt x="1022932" y="293965"/>
                  </a:cubicBezTo>
                  <a:cubicBezTo>
                    <a:pt x="985089" y="314593"/>
                    <a:pt x="947335" y="335399"/>
                    <a:pt x="910027" y="357009"/>
                  </a:cubicBezTo>
                  <a:cubicBezTo>
                    <a:pt x="932697" y="361563"/>
                    <a:pt x="954385" y="378083"/>
                    <a:pt x="973753" y="389334"/>
                  </a:cubicBezTo>
                  <a:cubicBezTo>
                    <a:pt x="1000529" y="404872"/>
                    <a:pt x="1027305" y="419874"/>
                    <a:pt x="1056402" y="429429"/>
                  </a:cubicBezTo>
                  <a:cubicBezTo>
                    <a:pt x="1053457" y="431036"/>
                    <a:pt x="1050511" y="432375"/>
                    <a:pt x="1047655" y="433715"/>
                  </a:cubicBezTo>
                  <a:cubicBezTo>
                    <a:pt x="1026324" y="429161"/>
                    <a:pt x="1006599" y="420410"/>
                    <a:pt x="986695" y="409605"/>
                  </a:cubicBezTo>
                  <a:cubicBezTo>
                    <a:pt x="960008" y="395228"/>
                    <a:pt x="925110" y="381387"/>
                    <a:pt x="901637" y="361831"/>
                  </a:cubicBezTo>
                  <a:cubicBezTo>
                    <a:pt x="803101" y="418892"/>
                    <a:pt x="706440" y="479435"/>
                    <a:pt x="613259" y="546229"/>
                  </a:cubicBezTo>
                  <a:cubicBezTo>
                    <a:pt x="655655" y="557480"/>
                    <a:pt x="698853" y="571411"/>
                    <a:pt x="738839" y="590788"/>
                  </a:cubicBezTo>
                  <a:cubicBezTo>
                    <a:pt x="736518" y="591949"/>
                    <a:pt x="734287" y="593199"/>
                    <a:pt x="731966" y="594449"/>
                  </a:cubicBezTo>
                  <a:cubicBezTo>
                    <a:pt x="731163" y="594896"/>
                    <a:pt x="730271" y="595432"/>
                    <a:pt x="729467" y="595967"/>
                  </a:cubicBezTo>
                  <a:cubicBezTo>
                    <a:pt x="687697" y="580519"/>
                    <a:pt x="646283" y="565249"/>
                    <a:pt x="602817" y="553998"/>
                  </a:cubicBezTo>
                  <a:cubicBezTo>
                    <a:pt x="538108" y="600879"/>
                    <a:pt x="476077" y="650706"/>
                    <a:pt x="416188" y="702945"/>
                  </a:cubicBezTo>
                  <a:cubicBezTo>
                    <a:pt x="449123" y="712321"/>
                    <a:pt x="481254" y="722858"/>
                    <a:pt x="513474" y="733663"/>
                  </a:cubicBezTo>
                  <a:cubicBezTo>
                    <a:pt x="512135" y="734645"/>
                    <a:pt x="510707" y="735538"/>
                    <a:pt x="509458" y="736610"/>
                  </a:cubicBezTo>
                  <a:cubicBezTo>
                    <a:pt x="475631" y="727680"/>
                    <a:pt x="441625" y="719286"/>
                    <a:pt x="407888" y="710178"/>
                  </a:cubicBezTo>
                  <a:cubicBezTo>
                    <a:pt x="337645" y="771882"/>
                    <a:pt x="270527" y="837158"/>
                    <a:pt x="206443" y="905649"/>
                  </a:cubicBezTo>
                  <a:cubicBezTo>
                    <a:pt x="136647" y="980301"/>
                    <a:pt x="69975" y="1061383"/>
                    <a:pt x="0" y="1138535"/>
                  </a:cubicBezTo>
                  <a:cubicBezTo>
                    <a:pt x="10532" y="1107906"/>
                    <a:pt x="31417" y="1074956"/>
                    <a:pt x="52124" y="1045845"/>
                  </a:cubicBezTo>
                  <a:cubicBezTo>
                    <a:pt x="52213" y="1045756"/>
                    <a:pt x="52302" y="1045756"/>
                    <a:pt x="52302" y="1045666"/>
                  </a:cubicBezTo>
                  <a:cubicBezTo>
                    <a:pt x="103534" y="989677"/>
                    <a:pt x="154497" y="933688"/>
                    <a:pt x="207335" y="879217"/>
                  </a:cubicBezTo>
                  <a:cubicBezTo>
                    <a:pt x="312565" y="770453"/>
                    <a:pt x="425024" y="670352"/>
                    <a:pt x="545784" y="579447"/>
                  </a:cubicBezTo>
                  <a:cubicBezTo>
                    <a:pt x="545605" y="579269"/>
                    <a:pt x="545338" y="579090"/>
                    <a:pt x="545248" y="578822"/>
                  </a:cubicBezTo>
                  <a:cubicBezTo>
                    <a:pt x="539268" y="552658"/>
                    <a:pt x="530968" y="525066"/>
                    <a:pt x="526862" y="497562"/>
                  </a:cubicBezTo>
                  <a:cubicBezTo>
                    <a:pt x="529272" y="495151"/>
                    <a:pt x="531682" y="492919"/>
                    <a:pt x="534092" y="490865"/>
                  </a:cubicBezTo>
                  <a:cubicBezTo>
                    <a:pt x="541232" y="519083"/>
                    <a:pt x="553103" y="547211"/>
                    <a:pt x="551228" y="575518"/>
                  </a:cubicBezTo>
                  <a:cubicBezTo>
                    <a:pt x="563813" y="566053"/>
                    <a:pt x="576487" y="556587"/>
                    <a:pt x="589340" y="547301"/>
                  </a:cubicBezTo>
                  <a:cubicBezTo>
                    <a:pt x="643873" y="507831"/>
                    <a:pt x="699835" y="470148"/>
                    <a:pt x="756779" y="433626"/>
                  </a:cubicBezTo>
                  <a:cubicBezTo>
                    <a:pt x="742498" y="398086"/>
                    <a:pt x="739196" y="354955"/>
                    <a:pt x="739196" y="313878"/>
                  </a:cubicBezTo>
                  <a:cubicBezTo>
                    <a:pt x="742498" y="311110"/>
                    <a:pt x="745801" y="308610"/>
                    <a:pt x="749192" y="306020"/>
                  </a:cubicBezTo>
                  <a:cubicBezTo>
                    <a:pt x="750531" y="318433"/>
                    <a:pt x="751781" y="330845"/>
                    <a:pt x="753209" y="343257"/>
                  </a:cubicBezTo>
                  <a:cubicBezTo>
                    <a:pt x="756332" y="371475"/>
                    <a:pt x="763205" y="399782"/>
                    <a:pt x="765436" y="428089"/>
                  </a:cubicBezTo>
                  <a:cubicBezTo>
                    <a:pt x="885571" y="351473"/>
                    <a:pt x="1009901" y="280928"/>
                    <a:pt x="1136819" y="215384"/>
                  </a:cubicBezTo>
                  <a:cubicBezTo>
                    <a:pt x="1123431" y="171182"/>
                    <a:pt x="1115220" y="122694"/>
                    <a:pt x="1112542" y="75367"/>
                  </a:cubicBezTo>
                  <a:cubicBezTo>
                    <a:pt x="1114774" y="74206"/>
                    <a:pt x="1117094" y="73134"/>
                    <a:pt x="1119415" y="72063"/>
                  </a:cubicBezTo>
                  <a:cubicBezTo>
                    <a:pt x="1126466" y="119033"/>
                    <a:pt x="1134588" y="165467"/>
                    <a:pt x="1143067" y="212169"/>
                  </a:cubicBezTo>
                  <a:cubicBezTo>
                    <a:pt x="1192156" y="186898"/>
                    <a:pt x="1241513" y="162163"/>
                    <a:pt x="1291227" y="138410"/>
                  </a:cubicBezTo>
                  <a:cubicBezTo>
                    <a:pt x="1285426" y="93672"/>
                    <a:pt x="1287568" y="48756"/>
                    <a:pt x="1287657" y="3750"/>
                  </a:cubicBezTo>
                  <a:cubicBezTo>
                    <a:pt x="1291763" y="2411"/>
                    <a:pt x="1295869" y="1161"/>
                    <a:pt x="1300064" y="0"/>
                  </a:cubicBezTo>
                  <a:cubicBezTo>
                    <a:pt x="1301045" y="44381"/>
                    <a:pt x="1298992" y="88940"/>
                    <a:pt x="1301849" y="133320"/>
                  </a:cubicBezTo>
                  <a:cubicBezTo>
                    <a:pt x="1370841" y="100370"/>
                    <a:pt x="1440280" y="68669"/>
                    <a:pt x="1509720" y="38130"/>
                  </a:cubicBezTo>
                  <a:cubicBezTo>
                    <a:pt x="1510791" y="37683"/>
                    <a:pt x="1511862" y="39201"/>
                    <a:pt x="1510701" y="398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-8335" y="1171732"/>
              <a:ext cx="1637962" cy="1569377"/>
            </a:xfrm>
            <a:custGeom>
              <a:avLst/>
              <a:gdLst/>
              <a:ahLst/>
              <a:cxnLst/>
              <a:rect l="l" t="t" r="r" b="b"/>
              <a:pathLst>
                <a:path w="1637962" h="1569377" extrusionOk="0">
                  <a:moveTo>
                    <a:pt x="1636137" y="79495"/>
                  </a:moveTo>
                  <a:cubicBezTo>
                    <a:pt x="1529926" y="96105"/>
                    <a:pt x="1417199" y="100837"/>
                    <a:pt x="1309381" y="96730"/>
                  </a:cubicBezTo>
                  <a:cubicBezTo>
                    <a:pt x="1214415" y="150129"/>
                    <a:pt x="1121324" y="206119"/>
                    <a:pt x="1032071" y="270680"/>
                  </a:cubicBezTo>
                  <a:cubicBezTo>
                    <a:pt x="1141406" y="293004"/>
                    <a:pt x="1247885" y="291486"/>
                    <a:pt x="1358292" y="293808"/>
                  </a:cubicBezTo>
                  <a:cubicBezTo>
                    <a:pt x="1351955" y="297916"/>
                    <a:pt x="1345707" y="302113"/>
                    <a:pt x="1339370" y="306220"/>
                  </a:cubicBezTo>
                  <a:cubicBezTo>
                    <a:pt x="1233069" y="311399"/>
                    <a:pt x="1121860" y="306399"/>
                    <a:pt x="1019754" y="279699"/>
                  </a:cubicBezTo>
                  <a:cubicBezTo>
                    <a:pt x="929073" y="346136"/>
                    <a:pt x="842943" y="418556"/>
                    <a:pt x="761812" y="495976"/>
                  </a:cubicBezTo>
                  <a:cubicBezTo>
                    <a:pt x="872575" y="476063"/>
                    <a:pt x="991282" y="462043"/>
                    <a:pt x="1105616" y="463115"/>
                  </a:cubicBezTo>
                  <a:cubicBezTo>
                    <a:pt x="1097136" y="469009"/>
                    <a:pt x="1088657" y="474991"/>
                    <a:pt x="1080357" y="481153"/>
                  </a:cubicBezTo>
                  <a:cubicBezTo>
                    <a:pt x="971825" y="490440"/>
                    <a:pt x="862043" y="495530"/>
                    <a:pt x="753958" y="503656"/>
                  </a:cubicBezTo>
                  <a:cubicBezTo>
                    <a:pt x="708885" y="546875"/>
                    <a:pt x="665240" y="591792"/>
                    <a:pt x="623201" y="638137"/>
                  </a:cubicBezTo>
                  <a:cubicBezTo>
                    <a:pt x="577772" y="688232"/>
                    <a:pt x="533859" y="739667"/>
                    <a:pt x="490660" y="791995"/>
                  </a:cubicBezTo>
                  <a:cubicBezTo>
                    <a:pt x="571435" y="776815"/>
                    <a:pt x="657118" y="769403"/>
                    <a:pt x="740123" y="765117"/>
                  </a:cubicBezTo>
                  <a:cubicBezTo>
                    <a:pt x="736732" y="768421"/>
                    <a:pt x="733429" y="771636"/>
                    <a:pt x="730127" y="775029"/>
                  </a:cubicBezTo>
                  <a:cubicBezTo>
                    <a:pt x="648728" y="788423"/>
                    <a:pt x="564473" y="798782"/>
                    <a:pt x="483431" y="800746"/>
                  </a:cubicBezTo>
                  <a:cubicBezTo>
                    <a:pt x="405066" y="896205"/>
                    <a:pt x="329915" y="994521"/>
                    <a:pt x="256192" y="1093015"/>
                  </a:cubicBezTo>
                  <a:cubicBezTo>
                    <a:pt x="149980" y="1234997"/>
                    <a:pt x="54747" y="1386177"/>
                    <a:pt x="18957" y="1562359"/>
                  </a:cubicBezTo>
                  <a:cubicBezTo>
                    <a:pt x="16547" y="1574682"/>
                    <a:pt x="-2196" y="1569414"/>
                    <a:pt x="213" y="1557091"/>
                  </a:cubicBezTo>
                  <a:cubicBezTo>
                    <a:pt x="35201" y="1379658"/>
                    <a:pt x="132576" y="1225978"/>
                    <a:pt x="239769" y="1083460"/>
                  </a:cubicBezTo>
                  <a:cubicBezTo>
                    <a:pt x="355531" y="929334"/>
                    <a:pt x="475755" y="776726"/>
                    <a:pt x="604994" y="633851"/>
                  </a:cubicBezTo>
                  <a:cubicBezTo>
                    <a:pt x="610260" y="628136"/>
                    <a:pt x="615615" y="622421"/>
                    <a:pt x="620881" y="616706"/>
                  </a:cubicBezTo>
                  <a:cubicBezTo>
                    <a:pt x="603923" y="588488"/>
                    <a:pt x="594462" y="554733"/>
                    <a:pt x="580717" y="524998"/>
                  </a:cubicBezTo>
                  <a:cubicBezTo>
                    <a:pt x="577950" y="519104"/>
                    <a:pt x="574737" y="513568"/>
                    <a:pt x="571524" y="508121"/>
                  </a:cubicBezTo>
                  <a:cubicBezTo>
                    <a:pt x="573755" y="505620"/>
                    <a:pt x="575808" y="502941"/>
                    <a:pt x="578129" y="500441"/>
                  </a:cubicBezTo>
                  <a:cubicBezTo>
                    <a:pt x="586161" y="513032"/>
                    <a:pt x="594640" y="525623"/>
                    <a:pt x="600353" y="538839"/>
                  </a:cubicBezTo>
                  <a:cubicBezTo>
                    <a:pt x="609903" y="561074"/>
                    <a:pt x="622041" y="583755"/>
                    <a:pt x="629360" y="607240"/>
                  </a:cubicBezTo>
                  <a:cubicBezTo>
                    <a:pt x="716560" y="513121"/>
                    <a:pt x="812061" y="421949"/>
                    <a:pt x="914167" y="338278"/>
                  </a:cubicBezTo>
                  <a:cubicBezTo>
                    <a:pt x="891675" y="300773"/>
                    <a:pt x="879983" y="248088"/>
                    <a:pt x="878198" y="205404"/>
                  </a:cubicBezTo>
                  <a:cubicBezTo>
                    <a:pt x="881500" y="202547"/>
                    <a:pt x="884714" y="199957"/>
                    <a:pt x="888105" y="197189"/>
                  </a:cubicBezTo>
                  <a:cubicBezTo>
                    <a:pt x="895959" y="224157"/>
                    <a:pt x="899976" y="252017"/>
                    <a:pt x="906848" y="279253"/>
                  </a:cubicBezTo>
                  <a:cubicBezTo>
                    <a:pt x="911400" y="297112"/>
                    <a:pt x="917380" y="314704"/>
                    <a:pt x="920861" y="332741"/>
                  </a:cubicBezTo>
                  <a:cubicBezTo>
                    <a:pt x="986552" y="279253"/>
                    <a:pt x="1055009" y="228711"/>
                    <a:pt x="1125787" y="182633"/>
                  </a:cubicBezTo>
                  <a:cubicBezTo>
                    <a:pt x="1123912" y="128073"/>
                    <a:pt x="1129268" y="72709"/>
                    <a:pt x="1137390" y="18059"/>
                  </a:cubicBezTo>
                  <a:cubicBezTo>
                    <a:pt x="1141942" y="15202"/>
                    <a:pt x="1146315" y="12523"/>
                    <a:pt x="1150867" y="9755"/>
                  </a:cubicBezTo>
                  <a:cubicBezTo>
                    <a:pt x="1147118" y="64762"/>
                    <a:pt x="1144262" y="119947"/>
                    <a:pt x="1138282" y="174686"/>
                  </a:cubicBezTo>
                  <a:cubicBezTo>
                    <a:pt x="1246993" y="104945"/>
                    <a:pt x="1360969" y="45206"/>
                    <a:pt x="1478873" y="111"/>
                  </a:cubicBezTo>
                  <a:cubicBezTo>
                    <a:pt x="1480658" y="-604"/>
                    <a:pt x="1481818" y="2343"/>
                    <a:pt x="1480122" y="3236"/>
                  </a:cubicBezTo>
                  <a:cubicBezTo>
                    <a:pt x="1427017" y="31900"/>
                    <a:pt x="1374268" y="60386"/>
                    <a:pt x="1321965" y="89586"/>
                  </a:cubicBezTo>
                  <a:cubicBezTo>
                    <a:pt x="1426035" y="82174"/>
                    <a:pt x="1531443" y="76013"/>
                    <a:pt x="1635512" y="74406"/>
                  </a:cubicBezTo>
                  <a:cubicBezTo>
                    <a:pt x="1638279" y="74584"/>
                    <a:pt x="1638993" y="79049"/>
                    <a:pt x="1636137" y="794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46054" y="1199520"/>
              <a:ext cx="765257" cy="940479"/>
            </a:xfrm>
            <a:custGeom>
              <a:avLst/>
              <a:gdLst/>
              <a:ahLst/>
              <a:cxnLst/>
              <a:rect l="l" t="t" r="r" b="b"/>
              <a:pathLst>
                <a:path w="765257" h="940479" extrusionOk="0">
                  <a:moveTo>
                    <a:pt x="765258" y="85015"/>
                  </a:moveTo>
                  <a:cubicBezTo>
                    <a:pt x="763919" y="88141"/>
                    <a:pt x="762491" y="91355"/>
                    <a:pt x="760974" y="94481"/>
                  </a:cubicBezTo>
                  <a:lnTo>
                    <a:pt x="760974" y="94570"/>
                  </a:lnTo>
                  <a:cubicBezTo>
                    <a:pt x="674398" y="115287"/>
                    <a:pt x="586751" y="130557"/>
                    <a:pt x="499104" y="145291"/>
                  </a:cubicBezTo>
                  <a:cubicBezTo>
                    <a:pt x="401104" y="265038"/>
                    <a:pt x="305514" y="385142"/>
                    <a:pt x="221527" y="515159"/>
                  </a:cubicBezTo>
                  <a:cubicBezTo>
                    <a:pt x="286592" y="509622"/>
                    <a:pt x="354782" y="513908"/>
                    <a:pt x="420562" y="514087"/>
                  </a:cubicBezTo>
                  <a:cubicBezTo>
                    <a:pt x="417259" y="518195"/>
                    <a:pt x="414135" y="522302"/>
                    <a:pt x="411011" y="526410"/>
                  </a:cubicBezTo>
                  <a:cubicBezTo>
                    <a:pt x="346928" y="531143"/>
                    <a:pt x="278292" y="534089"/>
                    <a:pt x="216439" y="523017"/>
                  </a:cubicBezTo>
                  <a:cubicBezTo>
                    <a:pt x="189217" y="565611"/>
                    <a:pt x="163155" y="609367"/>
                    <a:pt x="138610" y="654462"/>
                  </a:cubicBezTo>
                  <a:cubicBezTo>
                    <a:pt x="127007" y="675714"/>
                    <a:pt x="115762" y="697056"/>
                    <a:pt x="104873" y="718666"/>
                  </a:cubicBezTo>
                  <a:cubicBezTo>
                    <a:pt x="104694" y="718755"/>
                    <a:pt x="104694" y="719023"/>
                    <a:pt x="104516" y="719202"/>
                  </a:cubicBezTo>
                  <a:cubicBezTo>
                    <a:pt x="67208" y="791800"/>
                    <a:pt x="32577" y="865738"/>
                    <a:pt x="0" y="940479"/>
                  </a:cubicBezTo>
                  <a:cubicBezTo>
                    <a:pt x="2410" y="919763"/>
                    <a:pt x="5444" y="899046"/>
                    <a:pt x="8836" y="878418"/>
                  </a:cubicBezTo>
                  <a:cubicBezTo>
                    <a:pt x="45876" y="796890"/>
                    <a:pt x="85415" y="716344"/>
                    <a:pt x="128703" y="637763"/>
                  </a:cubicBezTo>
                  <a:cubicBezTo>
                    <a:pt x="135754" y="625172"/>
                    <a:pt x="142805" y="612581"/>
                    <a:pt x="150035" y="600080"/>
                  </a:cubicBezTo>
                  <a:cubicBezTo>
                    <a:pt x="134237" y="576059"/>
                    <a:pt x="121474" y="549895"/>
                    <a:pt x="109960" y="523106"/>
                  </a:cubicBezTo>
                  <a:cubicBezTo>
                    <a:pt x="111031" y="520248"/>
                    <a:pt x="112191" y="517569"/>
                    <a:pt x="113352" y="514801"/>
                  </a:cubicBezTo>
                  <a:cubicBezTo>
                    <a:pt x="126472" y="541055"/>
                    <a:pt x="140842" y="566504"/>
                    <a:pt x="154230" y="592668"/>
                  </a:cubicBezTo>
                  <a:cubicBezTo>
                    <a:pt x="210370" y="496049"/>
                    <a:pt x="273204" y="403002"/>
                    <a:pt x="340858" y="313705"/>
                  </a:cubicBezTo>
                  <a:cubicBezTo>
                    <a:pt x="313725" y="281469"/>
                    <a:pt x="291680" y="246732"/>
                    <a:pt x="271866" y="210120"/>
                  </a:cubicBezTo>
                  <a:cubicBezTo>
                    <a:pt x="273472" y="207263"/>
                    <a:pt x="275257" y="204405"/>
                    <a:pt x="277131" y="201637"/>
                  </a:cubicBezTo>
                  <a:cubicBezTo>
                    <a:pt x="298285" y="238606"/>
                    <a:pt x="320955" y="274682"/>
                    <a:pt x="342643" y="311383"/>
                  </a:cubicBezTo>
                  <a:cubicBezTo>
                    <a:pt x="367813" y="278343"/>
                    <a:pt x="393607" y="245839"/>
                    <a:pt x="420026" y="213692"/>
                  </a:cubicBezTo>
                  <a:cubicBezTo>
                    <a:pt x="392982" y="183063"/>
                    <a:pt x="370223" y="149309"/>
                    <a:pt x="352283" y="112340"/>
                  </a:cubicBezTo>
                  <a:cubicBezTo>
                    <a:pt x="350408" y="108322"/>
                    <a:pt x="348266" y="104125"/>
                    <a:pt x="346035" y="99749"/>
                  </a:cubicBezTo>
                  <a:cubicBezTo>
                    <a:pt x="349962" y="94481"/>
                    <a:pt x="353800" y="89302"/>
                    <a:pt x="357906" y="84212"/>
                  </a:cubicBezTo>
                  <a:cubicBezTo>
                    <a:pt x="363172" y="96713"/>
                    <a:pt x="368973" y="108947"/>
                    <a:pt x="375399" y="120823"/>
                  </a:cubicBezTo>
                  <a:cubicBezTo>
                    <a:pt x="379416" y="128324"/>
                    <a:pt x="417170" y="194226"/>
                    <a:pt x="429755" y="202084"/>
                  </a:cubicBezTo>
                  <a:cubicBezTo>
                    <a:pt x="487769" y="132432"/>
                    <a:pt x="548729" y="65281"/>
                    <a:pt x="611653" y="719"/>
                  </a:cubicBezTo>
                  <a:cubicBezTo>
                    <a:pt x="613616" y="-1424"/>
                    <a:pt x="616562" y="1701"/>
                    <a:pt x="614777" y="3845"/>
                  </a:cubicBezTo>
                  <a:cubicBezTo>
                    <a:pt x="577112" y="50011"/>
                    <a:pt x="539268" y="95820"/>
                    <a:pt x="501871" y="141630"/>
                  </a:cubicBezTo>
                  <a:cubicBezTo>
                    <a:pt x="590321" y="125110"/>
                    <a:pt x="677700" y="104482"/>
                    <a:pt x="765258" y="850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50598" y="1917739"/>
              <a:ext cx="168392" cy="18035"/>
            </a:xfrm>
            <a:custGeom>
              <a:avLst/>
              <a:gdLst/>
              <a:ahLst/>
              <a:cxnLst/>
              <a:rect l="l" t="t" r="r" b="b"/>
              <a:pathLst>
                <a:path w="168392" h="18035" extrusionOk="0">
                  <a:moveTo>
                    <a:pt x="168393" y="3125"/>
                  </a:moveTo>
                  <a:cubicBezTo>
                    <a:pt x="165358" y="7947"/>
                    <a:pt x="162324" y="12770"/>
                    <a:pt x="159378" y="17770"/>
                  </a:cubicBezTo>
                  <a:cubicBezTo>
                    <a:pt x="106362" y="19467"/>
                    <a:pt x="52542" y="12859"/>
                    <a:pt x="1043" y="2947"/>
                  </a:cubicBezTo>
                  <a:cubicBezTo>
                    <a:pt x="61" y="2768"/>
                    <a:pt x="-117" y="1786"/>
                    <a:pt x="61" y="1072"/>
                  </a:cubicBezTo>
                  <a:cubicBezTo>
                    <a:pt x="150" y="893"/>
                    <a:pt x="150" y="625"/>
                    <a:pt x="418" y="536"/>
                  </a:cubicBezTo>
                  <a:cubicBezTo>
                    <a:pt x="597" y="179"/>
                    <a:pt x="1043" y="0"/>
                    <a:pt x="1489" y="0"/>
                  </a:cubicBezTo>
                  <a:cubicBezTo>
                    <a:pt x="57094" y="3572"/>
                    <a:pt x="112788" y="2500"/>
                    <a:pt x="168393" y="3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19"/>
          <p:cNvGrpSpPr/>
          <p:nvPr/>
        </p:nvGrpSpPr>
        <p:grpSpPr>
          <a:xfrm>
            <a:off x="387330" y="4593013"/>
            <a:ext cx="1090238" cy="966245"/>
            <a:chOff x="163698" y="1355357"/>
            <a:chExt cx="1549514" cy="1373288"/>
          </a:xfrm>
        </p:grpSpPr>
        <p:sp>
          <p:nvSpPr>
            <p:cNvPr id="799" name="Google Shape;799;p19"/>
            <p:cNvSpPr/>
            <p:nvPr/>
          </p:nvSpPr>
          <p:spPr>
            <a:xfrm>
              <a:off x="213192" y="1355357"/>
              <a:ext cx="1500020" cy="1095786"/>
            </a:xfrm>
            <a:custGeom>
              <a:avLst/>
              <a:gdLst/>
              <a:ahLst/>
              <a:cxnLst/>
              <a:rect l="l" t="t" r="r" b="b"/>
              <a:pathLst>
                <a:path w="1500020" h="1095786" extrusionOk="0">
                  <a:moveTo>
                    <a:pt x="1345527" y="250022"/>
                  </a:moveTo>
                  <a:cubicBezTo>
                    <a:pt x="1405951" y="209928"/>
                    <a:pt x="1514483" y="124203"/>
                    <a:pt x="1498418" y="37495"/>
                  </a:cubicBezTo>
                  <a:cubicBezTo>
                    <a:pt x="1492973" y="8027"/>
                    <a:pt x="1467982" y="3831"/>
                    <a:pt x="1441206" y="1598"/>
                  </a:cubicBezTo>
                  <a:cubicBezTo>
                    <a:pt x="1377122" y="-3849"/>
                    <a:pt x="1312146" y="5081"/>
                    <a:pt x="1250204" y="21511"/>
                  </a:cubicBezTo>
                  <a:cubicBezTo>
                    <a:pt x="994226" y="89466"/>
                    <a:pt x="767612" y="276007"/>
                    <a:pt x="571165" y="446386"/>
                  </a:cubicBezTo>
                  <a:cubicBezTo>
                    <a:pt x="452458" y="549345"/>
                    <a:pt x="339374" y="658644"/>
                    <a:pt x="227361" y="768837"/>
                  </a:cubicBezTo>
                  <a:cubicBezTo>
                    <a:pt x="139179" y="855544"/>
                    <a:pt x="25470" y="946716"/>
                    <a:pt x="13778" y="1078429"/>
                  </a:cubicBezTo>
                  <a:cubicBezTo>
                    <a:pt x="9405" y="1082894"/>
                    <a:pt x="4942" y="1087270"/>
                    <a:pt x="658" y="1091824"/>
                  </a:cubicBezTo>
                  <a:cubicBezTo>
                    <a:pt x="-1395" y="1093967"/>
                    <a:pt x="1818" y="1097181"/>
                    <a:pt x="3960" y="1095128"/>
                  </a:cubicBezTo>
                  <a:cubicBezTo>
                    <a:pt x="7174" y="1092091"/>
                    <a:pt x="10387" y="1089145"/>
                    <a:pt x="13600" y="1086109"/>
                  </a:cubicBezTo>
                  <a:cubicBezTo>
                    <a:pt x="15028" y="1097896"/>
                    <a:pt x="34396" y="1097271"/>
                    <a:pt x="35288" y="1084055"/>
                  </a:cubicBezTo>
                  <a:cubicBezTo>
                    <a:pt x="35735" y="1077179"/>
                    <a:pt x="36538" y="1070392"/>
                    <a:pt x="37609" y="1063695"/>
                  </a:cubicBezTo>
                  <a:cubicBezTo>
                    <a:pt x="41982" y="1059677"/>
                    <a:pt x="46356" y="1055837"/>
                    <a:pt x="50729" y="1051908"/>
                  </a:cubicBezTo>
                  <a:cubicBezTo>
                    <a:pt x="444872" y="994937"/>
                    <a:pt x="831160" y="892870"/>
                    <a:pt x="1200133" y="742405"/>
                  </a:cubicBezTo>
                  <a:cubicBezTo>
                    <a:pt x="1240922" y="725796"/>
                    <a:pt x="1354809" y="701686"/>
                    <a:pt x="1358468" y="645429"/>
                  </a:cubicBezTo>
                  <a:cubicBezTo>
                    <a:pt x="1361860" y="593547"/>
                    <a:pt x="1279569" y="599083"/>
                    <a:pt x="1248330" y="599441"/>
                  </a:cubicBezTo>
                  <a:cubicBezTo>
                    <a:pt x="1151758" y="600512"/>
                    <a:pt x="1057060" y="627391"/>
                    <a:pt x="965129" y="654626"/>
                  </a:cubicBezTo>
                  <a:cubicBezTo>
                    <a:pt x="870878" y="682576"/>
                    <a:pt x="777876" y="714634"/>
                    <a:pt x="685945" y="749370"/>
                  </a:cubicBezTo>
                  <a:cubicBezTo>
                    <a:pt x="489498" y="823576"/>
                    <a:pt x="298586" y="910283"/>
                    <a:pt x="109101" y="1000651"/>
                  </a:cubicBezTo>
                  <a:cubicBezTo>
                    <a:pt x="277790" y="857330"/>
                    <a:pt x="463704" y="737404"/>
                    <a:pt x="657205" y="628819"/>
                  </a:cubicBezTo>
                  <a:cubicBezTo>
                    <a:pt x="884444" y="501214"/>
                    <a:pt x="1128106" y="394147"/>
                    <a:pt x="1345527" y="250022"/>
                  </a:cubicBezTo>
                  <a:close/>
                  <a:moveTo>
                    <a:pt x="1046082" y="651322"/>
                  </a:moveTo>
                  <a:cubicBezTo>
                    <a:pt x="1087317" y="640517"/>
                    <a:pt x="1128820" y="631052"/>
                    <a:pt x="1171037" y="625247"/>
                  </a:cubicBezTo>
                  <a:cubicBezTo>
                    <a:pt x="1193439" y="622122"/>
                    <a:pt x="1215842" y="619979"/>
                    <a:pt x="1238423" y="619354"/>
                  </a:cubicBezTo>
                  <a:cubicBezTo>
                    <a:pt x="1250740" y="618997"/>
                    <a:pt x="1309201" y="613996"/>
                    <a:pt x="1315984" y="623551"/>
                  </a:cubicBezTo>
                  <a:cubicBezTo>
                    <a:pt x="1315359" y="631320"/>
                    <a:pt x="1314645" y="639089"/>
                    <a:pt x="1314020" y="646857"/>
                  </a:cubicBezTo>
                  <a:cubicBezTo>
                    <a:pt x="1319286" y="663288"/>
                    <a:pt x="1314645" y="673021"/>
                    <a:pt x="1300275" y="676057"/>
                  </a:cubicBezTo>
                  <a:cubicBezTo>
                    <a:pt x="1293938" y="681951"/>
                    <a:pt x="1272161" y="688023"/>
                    <a:pt x="1265377" y="690881"/>
                  </a:cubicBezTo>
                  <a:cubicBezTo>
                    <a:pt x="1244671" y="699632"/>
                    <a:pt x="1223964" y="708204"/>
                    <a:pt x="1203168" y="716598"/>
                  </a:cubicBezTo>
                  <a:cubicBezTo>
                    <a:pt x="1163718" y="732582"/>
                    <a:pt x="1124000" y="748031"/>
                    <a:pt x="1084104" y="762943"/>
                  </a:cubicBezTo>
                  <a:cubicBezTo>
                    <a:pt x="927554" y="821433"/>
                    <a:pt x="768058" y="871975"/>
                    <a:pt x="606420" y="914301"/>
                  </a:cubicBezTo>
                  <a:cubicBezTo>
                    <a:pt x="435232" y="959128"/>
                    <a:pt x="261724" y="994401"/>
                    <a:pt x="86698" y="1020118"/>
                  </a:cubicBezTo>
                  <a:cubicBezTo>
                    <a:pt x="89911" y="1017350"/>
                    <a:pt x="93035" y="1014582"/>
                    <a:pt x="96248" y="1011903"/>
                  </a:cubicBezTo>
                  <a:cubicBezTo>
                    <a:pt x="407385" y="879029"/>
                    <a:pt x="717898" y="737494"/>
                    <a:pt x="1046082" y="651322"/>
                  </a:cubicBezTo>
                  <a:close/>
                  <a:moveTo>
                    <a:pt x="71079" y="1022172"/>
                  </a:moveTo>
                  <a:cubicBezTo>
                    <a:pt x="63046" y="1023333"/>
                    <a:pt x="55103" y="1024494"/>
                    <a:pt x="47070" y="1025655"/>
                  </a:cubicBezTo>
                  <a:cubicBezTo>
                    <a:pt x="79826" y="928232"/>
                    <a:pt x="171935" y="853937"/>
                    <a:pt x="242802" y="784196"/>
                  </a:cubicBezTo>
                  <a:cubicBezTo>
                    <a:pt x="330181" y="698203"/>
                    <a:pt x="418185" y="612835"/>
                    <a:pt x="509134" y="530503"/>
                  </a:cubicBezTo>
                  <a:cubicBezTo>
                    <a:pt x="693174" y="363786"/>
                    <a:pt x="893727" y="196176"/>
                    <a:pt x="1120965" y="91609"/>
                  </a:cubicBezTo>
                  <a:cubicBezTo>
                    <a:pt x="1175589" y="66517"/>
                    <a:pt x="1232175" y="45532"/>
                    <a:pt x="1290993" y="32763"/>
                  </a:cubicBezTo>
                  <a:cubicBezTo>
                    <a:pt x="1335709" y="23119"/>
                    <a:pt x="1506718" y="-13493"/>
                    <a:pt x="1475747" y="84019"/>
                  </a:cubicBezTo>
                  <a:cubicBezTo>
                    <a:pt x="1440939" y="193497"/>
                    <a:pt x="1318394" y="252790"/>
                    <a:pt x="1225749" y="305207"/>
                  </a:cubicBezTo>
                  <a:cubicBezTo>
                    <a:pt x="1023144" y="420043"/>
                    <a:pt x="814470" y="523628"/>
                    <a:pt x="612489" y="639535"/>
                  </a:cubicBezTo>
                  <a:cubicBezTo>
                    <a:pt x="420773" y="749638"/>
                    <a:pt x="232895" y="870903"/>
                    <a:pt x="71079" y="1022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63698" y="1683842"/>
              <a:ext cx="758064" cy="1044803"/>
            </a:xfrm>
            <a:custGeom>
              <a:avLst/>
              <a:gdLst/>
              <a:ahLst/>
              <a:cxnLst/>
              <a:rect l="l" t="t" r="r" b="b"/>
              <a:pathLst>
                <a:path w="758064" h="1044803" extrusionOk="0">
                  <a:moveTo>
                    <a:pt x="724104" y="2797"/>
                  </a:moveTo>
                  <a:cubicBezTo>
                    <a:pt x="698399" y="-6580"/>
                    <a:pt x="667964" y="9762"/>
                    <a:pt x="645383" y="20299"/>
                  </a:cubicBezTo>
                  <a:cubicBezTo>
                    <a:pt x="610395" y="36729"/>
                    <a:pt x="577729" y="57535"/>
                    <a:pt x="547115" y="81021"/>
                  </a:cubicBezTo>
                  <a:cubicBezTo>
                    <a:pt x="405648" y="190141"/>
                    <a:pt x="301668" y="350876"/>
                    <a:pt x="196885" y="493304"/>
                  </a:cubicBezTo>
                  <a:cubicBezTo>
                    <a:pt x="93083" y="634483"/>
                    <a:pt x="-37851" y="819863"/>
                    <a:pt x="10345" y="1004707"/>
                  </a:cubicBezTo>
                  <a:cubicBezTo>
                    <a:pt x="6954" y="1010333"/>
                    <a:pt x="3473" y="1015959"/>
                    <a:pt x="260" y="1021763"/>
                  </a:cubicBezTo>
                  <a:cubicBezTo>
                    <a:pt x="-901" y="1023728"/>
                    <a:pt x="2134" y="1025514"/>
                    <a:pt x="3294" y="1023549"/>
                  </a:cubicBezTo>
                  <a:cubicBezTo>
                    <a:pt x="6061" y="1019084"/>
                    <a:pt x="9096" y="1014798"/>
                    <a:pt x="11952" y="1010422"/>
                  </a:cubicBezTo>
                  <a:cubicBezTo>
                    <a:pt x="14630" y="1020066"/>
                    <a:pt x="17664" y="1029711"/>
                    <a:pt x="21413" y="1039265"/>
                  </a:cubicBezTo>
                  <a:cubicBezTo>
                    <a:pt x="25072" y="1048731"/>
                    <a:pt x="39531" y="1045248"/>
                    <a:pt x="36943" y="1034979"/>
                  </a:cubicBezTo>
                  <a:cubicBezTo>
                    <a:pt x="32837" y="1018816"/>
                    <a:pt x="29803" y="1002922"/>
                    <a:pt x="27571" y="987116"/>
                  </a:cubicBezTo>
                  <a:cubicBezTo>
                    <a:pt x="129588" y="840669"/>
                    <a:pt x="268198" y="721369"/>
                    <a:pt x="389583" y="591799"/>
                  </a:cubicBezTo>
                  <a:cubicBezTo>
                    <a:pt x="457772" y="518932"/>
                    <a:pt x="524266" y="444370"/>
                    <a:pt x="588796" y="368289"/>
                  </a:cubicBezTo>
                  <a:cubicBezTo>
                    <a:pt x="642884" y="304531"/>
                    <a:pt x="705450" y="239165"/>
                    <a:pt x="738028" y="161031"/>
                  </a:cubicBezTo>
                  <a:cubicBezTo>
                    <a:pt x="753736" y="123526"/>
                    <a:pt x="779887" y="23156"/>
                    <a:pt x="724104" y="2797"/>
                  </a:cubicBezTo>
                  <a:close/>
                  <a:moveTo>
                    <a:pt x="734190" y="129509"/>
                  </a:moveTo>
                  <a:cubicBezTo>
                    <a:pt x="722587" y="170139"/>
                    <a:pt x="699202" y="207108"/>
                    <a:pt x="674479" y="240951"/>
                  </a:cubicBezTo>
                  <a:cubicBezTo>
                    <a:pt x="573534" y="379361"/>
                    <a:pt x="452417" y="507056"/>
                    <a:pt x="334335" y="630821"/>
                  </a:cubicBezTo>
                  <a:cubicBezTo>
                    <a:pt x="227231" y="743068"/>
                    <a:pt x="111202" y="848349"/>
                    <a:pt x="26590" y="978811"/>
                  </a:cubicBezTo>
                  <a:cubicBezTo>
                    <a:pt x="9096" y="827721"/>
                    <a:pt x="77196" y="693240"/>
                    <a:pt x="165200" y="568314"/>
                  </a:cubicBezTo>
                  <a:cubicBezTo>
                    <a:pt x="259630" y="434279"/>
                    <a:pt x="355577" y="294262"/>
                    <a:pt x="468215" y="174693"/>
                  </a:cubicBezTo>
                  <a:cubicBezTo>
                    <a:pt x="519982" y="119686"/>
                    <a:pt x="578353" y="69948"/>
                    <a:pt x="646454" y="36461"/>
                  </a:cubicBezTo>
                  <a:cubicBezTo>
                    <a:pt x="657878" y="30836"/>
                    <a:pt x="670552" y="21013"/>
                    <a:pt x="683137" y="20567"/>
                  </a:cubicBezTo>
                  <a:cubicBezTo>
                    <a:pt x="692151" y="20209"/>
                    <a:pt x="733208" y="37354"/>
                    <a:pt x="739277" y="46909"/>
                  </a:cubicBezTo>
                  <a:cubicBezTo>
                    <a:pt x="750523" y="64501"/>
                    <a:pt x="739366" y="111471"/>
                    <a:pt x="734190" y="1295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19"/>
          <p:cNvGrpSpPr/>
          <p:nvPr/>
        </p:nvGrpSpPr>
        <p:grpSpPr>
          <a:xfrm>
            <a:off x="8305807" y="4487039"/>
            <a:ext cx="913336" cy="772639"/>
            <a:chOff x="8580941" y="4223027"/>
            <a:chExt cx="1892140" cy="1600660"/>
          </a:xfrm>
        </p:grpSpPr>
        <p:sp>
          <p:nvSpPr>
            <p:cNvPr id="802" name="Google Shape;802;p19"/>
            <p:cNvSpPr/>
            <p:nvPr/>
          </p:nvSpPr>
          <p:spPr>
            <a:xfrm>
              <a:off x="9393641" y="4223027"/>
              <a:ext cx="698764" cy="626238"/>
            </a:xfrm>
            <a:custGeom>
              <a:avLst/>
              <a:gdLst/>
              <a:ahLst/>
              <a:cxnLst/>
              <a:rect l="l" t="t" r="r" b="b"/>
              <a:pathLst>
                <a:path w="698764" h="626238" extrusionOk="0">
                  <a:moveTo>
                    <a:pt x="0" y="626239"/>
                  </a:moveTo>
                  <a:lnTo>
                    <a:pt x="569347" y="0"/>
                  </a:lnTo>
                  <a:lnTo>
                    <a:pt x="698764" y="60454"/>
                  </a:lnTo>
                  <a:lnTo>
                    <a:pt x="193502" y="61597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8618209" y="4742735"/>
              <a:ext cx="909044" cy="184487"/>
            </a:xfrm>
            <a:custGeom>
              <a:avLst/>
              <a:gdLst/>
              <a:ahLst/>
              <a:cxnLst/>
              <a:rect l="l" t="t" r="r" b="b"/>
              <a:pathLst>
                <a:path w="909044" h="184487" extrusionOk="0">
                  <a:moveTo>
                    <a:pt x="909044" y="99387"/>
                  </a:moveTo>
                  <a:lnTo>
                    <a:pt x="132095" y="0"/>
                  </a:lnTo>
                  <a:lnTo>
                    <a:pt x="0" y="134124"/>
                  </a:lnTo>
                  <a:lnTo>
                    <a:pt x="824879" y="1844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8580941" y="4263335"/>
              <a:ext cx="1892140" cy="1560352"/>
            </a:xfrm>
            <a:custGeom>
              <a:avLst/>
              <a:gdLst/>
              <a:ahLst/>
              <a:cxnLst/>
              <a:rect l="l" t="t" r="r" b="b"/>
              <a:pathLst>
                <a:path w="1892140" h="1560352" extrusionOk="0">
                  <a:moveTo>
                    <a:pt x="1486384" y="10949"/>
                  </a:moveTo>
                  <a:lnTo>
                    <a:pt x="969340" y="517708"/>
                  </a:lnTo>
                  <a:lnTo>
                    <a:pt x="880087" y="552267"/>
                  </a:lnTo>
                  <a:lnTo>
                    <a:pt x="879908" y="551909"/>
                  </a:lnTo>
                  <a:lnTo>
                    <a:pt x="856613" y="561285"/>
                  </a:lnTo>
                  <a:lnTo>
                    <a:pt x="833139" y="570304"/>
                  </a:lnTo>
                  <a:lnTo>
                    <a:pt x="833318" y="570662"/>
                  </a:lnTo>
                  <a:lnTo>
                    <a:pt x="750223" y="604059"/>
                  </a:lnTo>
                  <a:lnTo>
                    <a:pt x="40659" y="580574"/>
                  </a:lnTo>
                  <a:cubicBezTo>
                    <a:pt x="11652" y="580574"/>
                    <a:pt x="-7984" y="610131"/>
                    <a:pt x="3173" y="636830"/>
                  </a:cubicBezTo>
                  <a:lnTo>
                    <a:pt x="379286" y="1535425"/>
                  </a:lnTo>
                  <a:cubicBezTo>
                    <a:pt x="385802" y="1550873"/>
                    <a:pt x="401064" y="1560785"/>
                    <a:pt x="417843" y="1560339"/>
                  </a:cubicBezTo>
                  <a:lnTo>
                    <a:pt x="1109914" y="1552659"/>
                  </a:lnTo>
                  <a:cubicBezTo>
                    <a:pt x="1109914" y="1552659"/>
                    <a:pt x="1173105" y="1565964"/>
                    <a:pt x="1240581" y="1536496"/>
                  </a:cubicBezTo>
                  <a:cubicBezTo>
                    <a:pt x="1310019" y="1512029"/>
                    <a:pt x="1347149" y="1459166"/>
                    <a:pt x="1347149" y="1459166"/>
                  </a:cubicBezTo>
                  <a:lnTo>
                    <a:pt x="1878384" y="984909"/>
                  </a:lnTo>
                  <a:cubicBezTo>
                    <a:pt x="1890969" y="973837"/>
                    <a:pt x="1895432" y="956156"/>
                    <a:pt x="1889630" y="940440"/>
                  </a:cubicBezTo>
                  <a:lnTo>
                    <a:pt x="1552342" y="26576"/>
                  </a:lnTo>
                  <a:cubicBezTo>
                    <a:pt x="1542078" y="-660"/>
                    <a:pt x="1507626" y="-8875"/>
                    <a:pt x="1486384" y="10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8629187" y="4914096"/>
              <a:ext cx="996691" cy="874930"/>
            </a:xfrm>
            <a:custGeom>
              <a:avLst/>
              <a:gdLst/>
              <a:ahLst/>
              <a:cxnLst/>
              <a:rect l="l" t="t" r="r" b="b"/>
              <a:pathLst>
                <a:path w="996691" h="874930" extrusionOk="0">
                  <a:moveTo>
                    <a:pt x="996691" y="851267"/>
                  </a:moveTo>
                  <a:lnTo>
                    <a:pt x="992229" y="851446"/>
                  </a:lnTo>
                  <a:lnTo>
                    <a:pt x="377274" y="874931"/>
                  </a:lnTo>
                  <a:lnTo>
                    <a:pt x="376381" y="872966"/>
                  </a:lnTo>
                  <a:lnTo>
                    <a:pt x="0" y="0"/>
                  </a:lnTo>
                  <a:lnTo>
                    <a:pt x="679932" y="17502"/>
                  </a:lnTo>
                  <a:lnTo>
                    <a:pt x="996691" y="851267"/>
                  </a:lnTo>
                  <a:close/>
                  <a:moveTo>
                    <a:pt x="381469" y="868412"/>
                  </a:moveTo>
                  <a:lnTo>
                    <a:pt x="987587" y="845195"/>
                  </a:lnTo>
                  <a:lnTo>
                    <a:pt x="675558" y="23664"/>
                  </a:lnTo>
                  <a:lnTo>
                    <a:pt x="9818" y="6518"/>
                  </a:lnTo>
                  <a:lnTo>
                    <a:pt x="381469" y="868412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9326701" y="4782115"/>
              <a:ext cx="594426" cy="1036807"/>
            </a:xfrm>
            <a:custGeom>
              <a:avLst/>
              <a:gdLst/>
              <a:ahLst/>
              <a:cxnLst/>
              <a:rect l="l" t="t" r="r" b="b"/>
              <a:pathLst>
                <a:path w="594426" h="1036807" extrusionOk="0">
                  <a:moveTo>
                    <a:pt x="220813" y="0"/>
                  </a:moveTo>
                  <a:lnTo>
                    <a:pt x="134327" y="33397"/>
                  </a:lnTo>
                  <a:lnTo>
                    <a:pt x="134148" y="33039"/>
                  </a:lnTo>
                  <a:lnTo>
                    <a:pt x="110853" y="42416"/>
                  </a:lnTo>
                  <a:lnTo>
                    <a:pt x="87379" y="51435"/>
                  </a:lnTo>
                  <a:lnTo>
                    <a:pt x="87558" y="51792"/>
                  </a:lnTo>
                  <a:lnTo>
                    <a:pt x="4463" y="85189"/>
                  </a:lnTo>
                  <a:lnTo>
                    <a:pt x="0" y="85010"/>
                  </a:lnTo>
                  <a:lnTo>
                    <a:pt x="374061" y="1035307"/>
                  </a:lnTo>
                  <a:cubicBezTo>
                    <a:pt x="394322" y="1037719"/>
                    <a:pt x="443232" y="1040130"/>
                    <a:pt x="494821" y="1017627"/>
                  </a:cubicBezTo>
                  <a:cubicBezTo>
                    <a:pt x="546855" y="999321"/>
                    <a:pt x="580772" y="965031"/>
                    <a:pt x="594427" y="949047"/>
                  </a:cubicBezTo>
                  <a:lnTo>
                    <a:pt x="2208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9705902" y="5610832"/>
              <a:ext cx="133952" cy="134029"/>
            </a:xfrm>
            <a:custGeom>
              <a:avLst/>
              <a:gdLst/>
              <a:ahLst/>
              <a:cxnLst/>
              <a:rect l="l" t="t" r="r" b="b"/>
              <a:pathLst>
                <a:path w="133952" h="134029" extrusionOk="0">
                  <a:moveTo>
                    <a:pt x="129275" y="42464"/>
                  </a:moveTo>
                  <a:cubicBezTo>
                    <a:pt x="142842" y="76932"/>
                    <a:pt x="125884" y="115776"/>
                    <a:pt x="91521" y="129350"/>
                  </a:cubicBezTo>
                  <a:cubicBezTo>
                    <a:pt x="57159" y="142923"/>
                    <a:pt x="18244" y="125956"/>
                    <a:pt x="4678" y="91577"/>
                  </a:cubicBezTo>
                  <a:cubicBezTo>
                    <a:pt x="-8889" y="57108"/>
                    <a:pt x="8069" y="18264"/>
                    <a:pt x="42432" y="4691"/>
                  </a:cubicBezTo>
                  <a:cubicBezTo>
                    <a:pt x="76795" y="-8882"/>
                    <a:pt x="115709" y="7995"/>
                    <a:pt x="129275" y="42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-1293721">
              <a:off x="9395654" y="4903063"/>
              <a:ext cx="171815" cy="67956"/>
            </a:xfrm>
            <a:custGeom>
              <a:avLst/>
              <a:gdLst/>
              <a:ahLst/>
              <a:cxnLst/>
              <a:rect l="l" t="t" r="r" b="b"/>
              <a:pathLst>
                <a:path w="171819" h="67957" extrusionOk="0">
                  <a:moveTo>
                    <a:pt x="0" y="0"/>
                  </a:moveTo>
                  <a:lnTo>
                    <a:pt x="171820" y="0"/>
                  </a:lnTo>
                  <a:lnTo>
                    <a:pt x="171820" y="67957"/>
                  </a:lnTo>
                  <a:lnTo>
                    <a:pt x="0" y="67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9495568" y="5121265"/>
              <a:ext cx="212155" cy="243155"/>
            </a:xfrm>
            <a:custGeom>
              <a:avLst/>
              <a:gdLst/>
              <a:ahLst/>
              <a:cxnLst/>
              <a:rect l="l" t="t" r="r" b="b"/>
              <a:pathLst>
                <a:path w="212155" h="243155" extrusionOk="0">
                  <a:moveTo>
                    <a:pt x="26776" y="243155"/>
                  </a:moveTo>
                  <a:lnTo>
                    <a:pt x="212155" y="68044"/>
                  </a:lnTo>
                  <a:lnTo>
                    <a:pt x="185379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9544926" y="5246816"/>
              <a:ext cx="212243" cy="243155"/>
            </a:xfrm>
            <a:custGeom>
              <a:avLst/>
              <a:gdLst/>
              <a:ahLst/>
              <a:cxnLst/>
              <a:rect l="l" t="t" r="r" b="b"/>
              <a:pathLst>
                <a:path w="212243" h="243155" extrusionOk="0">
                  <a:moveTo>
                    <a:pt x="26865" y="243155"/>
                  </a:moveTo>
                  <a:lnTo>
                    <a:pt x="212244" y="68134"/>
                  </a:lnTo>
                  <a:lnTo>
                    <a:pt x="185468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9607314" y="4315182"/>
              <a:ext cx="816310" cy="1323379"/>
            </a:xfrm>
            <a:custGeom>
              <a:avLst/>
              <a:gdLst/>
              <a:ahLst/>
              <a:cxnLst/>
              <a:rect l="l" t="t" r="r" b="b"/>
              <a:pathLst>
                <a:path w="816310" h="1323379" extrusionOk="0">
                  <a:moveTo>
                    <a:pt x="341037" y="1323380"/>
                  </a:moveTo>
                  <a:lnTo>
                    <a:pt x="339341" y="1319094"/>
                  </a:lnTo>
                  <a:lnTo>
                    <a:pt x="0" y="473184"/>
                  </a:lnTo>
                  <a:lnTo>
                    <a:pt x="486430" y="0"/>
                  </a:lnTo>
                  <a:lnTo>
                    <a:pt x="488126" y="4554"/>
                  </a:lnTo>
                  <a:lnTo>
                    <a:pt x="816310" y="885557"/>
                  </a:lnTo>
                  <a:lnTo>
                    <a:pt x="814703" y="886986"/>
                  </a:lnTo>
                  <a:lnTo>
                    <a:pt x="341037" y="1323380"/>
                  </a:lnTo>
                  <a:close/>
                  <a:moveTo>
                    <a:pt x="7497" y="474791"/>
                  </a:moveTo>
                  <a:lnTo>
                    <a:pt x="343536" y="1312485"/>
                  </a:lnTo>
                  <a:lnTo>
                    <a:pt x="808903" y="883771"/>
                  </a:lnTo>
                  <a:lnTo>
                    <a:pt x="483842" y="11341"/>
                  </a:lnTo>
                  <a:lnTo>
                    <a:pt x="7497" y="474791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2" name="Google Shape;812;p19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22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"/>
          <p:cNvSpPr/>
          <p:nvPr/>
        </p:nvSpPr>
        <p:spPr>
          <a:xfrm flipH="1">
            <a:off x="1715021" y="2447044"/>
            <a:ext cx="1113840" cy="869100"/>
          </a:xfrm>
          <a:custGeom>
            <a:avLst/>
            <a:gdLst/>
            <a:ahLst/>
            <a:cxnLst/>
            <a:rect l="l" t="t" r="r" b="b"/>
            <a:pathLst>
              <a:path w="1369363" h="1068478" extrusionOk="0">
                <a:moveTo>
                  <a:pt x="1183486" y="1067739"/>
                </a:moveTo>
                <a:cubicBezTo>
                  <a:pt x="1066029" y="1076580"/>
                  <a:pt x="955533" y="1004964"/>
                  <a:pt x="899571" y="914685"/>
                </a:cubicBezTo>
                <a:cubicBezTo>
                  <a:pt x="866547" y="861464"/>
                  <a:pt x="838790" y="794044"/>
                  <a:pt x="771493" y="779310"/>
                </a:cubicBezTo>
                <a:cubicBezTo>
                  <a:pt x="720887" y="768148"/>
                  <a:pt x="669744" y="793151"/>
                  <a:pt x="617888" y="798152"/>
                </a:cubicBezTo>
                <a:cubicBezTo>
                  <a:pt x="569423" y="802796"/>
                  <a:pt x="520959" y="786722"/>
                  <a:pt x="484365" y="758772"/>
                </a:cubicBezTo>
                <a:lnTo>
                  <a:pt x="484722" y="759308"/>
                </a:lnTo>
                <a:cubicBezTo>
                  <a:pt x="408411" y="729483"/>
                  <a:pt x="322549" y="725911"/>
                  <a:pt x="240436" y="711981"/>
                </a:cubicBezTo>
                <a:cubicBezTo>
                  <a:pt x="158323" y="698050"/>
                  <a:pt x="72372" y="669118"/>
                  <a:pt x="28638" y="606968"/>
                </a:cubicBezTo>
                <a:cubicBezTo>
                  <a:pt x="-47138" y="499365"/>
                  <a:pt x="41133" y="362294"/>
                  <a:pt x="134582" y="265853"/>
                </a:cubicBezTo>
                <a:cubicBezTo>
                  <a:pt x="151450" y="248440"/>
                  <a:pt x="169658" y="230581"/>
                  <a:pt x="194292" y="222812"/>
                </a:cubicBezTo>
                <a:cubicBezTo>
                  <a:pt x="253556" y="204149"/>
                  <a:pt x="311482" y="251119"/>
                  <a:pt x="372709" y="263978"/>
                </a:cubicBezTo>
                <a:cubicBezTo>
                  <a:pt x="494183" y="289428"/>
                  <a:pt x="590755" y="182450"/>
                  <a:pt x="683400" y="109405"/>
                </a:cubicBezTo>
                <a:cubicBezTo>
                  <a:pt x="784702" y="29485"/>
                  <a:pt x="926793" y="-19986"/>
                  <a:pt x="1059781" y="7786"/>
                </a:cubicBezTo>
                <a:cubicBezTo>
                  <a:pt x="1170545" y="30913"/>
                  <a:pt x="1262029" y="105923"/>
                  <a:pt x="1308798" y="196291"/>
                </a:cubicBezTo>
                <a:cubicBezTo>
                  <a:pt x="1355567" y="286749"/>
                  <a:pt x="1360743" y="390780"/>
                  <a:pt x="1337983" y="487935"/>
                </a:cubicBezTo>
                <a:cubicBezTo>
                  <a:pt x="1315224" y="585268"/>
                  <a:pt x="1266313" y="689031"/>
                  <a:pt x="1314332" y="779132"/>
                </a:cubicBezTo>
                <a:cubicBezTo>
                  <a:pt x="1327541" y="803867"/>
                  <a:pt x="1347444" y="825656"/>
                  <a:pt x="1359048" y="851016"/>
                </a:cubicBezTo>
                <a:cubicBezTo>
                  <a:pt x="1402692" y="946296"/>
                  <a:pt x="1300944" y="1058810"/>
                  <a:pt x="1183486" y="10677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18"/>
          <p:cNvGrpSpPr/>
          <p:nvPr/>
        </p:nvGrpSpPr>
        <p:grpSpPr>
          <a:xfrm flipH="1">
            <a:off x="3261129" y="3536384"/>
            <a:ext cx="2254737" cy="1443291"/>
            <a:chOff x="4521053" y="24166"/>
            <a:chExt cx="2771990" cy="1774392"/>
          </a:xfrm>
        </p:grpSpPr>
        <p:grpSp>
          <p:nvGrpSpPr>
            <p:cNvPr id="640" name="Google Shape;640;p18"/>
            <p:cNvGrpSpPr/>
            <p:nvPr/>
          </p:nvGrpSpPr>
          <p:grpSpPr>
            <a:xfrm>
              <a:off x="6548600" y="1461402"/>
              <a:ext cx="204288" cy="337156"/>
              <a:chOff x="6548600" y="1461402"/>
              <a:chExt cx="204288" cy="337156"/>
            </a:xfrm>
          </p:grpSpPr>
          <p:sp>
            <p:nvSpPr>
              <p:cNvPr id="641" name="Google Shape;641;p18"/>
              <p:cNvSpPr/>
              <p:nvPr/>
            </p:nvSpPr>
            <p:spPr>
              <a:xfrm>
                <a:off x="6548600" y="1637471"/>
                <a:ext cx="81515" cy="115628"/>
              </a:xfrm>
              <a:custGeom>
                <a:avLst/>
                <a:gdLst/>
                <a:ahLst/>
                <a:cxnLst/>
                <a:rect l="l" t="t" r="r" b="b"/>
                <a:pathLst>
                  <a:path w="81515" h="115628" extrusionOk="0">
                    <a:moveTo>
                      <a:pt x="81134" y="31666"/>
                    </a:moveTo>
                    <a:cubicBezTo>
                      <a:pt x="83098" y="48811"/>
                      <a:pt x="77386" y="65063"/>
                      <a:pt x="66229" y="77207"/>
                    </a:cubicBezTo>
                    <a:cubicBezTo>
                      <a:pt x="60160" y="93370"/>
                      <a:pt x="43469" y="107568"/>
                      <a:pt x="28564" y="114087"/>
                    </a:cubicBezTo>
                    <a:cubicBezTo>
                      <a:pt x="21781" y="117034"/>
                      <a:pt x="14016" y="115962"/>
                      <a:pt x="9999" y="109086"/>
                    </a:cubicBezTo>
                    <a:cubicBezTo>
                      <a:pt x="-10529" y="73903"/>
                      <a:pt x="1074" y="20772"/>
                      <a:pt x="39988" y="3091"/>
                    </a:cubicBezTo>
                    <a:cubicBezTo>
                      <a:pt x="62659" y="-7268"/>
                      <a:pt x="78635" y="9967"/>
                      <a:pt x="81134" y="316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8"/>
              <p:cNvSpPr/>
              <p:nvPr/>
            </p:nvSpPr>
            <p:spPr>
              <a:xfrm>
                <a:off x="6681991" y="1607937"/>
                <a:ext cx="70897" cy="100761"/>
              </a:xfrm>
              <a:custGeom>
                <a:avLst/>
                <a:gdLst/>
                <a:ahLst/>
                <a:cxnLst/>
                <a:rect l="l" t="t" r="r" b="b"/>
                <a:pathLst>
                  <a:path w="70897" h="100761" extrusionOk="0">
                    <a:moveTo>
                      <a:pt x="12631" y="16641"/>
                    </a:moveTo>
                    <a:cubicBezTo>
                      <a:pt x="22627" y="2621"/>
                      <a:pt x="40299" y="-7737"/>
                      <a:pt x="55026" y="7622"/>
                    </a:cubicBezTo>
                    <a:cubicBezTo>
                      <a:pt x="55472" y="8068"/>
                      <a:pt x="55740" y="8515"/>
                      <a:pt x="56097" y="8961"/>
                    </a:cubicBezTo>
                    <a:cubicBezTo>
                      <a:pt x="60113" y="11194"/>
                      <a:pt x="63683" y="14408"/>
                      <a:pt x="66450" y="18873"/>
                    </a:cubicBezTo>
                    <a:cubicBezTo>
                      <a:pt x="75019" y="32625"/>
                      <a:pt x="70110" y="48966"/>
                      <a:pt x="61006" y="63789"/>
                    </a:cubicBezTo>
                    <a:cubicBezTo>
                      <a:pt x="57882" y="77988"/>
                      <a:pt x="50028" y="90936"/>
                      <a:pt x="36550" y="93882"/>
                    </a:cubicBezTo>
                    <a:cubicBezTo>
                      <a:pt x="36104" y="94329"/>
                      <a:pt x="35569" y="94865"/>
                      <a:pt x="35123" y="95400"/>
                    </a:cubicBezTo>
                    <a:cubicBezTo>
                      <a:pt x="24769" y="105670"/>
                      <a:pt x="7633" y="100312"/>
                      <a:pt x="3705" y="86739"/>
                    </a:cubicBezTo>
                    <a:cubicBezTo>
                      <a:pt x="-668" y="71558"/>
                      <a:pt x="-1203" y="56199"/>
                      <a:pt x="2277" y="41287"/>
                    </a:cubicBezTo>
                    <a:cubicBezTo>
                      <a:pt x="3170" y="34679"/>
                      <a:pt x="4866" y="28606"/>
                      <a:pt x="7275" y="24142"/>
                    </a:cubicBezTo>
                    <a:cubicBezTo>
                      <a:pt x="8614" y="21284"/>
                      <a:pt x="10489" y="18784"/>
                      <a:pt x="12631" y="166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8"/>
              <p:cNvSpPr/>
              <p:nvPr/>
            </p:nvSpPr>
            <p:spPr>
              <a:xfrm>
                <a:off x="6640587" y="1461402"/>
                <a:ext cx="70035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70035" h="125631" extrusionOk="0">
                    <a:moveTo>
                      <a:pt x="45466" y="298"/>
                    </a:moveTo>
                    <a:cubicBezTo>
                      <a:pt x="54660" y="-1220"/>
                      <a:pt x="64745" y="3066"/>
                      <a:pt x="66977" y="13067"/>
                    </a:cubicBezTo>
                    <a:cubicBezTo>
                      <a:pt x="70368" y="28426"/>
                      <a:pt x="70904" y="43696"/>
                      <a:pt x="68761" y="58430"/>
                    </a:cubicBezTo>
                    <a:cubicBezTo>
                      <a:pt x="68673" y="73879"/>
                      <a:pt x="61264" y="90488"/>
                      <a:pt x="51893" y="103436"/>
                    </a:cubicBezTo>
                    <a:cubicBezTo>
                      <a:pt x="48233" y="109240"/>
                      <a:pt x="44128" y="114866"/>
                      <a:pt x="39308" y="120134"/>
                    </a:cubicBezTo>
                    <a:cubicBezTo>
                      <a:pt x="31454" y="128707"/>
                      <a:pt x="14138" y="127189"/>
                      <a:pt x="9051" y="116027"/>
                    </a:cubicBezTo>
                    <a:cubicBezTo>
                      <a:pt x="2714" y="102186"/>
                      <a:pt x="-142" y="87362"/>
                      <a:pt x="1018" y="72986"/>
                    </a:cubicBezTo>
                    <a:cubicBezTo>
                      <a:pt x="-677" y="61377"/>
                      <a:pt x="-499" y="49679"/>
                      <a:pt x="3428" y="38160"/>
                    </a:cubicBezTo>
                    <a:cubicBezTo>
                      <a:pt x="9854" y="19140"/>
                      <a:pt x="25384" y="3602"/>
                      <a:pt x="45466" y="2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8"/>
              <p:cNvSpPr/>
              <p:nvPr/>
            </p:nvSpPr>
            <p:spPr>
              <a:xfrm>
                <a:off x="6568046" y="1523360"/>
                <a:ext cx="42232" cy="56955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56955" extrusionOk="0">
                    <a:moveTo>
                      <a:pt x="23131" y="669"/>
                    </a:moveTo>
                    <a:cubicBezTo>
                      <a:pt x="34734" y="-2992"/>
                      <a:pt x="44462" y="9063"/>
                      <a:pt x="41785" y="19868"/>
                    </a:cubicBezTo>
                    <a:cubicBezTo>
                      <a:pt x="41339" y="21743"/>
                      <a:pt x="40714" y="23619"/>
                      <a:pt x="40000" y="25583"/>
                    </a:cubicBezTo>
                    <a:cubicBezTo>
                      <a:pt x="41249" y="28441"/>
                      <a:pt x="41695" y="31745"/>
                      <a:pt x="41428" y="34870"/>
                    </a:cubicBezTo>
                    <a:cubicBezTo>
                      <a:pt x="40535" y="45586"/>
                      <a:pt x="33395" y="52551"/>
                      <a:pt x="23845" y="56301"/>
                    </a:cubicBezTo>
                    <a:cubicBezTo>
                      <a:pt x="19115" y="58177"/>
                      <a:pt x="12688" y="55766"/>
                      <a:pt x="9386" y="52283"/>
                    </a:cubicBezTo>
                    <a:cubicBezTo>
                      <a:pt x="6976" y="49783"/>
                      <a:pt x="5102" y="46925"/>
                      <a:pt x="3763" y="43978"/>
                    </a:cubicBezTo>
                    <a:cubicBezTo>
                      <a:pt x="1353" y="41210"/>
                      <a:pt x="-164" y="37728"/>
                      <a:pt x="14" y="34334"/>
                    </a:cubicBezTo>
                    <a:cubicBezTo>
                      <a:pt x="104" y="32370"/>
                      <a:pt x="550" y="30673"/>
                      <a:pt x="1085" y="29155"/>
                    </a:cubicBezTo>
                    <a:cubicBezTo>
                      <a:pt x="1978" y="16743"/>
                      <a:pt x="10100" y="4777"/>
                      <a:pt x="23131" y="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8"/>
              <p:cNvSpPr/>
              <p:nvPr/>
            </p:nvSpPr>
            <p:spPr>
              <a:xfrm>
                <a:off x="6660328" y="1754322"/>
                <a:ext cx="34163" cy="44236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4236" extrusionOk="0">
                    <a:moveTo>
                      <a:pt x="25458" y="1075"/>
                    </a:moveTo>
                    <a:cubicBezTo>
                      <a:pt x="27332" y="1343"/>
                      <a:pt x="29296" y="2415"/>
                      <a:pt x="30010" y="4022"/>
                    </a:cubicBezTo>
                    <a:cubicBezTo>
                      <a:pt x="30099" y="4290"/>
                      <a:pt x="30099" y="4469"/>
                      <a:pt x="30188" y="4736"/>
                    </a:cubicBezTo>
                    <a:cubicBezTo>
                      <a:pt x="32152" y="7058"/>
                      <a:pt x="33223" y="10005"/>
                      <a:pt x="33669" y="13488"/>
                    </a:cubicBezTo>
                    <a:cubicBezTo>
                      <a:pt x="33937" y="15720"/>
                      <a:pt x="34294" y="17952"/>
                      <a:pt x="34115" y="20185"/>
                    </a:cubicBezTo>
                    <a:cubicBezTo>
                      <a:pt x="33848" y="24650"/>
                      <a:pt x="32063" y="28132"/>
                      <a:pt x="29296" y="30900"/>
                    </a:cubicBezTo>
                    <a:cubicBezTo>
                      <a:pt x="28850" y="31883"/>
                      <a:pt x="28492" y="32865"/>
                      <a:pt x="28046" y="33758"/>
                    </a:cubicBezTo>
                    <a:cubicBezTo>
                      <a:pt x="25369" y="40723"/>
                      <a:pt x="18139" y="46170"/>
                      <a:pt x="10374" y="43581"/>
                    </a:cubicBezTo>
                    <a:cubicBezTo>
                      <a:pt x="3055" y="41170"/>
                      <a:pt x="-1675" y="33579"/>
                      <a:pt x="556" y="25900"/>
                    </a:cubicBezTo>
                    <a:cubicBezTo>
                      <a:pt x="1003" y="24382"/>
                      <a:pt x="1449" y="22953"/>
                      <a:pt x="1806" y="21435"/>
                    </a:cubicBezTo>
                    <a:cubicBezTo>
                      <a:pt x="1449" y="17952"/>
                      <a:pt x="1895" y="14291"/>
                      <a:pt x="3858" y="11612"/>
                    </a:cubicBezTo>
                    <a:cubicBezTo>
                      <a:pt x="6001" y="8665"/>
                      <a:pt x="8232" y="6165"/>
                      <a:pt x="10820" y="3665"/>
                    </a:cubicBezTo>
                    <a:cubicBezTo>
                      <a:pt x="14747" y="93"/>
                      <a:pt x="20549" y="-1068"/>
                      <a:pt x="25458" y="10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8"/>
            <p:cNvGrpSpPr/>
            <p:nvPr/>
          </p:nvGrpSpPr>
          <p:grpSpPr>
            <a:xfrm>
              <a:off x="4521053" y="24166"/>
              <a:ext cx="225401" cy="319030"/>
              <a:chOff x="4521053" y="24166"/>
              <a:chExt cx="225401" cy="319030"/>
            </a:xfrm>
          </p:grpSpPr>
          <p:sp>
            <p:nvSpPr>
              <p:cNvPr id="647" name="Google Shape;647;p18"/>
              <p:cNvSpPr/>
              <p:nvPr/>
            </p:nvSpPr>
            <p:spPr>
              <a:xfrm>
                <a:off x="4521053" y="165784"/>
                <a:ext cx="93690" cy="102935"/>
              </a:xfrm>
              <a:custGeom>
                <a:avLst/>
                <a:gdLst/>
                <a:ahLst/>
                <a:cxnLst/>
                <a:rect l="l" t="t" r="r" b="b"/>
                <a:pathLst>
                  <a:path w="93690" h="102935" extrusionOk="0">
                    <a:moveTo>
                      <a:pt x="92806" y="39955"/>
                    </a:moveTo>
                    <a:cubicBezTo>
                      <a:pt x="89593" y="56921"/>
                      <a:pt x="79239" y="70673"/>
                      <a:pt x="64959" y="78888"/>
                    </a:cubicBezTo>
                    <a:cubicBezTo>
                      <a:pt x="54249" y="92462"/>
                      <a:pt x="34167" y="101034"/>
                      <a:pt x="17922" y="102820"/>
                    </a:cubicBezTo>
                    <a:cubicBezTo>
                      <a:pt x="10604" y="103624"/>
                      <a:pt x="3553" y="100230"/>
                      <a:pt x="1768" y="92462"/>
                    </a:cubicBezTo>
                    <a:cubicBezTo>
                      <a:pt x="-7336" y="52724"/>
                      <a:pt x="19618" y="5576"/>
                      <a:pt x="62103" y="307"/>
                    </a:cubicBezTo>
                    <a:cubicBezTo>
                      <a:pt x="86737" y="-2818"/>
                      <a:pt x="96912" y="18434"/>
                      <a:pt x="92806" y="399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8"/>
              <p:cNvSpPr/>
              <p:nvPr/>
            </p:nvSpPr>
            <p:spPr>
              <a:xfrm>
                <a:off x="4659551" y="173648"/>
                <a:ext cx="81113" cy="9276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92767" extrusionOk="0">
                    <a:moveTo>
                      <a:pt x="29460" y="8964"/>
                    </a:moveTo>
                    <a:cubicBezTo>
                      <a:pt x="43205" y="-1395"/>
                      <a:pt x="63108" y="-5949"/>
                      <a:pt x="72569" y="13071"/>
                    </a:cubicBezTo>
                    <a:cubicBezTo>
                      <a:pt x="72837" y="13607"/>
                      <a:pt x="73015" y="14143"/>
                      <a:pt x="73194" y="14679"/>
                    </a:cubicBezTo>
                    <a:cubicBezTo>
                      <a:pt x="76318" y="18072"/>
                      <a:pt x="78817" y="22180"/>
                      <a:pt x="80156" y="27180"/>
                    </a:cubicBezTo>
                    <a:cubicBezTo>
                      <a:pt x="84261" y="42897"/>
                      <a:pt x="74622" y="57006"/>
                      <a:pt x="61591" y="68346"/>
                    </a:cubicBezTo>
                    <a:cubicBezTo>
                      <a:pt x="54362" y="80937"/>
                      <a:pt x="42937" y="91028"/>
                      <a:pt x="29282" y="89688"/>
                    </a:cubicBezTo>
                    <a:cubicBezTo>
                      <a:pt x="28657" y="90045"/>
                      <a:pt x="28032" y="90313"/>
                      <a:pt x="27407" y="90670"/>
                    </a:cubicBezTo>
                    <a:cubicBezTo>
                      <a:pt x="14465" y="97368"/>
                      <a:pt x="-350" y="87099"/>
                      <a:pt x="6" y="72990"/>
                    </a:cubicBezTo>
                    <a:cubicBezTo>
                      <a:pt x="363" y="57184"/>
                      <a:pt x="4469" y="42361"/>
                      <a:pt x="12234" y="29234"/>
                    </a:cubicBezTo>
                    <a:cubicBezTo>
                      <a:pt x="15090" y="23162"/>
                      <a:pt x="18482" y="17893"/>
                      <a:pt x="22141" y="14322"/>
                    </a:cubicBezTo>
                    <a:cubicBezTo>
                      <a:pt x="24284" y="12178"/>
                      <a:pt x="26782" y="10393"/>
                      <a:pt x="29460" y="8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8"/>
              <p:cNvSpPr/>
              <p:nvPr/>
            </p:nvSpPr>
            <p:spPr>
              <a:xfrm>
                <a:off x="4659535" y="24166"/>
                <a:ext cx="86919" cy="115037"/>
              </a:xfrm>
              <a:custGeom>
                <a:avLst/>
                <a:gdLst/>
                <a:ahLst/>
                <a:cxnLst/>
                <a:rect l="l" t="t" r="r" b="b"/>
                <a:pathLst>
                  <a:path w="86919" h="115037" extrusionOk="0">
                    <a:moveTo>
                      <a:pt x="70086" y="479"/>
                    </a:moveTo>
                    <a:cubicBezTo>
                      <a:pt x="79369" y="1819"/>
                      <a:pt x="87669" y="8873"/>
                      <a:pt x="86866" y="19053"/>
                    </a:cubicBezTo>
                    <a:cubicBezTo>
                      <a:pt x="85527" y="34680"/>
                      <a:pt x="81511" y="49414"/>
                      <a:pt x="74995" y="62898"/>
                    </a:cubicBezTo>
                    <a:cubicBezTo>
                      <a:pt x="70265" y="77632"/>
                      <a:pt x="58216" y="91205"/>
                      <a:pt x="45453" y="100760"/>
                    </a:cubicBezTo>
                    <a:cubicBezTo>
                      <a:pt x="40186" y="105135"/>
                      <a:pt x="34653" y="109332"/>
                      <a:pt x="28405" y="112904"/>
                    </a:cubicBezTo>
                    <a:cubicBezTo>
                      <a:pt x="18319" y="118709"/>
                      <a:pt x="2254" y="112101"/>
                      <a:pt x="737" y="99956"/>
                    </a:cubicBezTo>
                    <a:cubicBezTo>
                      <a:pt x="-1138" y="84865"/>
                      <a:pt x="558" y="69863"/>
                      <a:pt x="5913" y="56469"/>
                    </a:cubicBezTo>
                    <a:cubicBezTo>
                      <a:pt x="7787" y="44860"/>
                      <a:pt x="11447" y="33698"/>
                      <a:pt x="18587" y="23965"/>
                    </a:cubicBezTo>
                    <a:cubicBezTo>
                      <a:pt x="30457" y="7802"/>
                      <a:pt x="49915" y="-2378"/>
                      <a:pt x="70086" y="47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8"/>
              <p:cNvSpPr/>
              <p:nvPr/>
            </p:nvSpPr>
            <p:spPr>
              <a:xfrm>
                <a:off x="4587671" y="55721"/>
                <a:ext cx="47172" cy="53331"/>
              </a:xfrm>
              <a:custGeom>
                <a:avLst/>
                <a:gdLst/>
                <a:ahLst/>
                <a:cxnLst/>
                <a:rect l="l" t="t" r="r" b="b"/>
                <a:pathLst>
                  <a:path w="47172" h="53331" extrusionOk="0">
                    <a:moveTo>
                      <a:pt x="32793" y="0"/>
                    </a:moveTo>
                    <a:cubicBezTo>
                      <a:pt x="45020" y="0"/>
                      <a:pt x="50643" y="14466"/>
                      <a:pt x="44931" y="23932"/>
                    </a:cubicBezTo>
                    <a:cubicBezTo>
                      <a:pt x="43949" y="25539"/>
                      <a:pt x="42789" y="27236"/>
                      <a:pt x="41450" y="28843"/>
                    </a:cubicBezTo>
                    <a:cubicBezTo>
                      <a:pt x="41807" y="31879"/>
                      <a:pt x="41182" y="35183"/>
                      <a:pt x="40022" y="38130"/>
                    </a:cubicBezTo>
                    <a:cubicBezTo>
                      <a:pt x="36006" y="48042"/>
                      <a:pt x="27080" y="52596"/>
                      <a:pt x="16816" y="53310"/>
                    </a:cubicBezTo>
                    <a:cubicBezTo>
                      <a:pt x="11729" y="53667"/>
                      <a:pt x="6373" y="49470"/>
                      <a:pt x="4231" y="45184"/>
                    </a:cubicBezTo>
                    <a:cubicBezTo>
                      <a:pt x="2625" y="42059"/>
                      <a:pt x="1733" y="38755"/>
                      <a:pt x="1375" y="35540"/>
                    </a:cubicBezTo>
                    <a:cubicBezTo>
                      <a:pt x="-53" y="32236"/>
                      <a:pt x="-499" y="28396"/>
                      <a:pt x="662" y="25271"/>
                    </a:cubicBezTo>
                    <a:cubicBezTo>
                      <a:pt x="1375" y="23485"/>
                      <a:pt x="2268" y="21967"/>
                      <a:pt x="3250" y="20628"/>
                    </a:cubicBezTo>
                    <a:cubicBezTo>
                      <a:pt x="7712" y="9019"/>
                      <a:pt x="19137" y="0"/>
                      <a:pt x="327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8"/>
              <p:cNvSpPr/>
              <p:nvPr/>
            </p:nvSpPr>
            <p:spPr>
              <a:xfrm>
                <a:off x="4608191" y="301568"/>
                <a:ext cx="37886" cy="41628"/>
              </a:xfrm>
              <a:custGeom>
                <a:avLst/>
                <a:gdLst/>
                <a:ahLst/>
                <a:cxnLst/>
                <a:rect l="l" t="t" r="r" b="b"/>
                <a:pathLst>
                  <a:path w="37886" h="41628" extrusionOk="0">
                    <a:moveTo>
                      <a:pt x="33336" y="3202"/>
                    </a:moveTo>
                    <a:cubicBezTo>
                      <a:pt x="35032" y="4006"/>
                      <a:pt x="36550" y="5613"/>
                      <a:pt x="36817" y="7399"/>
                    </a:cubicBezTo>
                    <a:cubicBezTo>
                      <a:pt x="36817" y="7667"/>
                      <a:pt x="36817" y="7846"/>
                      <a:pt x="36817" y="8113"/>
                    </a:cubicBezTo>
                    <a:cubicBezTo>
                      <a:pt x="37978" y="10971"/>
                      <a:pt x="38156" y="14096"/>
                      <a:pt x="37532" y="17490"/>
                    </a:cubicBezTo>
                    <a:cubicBezTo>
                      <a:pt x="37085" y="19722"/>
                      <a:pt x="36728" y="21865"/>
                      <a:pt x="36014" y="24008"/>
                    </a:cubicBezTo>
                    <a:cubicBezTo>
                      <a:pt x="34407" y="28205"/>
                      <a:pt x="31640" y="30973"/>
                      <a:pt x="28249" y="32759"/>
                    </a:cubicBezTo>
                    <a:cubicBezTo>
                      <a:pt x="27535" y="33563"/>
                      <a:pt x="26910" y="34367"/>
                      <a:pt x="26196" y="35170"/>
                    </a:cubicBezTo>
                    <a:cubicBezTo>
                      <a:pt x="21555" y="41064"/>
                      <a:pt x="13076" y="44011"/>
                      <a:pt x="6382" y="39278"/>
                    </a:cubicBezTo>
                    <a:cubicBezTo>
                      <a:pt x="134" y="34724"/>
                      <a:pt x="-2097" y="26151"/>
                      <a:pt x="2276" y="19454"/>
                    </a:cubicBezTo>
                    <a:cubicBezTo>
                      <a:pt x="3169" y="18204"/>
                      <a:pt x="3972" y="16865"/>
                      <a:pt x="4864" y="15614"/>
                    </a:cubicBezTo>
                    <a:cubicBezTo>
                      <a:pt x="5579" y="12132"/>
                      <a:pt x="7096" y="8828"/>
                      <a:pt x="9774" y="6863"/>
                    </a:cubicBezTo>
                    <a:cubicBezTo>
                      <a:pt x="12719" y="4720"/>
                      <a:pt x="15575" y="3023"/>
                      <a:pt x="18788" y="1416"/>
                    </a:cubicBezTo>
                    <a:cubicBezTo>
                      <a:pt x="23340" y="-995"/>
                      <a:pt x="29320" y="-280"/>
                      <a:pt x="33336" y="3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18"/>
            <p:cNvGrpSpPr/>
            <p:nvPr/>
          </p:nvGrpSpPr>
          <p:grpSpPr>
            <a:xfrm>
              <a:off x="7070081" y="957459"/>
              <a:ext cx="222962" cy="271285"/>
              <a:chOff x="7070081" y="957459"/>
              <a:chExt cx="222962" cy="271285"/>
            </a:xfrm>
          </p:grpSpPr>
          <p:grpSp>
            <p:nvGrpSpPr>
              <p:cNvPr id="653" name="Google Shape;653;p18"/>
              <p:cNvGrpSpPr/>
              <p:nvPr/>
            </p:nvGrpSpPr>
            <p:grpSpPr>
              <a:xfrm>
                <a:off x="7241850" y="1056825"/>
                <a:ext cx="51193" cy="58681"/>
                <a:chOff x="7241850" y="1056825"/>
                <a:chExt cx="51193" cy="58681"/>
              </a:xfrm>
            </p:grpSpPr>
            <p:sp>
              <p:nvSpPr>
                <p:cNvPr id="654" name="Google Shape;654;p18"/>
                <p:cNvSpPr/>
                <p:nvPr/>
              </p:nvSpPr>
              <p:spPr>
                <a:xfrm>
                  <a:off x="7241850" y="1056825"/>
                  <a:ext cx="51193" cy="58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3" h="58681" extrusionOk="0">
                      <a:moveTo>
                        <a:pt x="25599" y="58046"/>
                      </a:moveTo>
                      <a:cubicBezTo>
                        <a:pt x="32650" y="60189"/>
                        <a:pt x="43181" y="56796"/>
                        <a:pt x="46216" y="49652"/>
                      </a:cubicBezTo>
                      <a:cubicBezTo>
                        <a:pt x="46752" y="48402"/>
                        <a:pt x="47198" y="47152"/>
                        <a:pt x="47644" y="45812"/>
                      </a:cubicBezTo>
                      <a:cubicBezTo>
                        <a:pt x="49697" y="42687"/>
                        <a:pt x="50947" y="39026"/>
                        <a:pt x="51125" y="35275"/>
                      </a:cubicBezTo>
                      <a:cubicBezTo>
                        <a:pt x="52196" y="19380"/>
                        <a:pt x="40504" y="4468"/>
                        <a:pt x="25242" y="628"/>
                      </a:cubicBezTo>
                      <a:cubicBezTo>
                        <a:pt x="14531" y="-2051"/>
                        <a:pt x="5517" y="4111"/>
                        <a:pt x="1858" y="13933"/>
                      </a:cubicBezTo>
                      <a:cubicBezTo>
                        <a:pt x="-4926" y="32239"/>
                        <a:pt x="7748" y="52688"/>
                        <a:pt x="25599" y="580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24598B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18"/>
                <p:cNvSpPr/>
                <p:nvPr/>
              </p:nvSpPr>
              <p:spPr>
                <a:xfrm>
                  <a:off x="7256471" y="1088082"/>
                  <a:ext cx="89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25" extrusionOk="0">
                      <a:moveTo>
                        <a:pt x="0" y="625"/>
                      </a:moveTo>
                      <a:cubicBezTo>
                        <a:pt x="0" y="536"/>
                        <a:pt x="0" y="268"/>
                        <a:pt x="89" y="0"/>
                      </a:cubicBezTo>
                      <a:cubicBezTo>
                        <a:pt x="89" y="0"/>
                        <a:pt x="89" y="89"/>
                        <a:pt x="89" y="89"/>
                      </a:cubicBezTo>
                      <a:cubicBezTo>
                        <a:pt x="0" y="357"/>
                        <a:pt x="0" y="447"/>
                        <a:pt x="0" y="625"/>
                      </a:cubicBezTo>
                      <a:cubicBezTo>
                        <a:pt x="0" y="625"/>
                        <a:pt x="0" y="625"/>
                        <a:pt x="0" y="62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24598B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56" name="Google Shape;656;p18"/>
              <p:cNvSpPr/>
              <p:nvPr/>
            </p:nvSpPr>
            <p:spPr>
              <a:xfrm>
                <a:off x="7135696" y="957459"/>
                <a:ext cx="84508" cy="93130"/>
              </a:xfrm>
              <a:custGeom>
                <a:avLst/>
                <a:gdLst/>
                <a:ahLst/>
                <a:cxnLst/>
                <a:rect l="l" t="t" r="r" b="b"/>
                <a:pathLst>
                  <a:path w="84508" h="93130" extrusionOk="0">
                    <a:moveTo>
                      <a:pt x="1800" y="20073"/>
                    </a:moveTo>
                    <a:cubicBezTo>
                      <a:pt x="7512" y="1678"/>
                      <a:pt x="28397" y="-5198"/>
                      <a:pt x="44731" y="4178"/>
                    </a:cubicBezTo>
                    <a:cubicBezTo>
                      <a:pt x="67312" y="17216"/>
                      <a:pt x="99889" y="59364"/>
                      <a:pt x="76326" y="84456"/>
                    </a:cubicBezTo>
                    <a:cubicBezTo>
                      <a:pt x="62581" y="99101"/>
                      <a:pt x="42945" y="93118"/>
                      <a:pt x="29379" y="81867"/>
                    </a:cubicBezTo>
                    <a:cubicBezTo>
                      <a:pt x="20454" y="78384"/>
                      <a:pt x="13046" y="71062"/>
                      <a:pt x="8315" y="62489"/>
                    </a:cubicBezTo>
                    <a:cubicBezTo>
                      <a:pt x="1354" y="50256"/>
                      <a:pt x="-2484" y="33825"/>
                      <a:pt x="1800" y="200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8"/>
              <p:cNvSpPr/>
              <p:nvPr/>
            </p:nvSpPr>
            <p:spPr>
              <a:xfrm>
                <a:off x="7138905" y="1083222"/>
                <a:ext cx="77306" cy="60970"/>
              </a:xfrm>
              <a:custGeom>
                <a:avLst/>
                <a:gdLst/>
                <a:ahLst/>
                <a:cxnLst/>
                <a:rect l="l" t="t" r="r" b="b"/>
                <a:pathLst>
                  <a:path w="77306" h="60970" extrusionOk="0">
                    <a:moveTo>
                      <a:pt x="10105" y="2270"/>
                    </a:moveTo>
                    <a:cubicBezTo>
                      <a:pt x="37952" y="-6570"/>
                      <a:pt x="69102" y="11379"/>
                      <a:pt x="76778" y="39239"/>
                    </a:cubicBezTo>
                    <a:cubicBezTo>
                      <a:pt x="79009" y="47455"/>
                      <a:pt x="74011" y="58081"/>
                      <a:pt x="65085" y="59867"/>
                    </a:cubicBezTo>
                    <a:cubicBezTo>
                      <a:pt x="39916" y="64868"/>
                      <a:pt x="16799" y="52545"/>
                      <a:pt x="6535" y="29595"/>
                    </a:cubicBezTo>
                    <a:cubicBezTo>
                      <a:pt x="4304" y="26202"/>
                      <a:pt x="2251" y="22630"/>
                      <a:pt x="734" y="18880"/>
                    </a:cubicBezTo>
                    <a:cubicBezTo>
                      <a:pt x="-2123" y="11914"/>
                      <a:pt x="3858" y="4235"/>
                      <a:pt x="10105" y="2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8"/>
              <p:cNvSpPr/>
              <p:nvPr/>
            </p:nvSpPr>
            <p:spPr>
              <a:xfrm>
                <a:off x="7089409" y="1034646"/>
                <a:ext cx="41515" cy="33268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33268" extrusionOk="0">
                    <a:moveTo>
                      <a:pt x="13546" y="37"/>
                    </a:moveTo>
                    <a:cubicBezTo>
                      <a:pt x="18990" y="483"/>
                      <a:pt x="23721" y="1465"/>
                      <a:pt x="28719" y="3698"/>
                    </a:cubicBezTo>
                    <a:cubicBezTo>
                      <a:pt x="29790" y="4233"/>
                      <a:pt x="30772" y="4769"/>
                      <a:pt x="31664" y="5305"/>
                    </a:cubicBezTo>
                    <a:cubicBezTo>
                      <a:pt x="33182" y="5573"/>
                      <a:pt x="34788" y="6109"/>
                      <a:pt x="36216" y="7270"/>
                    </a:cubicBezTo>
                    <a:cubicBezTo>
                      <a:pt x="38715" y="9234"/>
                      <a:pt x="40501" y="12538"/>
                      <a:pt x="40589" y="15842"/>
                    </a:cubicBezTo>
                    <a:cubicBezTo>
                      <a:pt x="40589" y="15931"/>
                      <a:pt x="40679" y="16021"/>
                      <a:pt x="40679" y="16021"/>
                    </a:cubicBezTo>
                    <a:cubicBezTo>
                      <a:pt x="44785" y="26290"/>
                      <a:pt x="32914" y="35219"/>
                      <a:pt x="23810" y="32898"/>
                    </a:cubicBezTo>
                    <a:cubicBezTo>
                      <a:pt x="23096" y="32719"/>
                      <a:pt x="22471" y="32362"/>
                      <a:pt x="21846" y="32094"/>
                    </a:cubicBezTo>
                    <a:cubicBezTo>
                      <a:pt x="21400" y="32094"/>
                      <a:pt x="21043" y="32183"/>
                      <a:pt x="20597" y="32094"/>
                    </a:cubicBezTo>
                    <a:cubicBezTo>
                      <a:pt x="11136" y="31648"/>
                      <a:pt x="3460" y="26022"/>
                      <a:pt x="515" y="17003"/>
                    </a:cubicBezTo>
                    <a:cubicBezTo>
                      <a:pt x="-1984" y="9234"/>
                      <a:pt x="4977" y="-678"/>
                      <a:pt x="13546" y="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8"/>
              <p:cNvSpPr/>
              <p:nvPr/>
            </p:nvSpPr>
            <p:spPr>
              <a:xfrm>
                <a:off x="7134382" y="1161243"/>
                <a:ext cx="76536" cy="67501"/>
              </a:xfrm>
              <a:custGeom>
                <a:avLst/>
                <a:gdLst/>
                <a:ahLst/>
                <a:cxnLst/>
                <a:rect l="l" t="t" r="r" b="b"/>
                <a:pathLst>
                  <a:path w="76536" h="67501" extrusionOk="0">
                    <a:moveTo>
                      <a:pt x="8826" y="4527"/>
                    </a:moveTo>
                    <a:cubicBezTo>
                      <a:pt x="11683" y="2831"/>
                      <a:pt x="14896" y="1938"/>
                      <a:pt x="18109" y="1313"/>
                    </a:cubicBezTo>
                    <a:cubicBezTo>
                      <a:pt x="21411" y="63"/>
                      <a:pt x="25159" y="-295"/>
                      <a:pt x="28551" y="241"/>
                    </a:cubicBezTo>
                    <a:cubicBezTo>
                      <a:pt x="48187" y="3634"/>
                      <a:pt x="65770" y="16850"/>
                      <a:pt x="74427" y="34799"/>
                    </a:cubicBezTo>
                    <a:cubicBezTo>
                      <a:pt x="78801" y="43997"/>
                      <a:pt x="76123" y="53998"/>
                      <a:pt x="68715" y="58998"/>
                    </a:cubicBezTo>
                    <a:cubicBezTo>
                      <a:pt x="67644" y="61320"/>
                      <a:pt x="65948" y="63374"/>
                      <a:pt x="63717" y="64803"/>
                    </a:cubicBezTo>
                    <a:cubicBezTo>
                      <a:pt x="51132" y="72393"/>
                      <a:pt x="33907" y="62481"/>
                      <a:pt x="24624" y="53462"/>
                    </a:cubicBezTo>
                    <a:cubicBezTo>
                      <a:pt x="24178" y="53016"/>
                      <a:pt x="23910" y="52480"/>
                      <a:pt x="23464" y="52033"/>
                    </a:cubicBezTo>
                    <a:cubicBezTo>
                      <a:pt x="14896" y="46318"/>
                      <a:pt x="7577" y="38639"/>
                      <a:pt x="2400" y="29352"/>
                    </a:cubicBezTo>
                    <a:cubicBezTo>
                      <a:pt x="-2420" y="20779"/>
                      <a:pt x="169" y="9528"/>
                      <a:pt x="8826" y="452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8"/>
              <p:cNvSpPr/>
              <p:nvPr/>
            </p:nvSpPr>
            <p:spPr>
              <a:xfrm>
                <a:off x="7070081" y="1104914"/>
                <a:ext cx="30545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30545" h="31030" extrusionOk="0">
                    <a:moveTo>
                      <a:pt x="2082" y="8081"/>
                    </a:moveTo>
                    <a:cubicBezTo>
                      <a:pt x="2260" y="7724"/>
                      <a:pt x="2528" y="7367"/>
                      <a:pt x="2706" y="7099"/>
                    </a:cubicBezTo>
                    <a:cubicBezTo>
                      <a:pt x="8329" y="-2366"/>
                      <a:pt x="22253" y="-2366"/>
                      <a:pt x="27876" y="7099"/>
                    </a:cubicBezTo>
                    <a:cubicBezTo>
                      <a:pt x="28055" y="7456"/>
                      <a:pt x="28233" y="7813"/>
                      <a:pt x="28501" y="8081"/>
                    </a:cubicBezTo>
                    <a:cubicBezTo>
                      <a:pt x="34391" y="18083"/>
                      <a:pt x="26805" y="31031"/>
                      <a:pt x="15291" y="31031"/>
                    </a:cubicBezTo>
                    <a:cubicBezTo>
                      <a:pt x="3777" y="31031"/>
                      <a:pt x="-3898" y="18083"/>
                      <a:pt x="2082" y="80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1" name="Google Shape;661;p18"/>
          <p:cNvSpPr/>
          <p:nvPr/>
        </p:nvSpPr>
        <p:spPr>
          <a:xfrm flipH="1">
            <a:off x="8142003" y="3422353"/>
            <a:ext cx="1242622" cy="1954385"/>
          </a:xfrm>
          <a:custGeom>
            <a:avLst/>
            <a:gdLst/>
            <a:ahLst/>
            <a:cxnLst/>
            <a:rect l="l" t="t" r="r" b="b"/>
            <a:pathLst>
              <a:path w="2079702" h="3270938" extrusionOk="0">
                <a:moveTo>
                  <a:pt x="64323" y="3083957"/>
                </a:moveTo>
                <a:cubicBezTo>
                  <a:pt x="118500" y="3155484"/>
                  <a:pt x="205522" y="3192631"/>
                  <a:pt x="288617" y="3226296"/>
                </a:cubicBezTo>
                <a:cubicBezTo>
                  <a:pt x="432315" y="3284428"/>
                  <a:pt x="539865" y="3290947"/>
                  <a:pt x="680439" y="3214955"/>
                </a:cubicBezTo>
                <a:cubicBezTo>
                  <a:pt x="791649" y="3154859"/>
                  <a:pt x="909463" y="3052703"/>
                  <a:pt x="941862" y="2925277"/>
                </a:cubicBezTo>
                <a:cubicBezTo>
                  <a:pt x="965782" y="2831068"/>
                  <a:pt x="939720" y="2720787"/>
                  <a:pt x="997467" y="2642562"/>
                </a:cubicBezTo>
                <a:cubicBezTo>
                  <a:pt x="1023439" y="2607290"/>
                  <a:pt x="1062711" y="2584788"/>
                  <a:pt x="1096984" y="2557552"/>
                </a:cubicBezTo>
                <a:cubicBezTo>
                  <a:pt x="1182042" y="2489776"/>
                  <a:pt x="1238540" y="2387174"/>
                  <a:pt x="1250321" y="2279035"/>
                </a:cubicBezTo>
                <a:cubicBezTo>
                  <a:pt x="1257283" y="2215188"/>
                  <a:pt x="1250053" y="2146965"/>
                  <a:pt x="1279953" y="2090083"/>
                </a:cubicBezTo>
                <a:cubicBezTo>
                  <a:pt x="1319939" y="2013912"/>
                  <a:pt x="1413833" y="1981676"/>
                  <a:pt x="1463547" y="1911489"/>
                </a:cubicBezTo>
                <a:cubicBezTo>
                  <a:pt x="1542804" y="1799689"/>
                  <a:pt x="1484343" y="1636455"/>
                  <a:pt x="1545303" y="1513761"/>
                </a:cubicBezTo>
                <a:cubicBezTo>
                  <a:pt x="1588145" y="1427589"/>
                  <a:pt x="1682486" y="1376958"/>
                  <a:pt x="1728630" y="1292572"/>
                </a:cubicBezTo>
                <a:cubicBezTo>
                  <a:pt x="1783610" y="1191935"/>
                  <a:pt x="1746034" y="1070848"/>
                  <a:pt x="1791553" y="970925"/>
                </a:cubicBezTo>
                <a:cubicBezTo>
                  <a:pt x="1813153" y="923419"/>
                  <a:pt x="1845998" y="897791"/>
                  <a:pt x="1856351" y="840105"/>
                </a:cubicBezTo>
                <a:cubicBezTo>
                  <a:pt x="1866080" y="785991"/>
                  <a:pt x="1862510" y="729556"/>
                  <a:pt x="1863670" y="674906"/>
                </a:cubicBezTo>
                <a:cubicBezTo>
                  <a:pt x="1867597" y="502027"/>
                  <a:pt x="1922934" y="330577"/>
                  <a:pt x="2021023" y="188059"/>
                </a:cubicBezTo>
                <a:cubicBezTo>
                  <a:pt x="2060384" y="130820"/>
                  <a:pt x="2106528" y="51971"/>
                  <a:pt x="2060473" y="0"/>
                </a:cubicBezTo>
                <a:cubicBezTo>
                  <a:pt x="1919542" y="34915"/>
                  <a:pt x="1790750" y="117247"/>
                  <a:pt x="1699890" y="230654"/>
                </a:cubicBezTo>
                <a:cubicBezTo>
                  <a:pt x="1610815" y="341739"/>
                  <a:pt x="1557353" y="481132"/>
                  <a:pt x="1452391" y="577393"/>
                </a:cubicBezTo>
                <a:cubicBezTo>
                  <a:pt x="1375544" y="647849"/>
                  <a:pt x="1277276" y="689372"/>
                  <a:pt x="1188647" y="744289"/>
                </a:cubicBezTo>
                <a:cubicBezTo>
                  <a:pt x="1100019" y="799207"/>
                  <a:pt x="1015228" y="876181"/>
                  <a:pt x="994878" y="978426"/>
                </a:cubicBezTo>
                <a:cubicBezTo>
                  <a:pt x="972743" y="1089868"/>
                  <a:pt x="1031561" y="1210330"/>
                  <a:pt x="990951" y="1316504"/>
                </a:cubicBezTo>
                <a:cubicBezTo>
                  <a:pt x="939095" y="1452056"/>
                  <a:pt x="751842" y="1496258"/>
                  <a:pt x="699985" y="1631811"/>
                </a:cubicBezTo>
                <a:cubicBezTo>
                  <a:pt x="655091" y="1748969"/>
                  <a:pt x="726851" y="1899880"/>
                  <a:pt x="648397" y="1997749"/>
                </a:cubicBezTo>
                <a:cubicBezTo>
                  <a:pt x="610107" y="2045524"/>
                  <a:pt x="546916" y="2064008"/>
                  <a:pt x="495060" y="2096512"/>
                </a:cubicBezTo>
                <a:cubicBezTo>
                  <a:pt x="438295" y="2132052"/>
                  <a:pt x="395364" y="2147322"/>
                  <a:pt x="366267" y="2210991"/>
                </a:cubicBezTo>
                <a:cubicBezTo>
                  <a:pt x="340562" y="2267248"/>
                  <a:pt x="338688" y="2335024"/>
                  <a:pt x="290848" y="2379762"/>
                </a:cubicBezTo>
                <a:cubicBezTo>
                  <a:pt x="258003" y="2410391"/>
                  <a:pt x="210967" y="2419231"/>
                  <a:pt x="170803" y="2439412"/>
                </a:cubicBezTo>
                <a:cubicBezTo>
                  <a:pt x="48972" y="2500848"/>
                  <a:pt x="9343" y="2654975"/>
                  <a:pt x="1578" y="2791242"/>
                </a:cubicBezTo>
                <a:cubicBezTo>
                  <a:pt x="-4045" y="2892951"/>
                  <a:pt x="2828" y="3002697"/>
                  <a:pt x="64323" y="308395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8"/>
          <p:cNvSpPr/>
          <p:nvPr/>
        </p:nvSpPr>
        <p:spPr>
          <a:xfrm flipH="1">
            <a:off x="7713690" y="4178133"/>
            <a:ext cx="1300651" cy="1073007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3" name="Google Shape;663;p18"/>
          <p:cNvGrpSpPr/>
          <p:nvPr/>
        </p:nvGrpSpPr>
        <p:grpSpPr>
          <a:xfrm flipH="1">
            <a:off x="258834" y="374611"/>
            <a:ext cx="680317" cy="679823"/>
            <a:chOff x="10998920" y="399642"/>
            <a:chExt cx="836387" cy="835780"/>
          </a:xfrm>
        </p:grpSpPr>
        <p:sp>
          <p:nvSpPr>
            <p:cNvPr id="664" name="Google Shape;664;p18"/>
            <p:cNvSpPr/>
            <p:nvPr/>
          </p:nvSpPr>
          <p:spPr>
            <a:xfrm>
              <a:off x="10998920" y="399642"/>
              <a:ext cx="836387" cy="835780"/>
            </a:xfrm>
            <a:custGeom>
              <a:avLst/>
              <a:gdLst/>
              <a:ahLst/>
              <a:cxnLst/>
              <a:rect l="l" t="t" r="r" b="b"/>
              <a:pathLst>
                <a:path w="836387" h="835780" extrusionOk="0">
                  <a:moveTo>
                    <a:pt x="562148" y="774701"/>
                  </a:moveTo>
                  <a:cubicBezTo>
                    <a:pt x="548135" y="769343"/>
                    <a:pt x="533676" y="762467"/>
                    <a:pt x="517788" y="756127"/>
                  </a:cubicBezTo>
                  <a:cubicBezTo>
                    <a:pt x="507436" y="752020"/>
                    <a:pt x="496814" y="747823"/>
                    <a:pt x="485657" y="747197"/>
                  </a:cubicBezTo>
                  <a:cubicBezTo>
                    <a:pt x="457364" y="745679"/>
                    <a:pt x="433534" y="766753"/>
                    <a:pt x="411755" y="784881"/>
                  </a:cubicBezTo>
                  <a:cubicBezTo>
                    <a:pt x="383730" y="808187"/>
                    <a:pt x="351956" y="829172"/>
                    <a:pt x="315898" y="834619"/>
                  </a:cubicBezTo>
                  <a:cubicBezTo>
                    <a:pt x="279840" y="840066"/>
                    <a:pt x="238872" y="826314"/>
                    <a:pt x="221557" y="794168"/>
                  </a:cubicBezTo>
                  <a:cubicBezTo>
                    <a:pt x="212364" y="777112"/>
                    <a:pt x="210579" y="756841"/>
                    <a:pt x="201743" y="739518"/>
                  </a:cubicBezTo>
                  <a:cubicBezTo>
                    <a:pt x="181839" y="700584"/>
                    <a:pt x="133821" y="687726"/>
                    <a:pt x="92764" y="672724"/>
                  </a:cubicBezTo>
                  <a:cubicBezTo>
                    <a:pt x="51708" y="657722"/>
                    <a:pt x="6635" y="626200"/>
                    <a:pt x="11097" y="582623"/>
                  </a:cubicBezTo>
                  <a:cubicBezTo>
                    <a:pt x="15204" y="542797"/>
                    <a:pt x="58938" y="522348"/>
                    <a:pt x="66167" y="485022"/>
                  </a:cubicBezTo>
                  <a:cubicBezTo>
                    <a:pt x="75360" y="437337"/>
                    <a:pt x="28770" y="398493"/>
                    <a:pt x="9937" y="358131"/>
                  </a:cubicBezTo>
                  <a:cubicBezTo>
                    <a:pt x="-14429" y="305714"/>
                    <a:pt x="7706" y="236419"/>
                    <a:pt x="57867" y="207755"/>
                  </a:cubicBezTo>
                  <a:cubicBezTo>
                    <a:pt x="91248" y="188735"/>
                    <a:pt x="135964" y="184359"/>
                    <a:pt x="156849" y="152034"/>
                  </a:cubicBezTo>
                  <a:cubicBezTo>
                    <a:pt x="205313" y="76667"/>
                    <a:pt x="234677" y="-20488"/>
                    <a:pt x="352224" y="3801"/>
                  </a:cubicBezTo>
                  <a:cubicBezTo>
                    <a:pt x="393549" y="12373"/>
                    <a:pt x="428982" y="37644"/>
                    <a:pt x="465843" y="58183"/>
                  </a:cubicBezTo>
                  <a:cubicBezTo>
                    <a:pt x="551258" y="105778"/>
                    <a:pt x="750472" y="40055"/>
                    <a:pt x="745920" y="199183"/>
                  </a:cubicBezTo>
                  <a:cubicBezTo>
                    <a:pt x="745117" y="226507"/>
                    <a:pt x="734942" y="254279"/>
                    <a:pt x="742618" y="280532"/>
                  </a:cubicBezTo>
                  <a:cubicBezTo>
                    <a:pt x="750739" y="308214"/>
                    <a:pt x="776267" y="326252"/>
                    <a:pt x="796973" y="346344"/>
                  </a:cubicBezTo>
                  <a:cubicBezTo>
                    <a:pt x="834192" y="382420"/>
                    <a:pt x="854630" y="471270"/>
                    <a:pt x="814377" y="512079"/>
                  </a:cubicBezTo>
                  <a:cubicBezTo>
                    <a:pt x="785459" y="541279"/>
                    <a:pt x="753596" y="552530"/>
                    <a:pt x="737351" y="593518"/>
                  </a:cubicBezTo>
                  <a:cubicBezTo>
                    <a:pt x="726820" y="620217"/>
                    <a:pt x="731372" y="646828"/>
                    <a:pt x="724589" y="673706"/>
                  </a:cubicBezTo>
                  <a:cubicBezTo>
                    <a:pt x="714682" y="712997"/>
                    <a:pt x="687191" y="749698"/>
                    <a:pt x="652472" y="770593"/>
                  </a:cubicBezTo>
                  <a:cubicBezTo>
                    <a:pt x="618913" y="790685"/>
                    <a:pt x="591512" y="785952"/>
                    <a:pt x="562148" y="7747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162098" y="543527"/>
              <a:ext cx="510132" cy="509662"/>
            </a:xfrm>
            <a:custGeom>
              <a:avLst/>
              <a:gdLst/>
              <a:ahLst/>
              <a:cxnLst/>
              <a:rect l="l" t="t" r="r" b="b"/>
              <a:pathLst>
                <a:path w="510132" h="509662" extrusionOk="0">
                  <a:moveTo>
                    <a:pt x="20715" y="256573"/>
                  </a:moveTo>
                  <a:cubicBezTo>
                    <a:pt x="27141" y="250322"/>
                    <a:pt x="34549" y="244160"/>
                    <a:pt x="41958" y="237106"/>
                  </a:cubicBezTo>
                  <a:cubicBezTo>
                    <a:pt x="46777" y="232463"/>
                    <a:pt x="51775" y="227819"/>
                    <a:pt x="54899" y="221836"/>
                  </a:cubicBezTo>
                  <a:cubicBezTo>
                    <a:pt x="62843" y="206834"/>
                    <a:pt x="57309" y="188618"/>
                    <a:pt x="52936" y="172187"/>
                  </a:cubicBezTo>
                  <a:cubicBezTo>
                    <a:pt x="47313" y="151113"/>
                    <a:pt x="43832" y="128521"/>
                    <a:pt x="49900" y="107536"/>
                  </a:cubicBezTo>
                  <a:cubicBezTo>
                    <a:pt x="55970" y="86551"/>
                    <a:pt x="73731" y="67710"/>
                    <a:pt x="95598" y="66370"/>
                  </a:cubicBezTo>
                  <a:cubicBezTo>
                    <a:pt x="107201" y="65656"/>
                    <a:pt x="118626" y="69764"/>
                    <a:pt x="130318" y="69317"/>
                  </a:cubicBezTo>
                  <a:cubicBezTo>
                    <a:pt x="156469" y="68246"/>
                    <a:pt x="175570" y="45386"/>
                    <a:pt x="194045" y="26723"/>
                  </a:cubicBezTo>
                  <a:cubicBezTo>
                    <a:pt x="212521" y="8149"/>
                    <a:pt x="240992" y="-8550"/>
                    <a:pt x="263484" y="4845"/>
                  </a:cubicBezTo>
                  <a:cubicBezTo>
                    <a:pt x="284101" y="17078"/>
                    <a:pt x="284279" y="46011"/>
                    <a:pt x="302756" y="59316"/>
                  </a:cubicBezTo>
                  <a:cubicBezTo>
                    <a:pt x="326408" y="76282"/>
                    <a:pt x="359163" y="60655"/>
                    <a:pt x="385850" y="60566"/>
                  </a:cubicBezTo>
                  <a:cubicBezTo>
                    <a:pt x="420480" y="60477"/>
                    <a:pt x="452611" y="89855"/>
                    <a:pt x="455646" y="124324"/>
                  </a:cubicBezTo>
                  <a:cubicBezTo>
                    <a:pt x="457610" y="147273"/>
                    <a:pt x="448774" y="172723"/>
                    <a:pt x="461091" y="192190"/>
                  </a:cubicBezTo>
                  <a:cubicBezTo>
                    <a:pt x="489919" y="237552"/>
                    <a:pt x="535349" y="277825"/>
                    <a:pt x="492687" y="335690"/>
                  </a:cubicBezTo>
                  <a:cubicBezTo>
                    <a:pt x="477692" y="356049"/>
                    <a:pt x="455021" y="368997"/>
                    <a:pt x="434672" y="383910"/>
                  </a:cubicBezTo>
                  <a:cubicBezTo>
                    <a:pt x="387367" y="418468"/>
                    <a:pt x="373087" y="543394"/>
                    <a:pt x="287760" y="500978"/>
                  </a:cubicBezTo>
                  <a:cubicBezTo>
                    <a:pt x="273123" y="493745"/>
                    <a:pt x="260539" y="481154"/>
                    <a:pt x="244384" y="478743"/>
                  </a:cubicBezTo>
                  <a:cubicBezTo>
                    <a:pt x="227336" y="476243"/>
                    <a:pt x="211092" y="485619"/>
                    <a:pt x="194937" y="491870"/>
                  </a:cubicBezTo>
                  <a:cubicBezTo>
                    <a:pt x="165930" y="503032"/>
                    <a:pt x="112556" y="491870"/>
                    <a:pt x="100507" y="459723"/>
                  </a:cubicBezTo>
                  <a:cubicBezTo>
                    <a:pt x="91850" y="436684"/>
                    <a:pt x="93813" y="416503"/>
                    <a:pt x="75516" y="397394"/>
                  </a:cubicBezTo>
                  <a:cubicBezTo>
                    <a:pt x="63646" y="384982"/>
                    <a:pt x="48026" y="380785"/>
                    <a:pt x="35085" y="370337"/>
                  </a:cubicBezTo>
                  <a:cubicBezTo>
                    <a:pt x="16253" y="355067"/>
                    <a:pt x="3132" y="330957"/>
                    <a:pt x="455" y="306847"/>
                  </a:cubicBezTo>
                  <a:cubicBezTo>
                    <a:pt x="-2223" y="283451"/>
                    <a:pt x="7238" y="269699"/>
                    <a:pt x="20715" y="256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1320491" y="730335"/>
              <a:ext cx="193141" cy="174680"/>
            </a:xfrm>
            <a:custGeom>
              <a:avLst/>
              <a:gdLst/>
              <a:ahLst/>
              <a:cxnLst/>
              <a:rect l="l" t="t" r="r" b="b"/>
              <a:pathLst>
                <a:path w="193141" h="174680" extrusionOk="0">
                  <a:moveTo>
                    <a:pt x="842" y="101643"/>
                  </a:moveTo>
                  <a:cubicBezTo>
                    <a:pt x="-3798" y="71729"/>
                    <a:pt x="11196" y="40922"/>
                    <a:pt x="34669" y="21901"/>
                  </a:cubicBezTo>
                  <a:cubicBezTo>
                    <a:pt x="73405" y="-9621"/>
                    <a:pt x="150341" y="-8549"/>
                    <a:pt x="182116" y="34492"/>
                  </a:cubicBezTo>
                  <a:cubicBezTo>
                    <a:pt x="212818" y="76104"/>
                    <a:pt x="174619" y="160579"/>
                    <a:pt x="126243" y="172099"/>
                  </a:cubicBezTo>
                  <a:cubicBezTo>
                    <a:pt x="77065" y="183797"/>
                    <a:pt x="9143" y="154954"/>
                    <a:pt x="842" y="1016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11534475" y="973335"/>
              <a:ext cx="94960" cy="113496"/>
            </a:xfrm>
            <a:custGeom>
              <a:avLst/>
              <a:gdLst/>
              <a:ahLst/>
              <a:cxnLst/>
              <a:rect l="l" t="t" r="r" b="b"/>
              <a:pathLst>
                <a:path w="94960" h="113496" extrusionOk="0">
                  <a:moveTo>
                    <a:pt x="94961" y="113496"/>
                  </a:moveTo>
                  <a:cubicBezTo>
                    <a:pt x="79788" y="110817"/>
                    <a:pt x="67917" y="105281"/>
                    <a:pt x="56849" y="98584"/>
                  </a:cubicBezTo>
                  <a:cubicBezTo>
                    <a:pt x="45961" y="91797"/>
                    <a:pt x="36233" y="83582"/>
                    <a:pt x="27842" y="74027"/>
                  </a:cubicBezTo>
                  <a:cubicBezTo>
                    <a:pt x="19364" y="64472"/>
                    <a:pt x="12223" y="53489"/>
                    <a:pt x="7136" y="41255"/>
                  </a:cubicBezTo>
                  <a:cubicBezTo>
                    <a:pt x="2137" y="28932"/>
                    <a:pt x="-1255" y="15448"/>
                    <a:pt x="442" y="0"/>
                  </a:cubicBezTo>
                  <a:cubicBezTo>
                    <a:pt x="14722" y="5804"/>
                    <a:pt x="25255" y="12680"/>
                    <a:pt x="35162" y="20092"/>
                  </a:cubicBezTo>
                  <a:cubicBezTo>
                    <a:pt x="44890" y="27503"/>
                    <a:pt x="53547" y="35540"/>
                    <a:pt x="61401" y="44470"/>
                  </a:cubicBezTo>
                  <a:cubicBezTo>
                    <a:pt x="69256" y="53400"/>
                    <a:pt x="76397" y="63311"/>
                    <a:pt x="82377" y="74474"/>
                  </a:cubicBezTo>
                  <a:cubicBezTo>
                    <a:pt x="88177" y="85904"/>
                    <a:pt x="93266" y="98227"/>
                    <a:pt x="94961" y="1134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11635059" y="808758"/>
              <a:ext cx="122098" cy="44655"/>
            </a:xfrm>
            <a:custGeom>
              <a:avLst/>
              <a:gdLst/>
              <a:ahLst/>
              <a:cxnLst/>
              <a:rect l="l" t="t" r="r" b="b"/>
              <a:pathLst>
                <a:path w="122098" h="44655" extrusionOk="0">
                  <a:moveTo>
                    <a:pt x="122099" y="22328"/>
                  </a:moveTo>
                  <a:cubicBezTo>
                    <a:pt x="111924" y="31526"/>
                    <a:pt x="101749" y="36348"/>
                    <a:pt x="91574" y="39830"/>
                  </a:cubicBezTo>
                  <a:cubicBezTo>
                    <a:pt x="81399" y="43134"/>
                    <a:pt x="71224" y="44652"/>
                    <a:pt x="61049" y="44652"/>
                  </a:cubicBezTo>
                  <a:cubicBezTo>
                    <a:pt x="50875" y="44741"/>
                    <a:pt x="40700" y="43134"/>
                    <a:pt x="30525" y="39919"/>
                  </a:cubicBezTo>
                  <a:cubicBezTo>
                    <a:pt x="20350" y="36437"/>
                    <a:pt x="10175" y="31704"/>
                    <a:pt x="0" y="22328"/>
                  </a:cubicBezTo>
                  <a:cubicBezTo>
                    <a:pt x="10175" y="13041"/>
                    <a:pt x="20350" y="8219"/>
                    <a:pt x="30525" y="4736"/>
                  </a:cubicBezTo>
                  <a:cubicBezTo>
                    <a:pt x="40700" y="1433"/>
                    <a:pt x="50875" y="-86"/>
                    <a:pt x="61049" y="4"/>
                  </a:cubicBezTo>
                  <a:cubicBezTo>
                    <a:pt x="71224" y="4"/>
                    <a:pt x="81399" y="1522"/>
                    <a:pt x="91574" y="4826"/>
                  </a:cubicBezTo>
                  <a:cubicBezTo>
                    <a:pt x="101749" y="8308"/>
                    <a:pt x="111924" y="13130"/>
                    <a:pt x="122099" y="22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1545984" y="589180"/>
              <a:ext cx="83469" cy="101978"/>
            </a:xfrm>
            <a:custGeom>
              <a:avLst/>
              <a:gdLst/>
              <a:ahLst/>
              <a:cxnLst/>
              <a:rect l="l" t="t" r="r" b="b"/>
              <a:pathLst>
                <a:path w="83469" h="101978" extrusionOk="0">
                  <a:moveTo>
                    <a:pt x="81756" y="0"/>
                  </a:moveTo>
                  <a:cubicBezTo>
                    <a:pt x="84969" y="14020"/>
                    <a:pt x="83273" y="26432"/>
                    <a:pt x="79881" y="37951"/>
                  </a:cubicBezTo>
                  <a:cubicBezTo>
                    <a:pt x="76312" y="49470"/>
                    <a:pt x="70689" y="59918"/>
                    <a:pt x="63370" y="69026"/>
                  </a:cubicBezTo>
                  <a:cubicBezTo>
                    <a:pt x="56051" y="78224"/>
                    <a:pt x="47126" y="85993"/>
                    <a:pt x="36683" y="91976"/>
                  </a:cubicBezTo>
                  <a:cubicBezTo>
                    <a:pt x="26152" y="97780"/>
                    <a:pt x="14370" y="102066"/>
                    <a:pt x="0" y="101977"/>
                  </a:cubicBezTo>
                  <a:cubicBezTo>
                    <a:pt x="2410" y="87779"/>
                    <a:pt x="6783" y="77242"/>
                    <a:pt x="11603" y="67330"/>
                  </a:cubicBezTo>
                  <a:cubicBezTo>
                    <a:pt x="16512" y="57596"/>
                    <a:pt x="22135" y="49024"/>
                    <a:pt x="28561" y="41077"/>
                  </a:cubicBezTo>
                  <a:cubicBezTo>
                    <a:pt x="34988" y="33129"/>
                    <a:pt x="42127" y="25807"/>
                    <a:pt x="50607" y="18842"/>
                  </a:cubicBezTo>
                  <a:cubicBezTo>
                    <a:pt x="59175" y="12144"/>
                    <a:pt x="68547" y="5536"/>
                    <a:pt x="81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1292628" y="480417"/>
              <a:ext cx="60143" cy="162431"/>
            </a:xfrm>
            <a:custGeom>
              <a:avLst/>
              <a:gdLst/>
              <a:ahLst/>
              <a:cxnLst/>
              <a:rect l="l" t="t" r="r" b="b"/>
              <a:pathLst>
                <a:path w="60143" h="162431" extrusionOk="0">
                  <a:moveTo>
                    <a:pt x="55928" y="162431"/>
                  </a:moveTo>
                  <a:cubicBezTo>
                    <a:pt x="42897" y="151894"/>
                    <a:pt x="34061" y="139839"/>
                    <a:pt x="26474" y="127337"/>
                  </a:cubicBezTo>
                  <a:cubicBezTo>
                    <a:pt x="19066" y="114747"/>
                    <a:pt x="13265" y="101620"/>
                    <a:pt x="8891" y="87957"/>
                  </a:cubicBezTo>
                  <a:cubicBezTo>
                    <a:pt x="4518" y="74384"/>
                    <a:pt x="1662" y="60275"/>
                    <a:pt x="502" y="45720"/>
                  </a:cubicBezTo>
                  <a:cubicBezTo>
                    <a:pt x="-569" y="31075"/>
                    <a:pt x="-213" y="16163"/>
                    <a:pt x="4429" y="0"/>
                  </a:cubicBezTo>
                  <a:cubicBezTo>
                    <a:pt x="17638" y="10894"/>
                    <a:pt x="26563" y="23039"/>
                    <a:pt x="34061" y="35451"/>
                  </a:cubicBezTo>
                  <a:cubicBezTo>
                    <a:pt x="41469" y="47952"/>
                    <a:pt x="47181" y="60990"/>
                    <a:pt x="51465" y="74474"/>
                  </a:cubicBezTo>
                  <a:cubicBezTo>
                    <a:pt x="55749" y="87957"/>
                    <a:pt x="58517" y="101888"/>
                    <a:pt x="59677" y="116354"/>
                  </a:cubicBezTo>
                  <a:cubicBezTo>
                    <a:pt x="60659" y="130909"/>
                    <a:pt x="60391" y="145911"/>
                    <a:pt x="55928" y="1624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1081510" y="724829"/>
              <a:ext cx="178774" cy="51134"/>
            </a:xfrm>
            <a:custGeom>
              <a:avLst/>
              <a:gdLst/>
              <a:ahLst/>
              <a:cxnLst/>
              <a:rect l="l" t="t" r="r" b="b"/>
              <a:pathLst>
                <a:path w="178774" h="51134" extrusionOk="0">
                  <a:moveTo>
                    <a:pt x="178775" y="31962"/>
                  </a:moveTo>
                  <a:cubicBezTo>
                    <a:pt x="164048" y="42052"/>
                    <a:pt x="148161" y="46874"/>
                    <a:pt x="132185" y="49464"/>
                  </a:cubicBezTo>
                  <a:cubicBezTo>
                    <a:pt x="116208" y="51875"/>
                    <a:pt x="99964" y="51607"/>
                    <a:pt x="84166" y="49107"/>
                  </a:cubicBezTo>
                  <a:cubicBezTo>
                    <a:pt x="68368" y="46517"/>
                    <a:pt x="52928" y="41606"/>
                    <a:pt x="38558" y="34194"/>
                  </a:cubicBezTo>
                  <a:cubicBezTo>
                    <a:pt x="24188" y="26693"/>
                    <a:pt x="10711" y="16960"/>
                    <a:pt x="0" y="2673"/>
                  </a:cubicBezTo>
                  <a:cubicBezTo>
                    <a:pt x="17584" y="-364"/>
                    <a:pt x="32935" y="-274"/>
                    <a:pt x="47929" y="351"/>
                  </a:cubicBezTo>
                  <a:cubicBezTo>
                    <a:pt x="62835" y="1065"/>
                    <a:pt x="77204" y="2673"/>
                    <a:pt x="91395" y="5084"/>
                  </a:cubicBezTo>
                  <a:cubicBezTo>
                    <a:pt x="105587" y="7405"/>
                    <a:pt x="119689" y="10531"/>
                    <a:pt x="134059" y="14549"/>
                  </a:cubicBezTo>
                  <a:cubicBezTo>
                    <a:pt x="148518" y="18657"/>
                    <a:pt x="163155" y="23479"/>
                    <a:pt x="178775" y="319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7118" y="911492"/>
              <a:ext cx="139325" cy="81716"/>
            </a:xfrm>
            <a:custGeom>
              <a:avLst/>
              <a:gdLst/>
              <a:ahLst/>
              <a:cxnLst/>
              <a:rect l="l" t="t" r="r" b="b"/>
              <a:pathLst>
                <a:path w="139325" h="81716" extrusionOk="0">
                  <a:moveTo>
                    <a:pt x="139325" y="317"/>
                  </a:moveTo>
                  <a:cubicBezTo>
                    <a:pt x="132363" y="15051"/>
                    <a:pt x="123170" y="25946"/>
                    <a:pt x="113263" y="35679"/>
                  </a:cubicBezTo>
                  <a:cubicBezTo>
                    <a:pt x="103267" y="45234"/>
                    <a:pt x="92467" y="53360"/>
                    <a:pt x="80864" y="60146"/>
                  </a:cubicBezTo>
                  <a:cubicBezTo>
                    <a:pt x="69261" y="66933"/>
                    <a:pt x="56855" y="72380"/>
                    <a:pt x="43645" y="76309"/>
                  </a:cubicBezTo>
                  <a:cubicBezTo>
                    <a:pt x="30257" y="80060"/>
                    <a:pt x="16245" y="82649"/>
                    <a:pt x="0" y="81399"/>
                  </a:cubicBezTo>
                  <a:cubicBezTo>
                    <a:pt x="6962" y="66576"/>
                    <a:pt x="16155" y="55682"/>
                    <a:pt x="26062" y="45948"/>
                  </a:cubicBezTo>
                  <a:cubicBezTo>
                    <a:pt x="36059" y="36393"/>
                    <a:pt x="46858" y="28267"/>
                    <a:pt x="58551" y="21570"/>
                  </a:cubicBezTo>
                  <a:cubicBezTo>
                    <a:pt x="70154" y="14873"/>
                    <a:pt x="82559" y="9426"/>
                    <a:pt x="95859" y="5497"/>
                  </a:cubicBezTo>
                  <a:cubicBezTo>
                    <a:pt x="109068" y="1657"/>
                    <a:pt x="123081" y="-933"/>
                    <a:pt x="139325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301602" y="982801"/>
              <a:ext cx="64491" cy="157251"/>
            </a:xfrm>
            <a:custGeom>
              <a:avLst/>
              <a:gdLst/>
              <a:ahLst/>
              <a:cxnLst/>
              <a:rect l="l" t="t" r="r" b="b"/>
              <a:pathLst>
                <a:path w="64491" h="157251" extrusionOk="0">
                  <a:moveTo>
                    <a:pt x="62752" y="0"/>
                  </a:moveTo>
                  <a:cubicBezTo>
                    <a:pt x="65518" y="16520"/>
                    <a:pt x="64626" y="31075"/>
                    <a:pt x="62573" y="45184"/>
                  </a:cubicBezTo>
                  <a:cubicBezTo>
                    <a:pt x="60431" y="59204"/>
                    <a:pt x="56861" y="72598"/>
                    <a:pt x="52130" y="85457"/>
                  </a:cubicBezTo>
                  <a:cubicBezTo>
                    <a:pt x="47401" y="98405"/>
                    <a:pt x="41420" y="110817"/>
                    <a:pt x="33923" y="122873"/>
                  </a:cubicBezTo>
                  <a:cubicBezTo>
                    <a:pt x="26248" y="134838"/>
                    <a:pt x="17500" y="146536"/>
                    <a:pt x="4558" y="157252"/>
                  </a:cubicBezTo>
                  <a:cubicBezTo>
                    <a:pt x="-351" y="141178"/>
                    <a:pt x="-618" y="126177"/>
                    <a:pt x="632" y="111710"/>
                  </a:cubicBezTo>
                  <a:cubicBezTo>
                    <a:pt x="2059" y="97244"/>
                    <a:pt x="5361" y="83314"/>
                    <a:pt x="10271" y="70009"/>
                  </a:cubicBezTo>
                  <a:cubicBezTo>
                    <a:pt x="15268" y="56704"/>
                    <a:pt x="21785" y="43934"/>
                    <a:pt x="30174" y="32058"/>
                  </a:cubicBezTo>
                  <a:cubicBezTo>
                    <a:pt x="38653" y="20270"/>
                    <a:pt x="48649" y="9108"/>
                    <a:pt x="6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4" name="Google Shape;674;p18"/>
          <p:cNvGrpSpPr/>
          <p:nvPr/>
        </p:nvGrpSpPr>
        <p:grpSpPr>
          <a:xfrm flipH="1">
            <a:off x="2789716" y="3746424"/>
            <a:ext cx="292202" cy="523367"/>
            <a:chOff x="11090083" y="3898974"/>
            <a:chExt cx="359235" cy="643431"/>
          </a:xfrm>
        </p:grpSpPr>
        <p:sp>
          <p:nvSpPr>
            <p:cNvPr id="675" name="Google Shape;675;p18"/>
            <p:cNvSpPr/>
            <p:nvPr/>
          </p:nvSpPr>
          <p:spPr>
            <a:xfrm>
              <a:off x="11355762" y="4239524"/>
              <a:ext cx="38514" cy="38590"/>
            </a:xfrm>
            <a:custGeom>
              <a:avLst/>
              <a:gdLst/>
              <a:ahLst/>
              <a:cxnLst/>
              <a:rect l="l" t="t" r="r" b="b"/>
              <a:pathLst>
                <a:path w="38514" h="38590" extrusionOk="0">
                  <a:moveTo>
                    <a:pt x="28495" y="36188"/>
                  </a:moveTo>
                  <a:cubicBezTo>
                    <a:pt x="37778" y="31098"/>
                    <a:pt x="41259" y="19401"/>
                    <a:pt x="36171" y="10024"/>
                  </a:cubicBezTo>
                  <a:cubicBezTo>
                    <a:pt x="31084" y="738"/>
                    <a:pt x="19391" y="-2745"/>
                    <a:pt x="10020" y="2345"/>
                  </a:cubicBezTo>
                  <a:cubicBezTo>
                    <a:pt x="737" y="7435"/>
                    <a:pt x="-2744" y="19133"/>
                    <a:pt x="2343" y="28509"/>
                  </a:cubicBezTo>
                  <a:cubicBezTo>
                    <a:pt x="7431" y="37885"/>
                    <a:pt x="19123" y="41368"/>
                    <a:pt x="2849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11095500" y="4081111"/>
              <a:ext cx="38424" cy="38530"/>
            </a:xfrm>
            <a:custGeom>
              <a:avLst/>
              <a:gdLst/>
              <a:ahLst/>
              <a:cxnLst/>
              <a:rect l="l" t="t" r="r" b="b"/>
              <a:pathLst>
                <a:path w="38424" h="38530" extrusionOk="0">
                  <a:moveTo>
                    <a:pt x="28405" y="36188"/>
                  </a:moveTo>
                  <a:cubicBezTo>
                    <a:pt x="37688" y="31098"/>
                    <a:pt x="41169" y="19401"/>
                    <a:pt x="36081" y="10024"/>
                  </a:cubicBezTo>
                  <a:cubicBezTo>
                    <a:pt x="30994" y="737"/>
                    <a:pt x="19302" y="-2745"/>
                    <a:pt x="10020" y="2345"/>
                  </a:cubicBezTo>
                  <a:cubicBezTo>
                    <a:pt x="737" y="7435"/>
                    <a:pt x="-2744" y="19133"/>
                    <a:pt x="2344" y="28419"/>
                  </a:cubicBezTo>
                  <a:cubicBezTo>
                    <a:pt x="7431" y="37796"/>
                    <a:pt x="19124" y="41278"/>
                    <a:pt x="2840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1247587" y="3971991"/>
              <a:ext cx="38514" cy="38548"/>
            </a:xfrm>
            <a:custGeom>
              <a:avLst/>
              <a:gdLst/>
              <a:ahLst/>
              <a:cxnLst/>
              <a:rect l="l" t="t" r="r" b="b"/>
              <a:pathLst>
                <a:path w="38514" h="38548" extrusionOk="0">
                  <a:moveTo>
                    <a:pt x="28495" y="36188"/>
                  </a:moveTo>
                  <a:cubicBezTo>
                    <a:pt x="37778" y="31098"/>
                    <a:pt x="41259" y="19401"/>
                    <a:pt x="36171" y="10024"/>
                  </a:cubicBezTo>
                  <a:cubicBezTo>
                    <a:pt x="31084" y="738"/>
                    <a:pt x="19391" y="-2745"/>
                    <a:pt x="10020" y="2345"/>
                  </a:cubicBezTo>
                  <a:cubicBezTo>
                    <a:pt x="737" y="7435"/>
                    <a:pt x="-2744" y="19133"/>
                    <a:pt x="2343" y="28419"/>
                  </a:cubicBezTo>
                  <a:cubicBezTo>
                    <a:pt x="7431" y="37885"/>
                    <a:pt x="19123" y="41278"/>
                    <a:pt x="2849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1288268" y="4312301"/>
              <a:ext cx="38532" cy="38590"/>
            </a:xfrm>
            <a:custGeom>
              <a:avLst/>
              <a:gdLst/>
              <a:ahLst/>
              <a:cxnLst/>
              <a:rect l="l" t="t" r="r" b="b"/>
              <a:pathLst>
                <a:path w="38532" h="38590" extrusionOk="0">
                  <a:moveTo>
                    <a:pt x="28513" y="36188"/>
                  </a:moveTo>
                  <a:cubicBezTo>
                    <a:pt x="37795" y="31098"/>
                    <a:pt x="41276" y="19401"/>
                    <a:pt x="36189" y="10024"/>
                  </a:cubicBezTo>
                  <a:cubicBezTo>
                    <a:pt x="31101" y="738"/>
                    <a:pt x="19410" y="-2745"/>
                    <a:pt x="10038" y="2345"/>
                  </a:cubicBezTo>
                  <a:cubicBezTo>
                    <a:pt x="666" y="7435"/>
                    <a:pt x="-2726" y="19133"/>
                    <a:pt x="2362" y="28509"/>
                  </a:cubicBezTo>
                  <a:cubicBezTo>
                    <a:pt x="7538" y="37885"/>
                    <a:pt x="19231" y="41368"/>
                    <a:pt x="28513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1150033" y="4287744"/>
              <a:ext cx="38425" cy="38590"/>
            </a:xfrm>
            <a:custGeom>
              <a:avLst/>
              <a:gdLst/>
              <a:ahLst/>
              <a:cxnLst/>
              <a:rect l="l" t="t" r="r" b="b"/>
              <a:pathLst>
                <a:path w="38425" h="38590" extrusionOk="0">
                  <a:moveTo>
                    <a:pt x="28405" y="36188"/>
                  </a:moveTo>
                  <a:cubicBezTo>
                    <a:pt x="37688" y="31098"/>
                    <a:pt x="41169" y="19401"/>
                    <a:pt x="36082" y="10024"/>
                  </a:cubicBezTo>
                  <a:cubicBezTo>
                    <a:pt x="30994" y="738"/>
                    <a:pt x="19302" y="-2745"/>
                    <a:pt x="10020" y="2345"/>
                  </a:cubicBezTo>
                  <a:cubicBezTo>
                    <a:pt x="737" y="7435"/>
                    <a:pt x="-2744" y="19133"/>
                    <a:pt x="2344" y="28509"/>
                  </a:cubicBezTo>
                  <a:cubicBezTo>
                    <a:pt x="7431" y="37885"/>
                    <a:pt x="19124" y="41368"/>
                    <a:pt x="2840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367393" y="4477885"/>
              <a:ext cx="64430" cy="64520"/>
            </a:xfrm>
            <a:custGeom>
              <a:avLst/>
              <a:gdLst/>
              <a:ahLst/>
              <a:cxnLst/>
              <a:rect l="l" t="t" r="r" b="b"/>
              <a:pathLst>
                <a:path w="64430" h="64520" extrusionOk="0">
                  <a:moveTo>
                    <a:pt x="47656" y="60538"/>
                  </a:moveTo>
                  <a:cubicBezTo>
                    <a:pt x="63275" y="51966"/>
                    <a:pt x="68988" y="32410"/>
                    <a:pt x="60509" y="16783"/>
                  </a:cubicBezTo>
                  <a:cubicBezTo>
                    <a:pt x="51941" y="1156"/>
                    <a:pt x="32394" y="-4559"/>
                    <a:pt x="16775" y="3924"/>
                  </a:cubicBezTo>
                  <a:cubicBezTo>
                    <a:pt x="1155" y="12497"/>
                    <a:pt x="-4557" y="32053"/>
                    <a:pt x="3923" y="47680"/>
                  </a:cubicBezTo>
                  <a:cubicBezTo>
                    <a:pt x="12401" y="63396"/>
                    <a:pt x="32037" y="69111"/>
                    <a:pt x="47656" y="60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208344" y="4134003"/>
              <a:ext cx="64430" cy="64502"/>
            </a:xfrm>
            <a:custGeom>
              <a:avLst/>
              <a:gdLst/>
              <a:ahLst/>
              <a:cxnLst/>
              <a:rect l="l" t="t" r="r" b="b"/>
              <a:pathLst>
                <a:path w="64430" h="64502" extrusionOk="0">
                  <a:moveTo>
                    <a:pt x="47656" y="60539"/>
                  </a:moveTo>
                  <a:cubicBezTo>
                    <a:pt x="63276" y="51966"/>
                    <a:pt x="68988" y="32410"/>
                    <a:pt x="60508" y="16783"/>
                  </a:cubicBezTo>
                  <a:cubicBezTo>
                    <a:pt x="51940" y="1156"/>
                    <a:pt x="32394" y="-4559"/>
                    <a:pt x="16775" y="3924"/>
                  </a:cubicBezTo>
                  <a:cubicBezTo>
                    <a:pt x="1156" y="12497"/>
                    <a:pt x="-4557" y="32053"/>
                    <a:pt x="3922" y="47680"/>
                  </a:cubicBezTo>
                  <a:cubicBezTo>
                    <a:pt x="12490" y="63307"/>
                    <a:pt x="32037" y="69111"/>
                    <a:pt x="47656" y="60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1090083" y="3898974"/>
              <a:ext cx="64430" cy="64502"/>
            </a:xfrm>
            <a:custGeom>
              <a:avLst/>
              <a:gdLst/>
              <a:ahLst/>
              <a:cxnLst/>
              <a:rect l="l" t="t" r="r" b="b"/>
              <a:pathLst>
                <a:path w="64430" h="64502" extrusionOk="0">
                  <a:moveTo>
                    <a:pt x="47656" y="60538"/>
                  </a:moveTo>
                  <a:cubicBezTo>
                    <a:pt x="63276" y="51966"/>
                    <a:pt x="68988" y="32410"/>
                    <a:pt x="60508" y="16783"/>
                  </a:cubicBezTo>
                  <a:cubicBezTo>
                    <a:pt x="51940" y="1156"/>
                    <a:pt x="32394" y="-4559"/>
                    <a:pt x="16775" y="3924"/>
                  </a:cubicBezTo>
                  <a:cubicBezTo>
                    <a:pt x="1156" y="12497"/>
                    <a:pt x="-4557" y="32053"/>
                    <a:pt x="3922" y="47680"/>
                  </a:cubicBezTo>
                  <a:cubicBezTo>
                    <a:pt x="12490" y="63307"/>
                    <a:pt x="32037" y="69111"/>
                    <a:pt x="47656" y="60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11384887" y="4046939"/>
              <a:ext cx="64431" cy="64520"/>
            </a:xfrm>
            <a:custGeom>
              <a:avLst/>
              <a:gdLst/>
              <a:ahLst/>
              <a:cxnLst/>
              <a:rect l="l" t="t" r="r" b="b"/>
              <a:pathLst>
                <a:path w="64431" h="64520" extrusionOk="0">
                  <a:moveTo>
                    <a:pt x="47657" y="60539"/>
                  </a:moveTo>
                  <a:cubicBezTo>
                    <a:pt x="63276" y="51966"/>
                    <a:pt x="68988" y="32410"/>
                    <a:pt x="60509" y="16783"/>
                  </a:cubicBezTo>
                  <a:cubicBezTo>
                    <a:pt x="52030" y="1156"/>
                    <a:pt x="32394" y="-4559"/>
                    <a:pt x="16774" y="3924"/>
                  </a:cubicBezTo>
                  <a:cubicBezTo>
                    <a:pt x="1155" y="12497"/>
                    <a:pt x="-4556" y="32053"/>
                    <a:pt x="3922" y="47680"/>
                  </a:cubicBezTo>
                  <a:cubicBezTo>
                    <a:pt x="12401" y="63396"/>
                    <a:pt x="32037" y="69111"/>
                    <a:pt x="47657" y="60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18"/>
          <p:cNvGrpSpPr/>
          <p:nvPr/>
        </p:nvGrpSpPr>
        <p:grpSpPr>
          <a:xfrm flipH="1">
            <a:off x="7882838" y="4511839"/>
            <a:ext cx="679809" cy="685811"/>
            <a:chOff x="1152825" y="6165169"/>
            <a:chExt cx="835762" cy="843141"/>
          </a:xfrm>
        </p:grpSpPr>
        <p:sp>
          <p:nvSpPr>
            <p:cNvPr id="685" name="Google Shape;685;p18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6" name="Google Shape;686;p18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687" name="Google Shape;687;p18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18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18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8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1" name="Google Shape;691;p18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692" name="Google Shape;692;p18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8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8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8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8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18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18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8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8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1" name="Google Shape;701;p18"/>
          <p:cNvGrpSpPr/>
          <p:nvPr/>
        </p:nvGrpSpPr>
        <p:grpSpPr>
          <a:xfrm flipH="1">
            <a:off x="8396322" y="3106588"/>
            <a:ext cx="905200" cy="2206163"/>
            <a:chOff x="-447306" y="3705217"/>
            <a:chExt cx="1511186" cy="3683077"/>
          </a:xfrm>
        </p:grpSpPr>
        <p:grpSp>
          <p:nvGrpSpPr>
            <p:cNvPr id="702" name="Google Shape;702;p18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703" name="Google Shape;703;p18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8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8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8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8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8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8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8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8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7" name="Google Shape;717;p18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718" name="Google Shape;718;p18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8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8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8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8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8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18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18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18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18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18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8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18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18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8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24598B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33" name="Google Shape;733;p18"/>
          <p:cNvGrpSpPr/>
          <p:nvPr/>
        </p:nvGrpSpPr>
        <p:grpSpPr>
          <a:xfrm rot="251015" flipH="1">
            <a:off x="-262944" y="4284791"/>
            <a:ext cx="935848" cy="1139912"/>
            <a:chOff x="6461514" y="5104403"/>
            <a:chExt cx="1782571" cy="2171265"/>
          </a:xfrm>
        </p:grpSpPr>
        <p:sp>
          <p:nvSpPr>
            <p:cNvPr id="734" name="Google Shape;734;p18"/>
            <p:cNvSpPr/>
            <p:nvPr/>
          </p:nvSpPr>
          <p:spPr>
            <a:xfrm>
              <a:off x="7138038" y="5109667"/>
              <a:ext cx="913532" cy="1870229"/>
            </a:xfrm>
            <a:custGeom>
              <a:avLst/>
              <a:gdLst/>
              <a:ahLst/>
              <a:cxnLst/>
              <a:rect l="l" t="t" r="r" b="b"/>
              <a:pathLst>
                <a:path w="913532" h="1870229" extrusionOk="0">
                  <a:moveTo>
                    <a:pt x="69522" y="7043"/>
                  </a:moveTo>
                  <a:cubicBezTo>
                    <a:pt x="57473" y="14098"/>
                    <a:pt x="48637" y="24992"/>
                    <a:pt x="41943" y="37315"/>
                  </a:cubicBezTo>
                  <a:cubicBezTo>
                    <a:pt x="37212" y="45977"/>
                    <a:pt x="33464" y="55442"/>
                    <a:pt x="30161" y="64729"/>
                  </a:cubicBezTo>
                  <a:cubicBezTo>
                    <a:pt x="1511" y="148400"/>
                    <a:pt x="-4201" y="243412"/>
                    <a:pt x="2582" y="334317"/>
                  </a:cubicBezTo>
                  <a:cubicBezTo>
                    <a:pt x="2761" y="338692"/>
                    <a:pt x="3117" y="342978"/>
                    <a:pt x="3564" y="347264"/>
                  </a:cubicBezTo>
                  <a:cubicBezTo>
                    <a:pt x="5617" y="371643"/>
                    <a:pt x="8651" y="395664"/>
                    <a:pt x="12311" y="418970"/>
                  </a:cubicBezTo>
                  <a:cubicBezTo>
                    <a:pt x="17934" y="454956"/>
                    <a:pt x="24895" y="490854"/>
                    <a:pt x="33196" y="526483"/>
                  </a:cubicBezTo>
                  <a:cubicBezTo>
                    <a:pt x="33732" y="528984"/>
                    <a:pt x="34267" y="531484"/>
                    <a:pt x="34892" y="533895"/>
                  </a:cubicBezTo>
                  <a:cubicBezTo>
                    <a:pt x="67648" y="673020"/>
                    <a:pt x="118700" y="809019"/>
                    <a:pt x="179928" y="939214"/>
                  </a:cubicBezTo>
                  <a:cubicBezTo>
                    <a:pt x="181713" y="943053"/>
                    <a:pt x="183498" y="946893"/>
                    <a:pt x="185462" y="950733"/>
                  </a:cubicBezTo>
                  <a:cubicBezTo>
                    <a:pt x="219914" y="1023242"/>
                    <a:pt x="257489" y="1093876"/>
                    <a:pt x="296850" y="1162188"/>
                  </a:cubicBezTo>
                  <a:cubicBezTo>
                    <a:pt x="302116" y="1171386"/>
                    <a:pt x="307471" y="1180583"/>
                    <a:pt x="313094" y="1189781"/>
                  </a:cubicBezTo>
                  <a:cubicBezTo>
                    <a:pt x="314612" y="1192638"/>
                    <a:pt x="316218" y="1195406"/>
                    <a:pt x="318093" y="1198353"/>
                  </a:cubicBezTo>
                  <a:cubicBezTo>
                    <a:pt x="389138" y="1318279"/>
                    <a:pt x="468305" y="1433472"/>
                    <a:pt x="553275" y="1543932"/>
                  </a:cubicBezTo>
                  <a:cubicBezTo>
                    <a:pt x="599865" y="1604565"/>
                    <a:pt x="648240" y="1663857"/>
                    <a:pt x="697865" y="1722079"/>
                  </a:cubicBezTo>
                  <a:cubicBezTo>
                    <a:pt x="710361" y="1736635"/>
                    <a:pt x="727854" y="1758959"/>
                    <a:pt x="748294" y="1781819"/>
                  </a:cubicBezTo>
                  <a:cubicBezTo>
                    <a:pt x="748382" y="1781819"/>
                    <a:pt x="748382" y="1781908"/>
                    <a:pt x="748472" y="1782087"/>
                  </a:cubicBezTo>
                  <a:cubicBezTo>
                    <a:pt x="772392" y="1808697"/>
                    <a:pt x="799882" y="1836379"/>
                    <a:pt x="827461" y="1853346"/>
                  </a:cubicBezTo>
                  <a:cubicBezTo>
                    <a:pt x="845312" y="1864508"/>
                    <a:pt x="863163" y="1871116"/>
                    <a:pt x="879942" y="1870134"/>
                  </a:cubicBezTo>
                  <a:cubicBezTo>
                    <a:pt x="963840" y="1865490"/>
                    <a:pt x="867447" y="1757619"/>
                    <a:pt x="840314" y="1727169"/>
                  </a:cubicBezTo>
                  <a:cubicBezTo>
                    <a:pt x="717412" y="1589474"/>
                    <a:pt x="620572" y="1434454"/>
                    <a:pt x="547384" y="1267737"/>
                  </a:cubicBezTo>
                  <a:cubicBezTo>
                    <a:pt x="546670" y="1266308"/>
                    <a:pt x="546045" y="1264701"/>
                    <a:pt x="545420" y="1263182"/>
                  </a:cubicBezTo>
                  <a:cubicBezTo>
                    <a:pt x="511326" y="1185226"/>
                    <a:pt x="482586" y="1104591"/>
                    <a:pt x="458667" y="1022081"/>
                  </a:cubicBezTo>
                  <a:cubicBezTo>
                    <a:pt x="458309" y="1021099"/>
                    <a:pt x="458042" y="1020206"/>
                    <a:pt x="457774" y="1019313"/>
                  </a:cubicBezTo>
                  <a:cubicBezTo>
                    <a:pt x="457060" y="1016813"/>
                    <a:pt x="456346" y="1014312"/>
                    <a:pt x="455721" y="1011812"/>
                  </a:cubicBezTo>
                  <a:cubicBezTo>
                    <a:pt x="424036" y="901173"/>
                    <a:pt x="397885" y="788391"/>
                    <a:pt x="370395" y="675877"/>
                  </a:cubicBezTo>
                  <a:cubicBezTo>
                    <a:pt x="369681" y="672841"/>
                    <a:pt x="368967" y="669626"/>
                    <a:pt x="368074" y="666412"/>
                  </a:cubicBezTo>
                  <a:cubicBezTo>
                    <a:pt x="354151" y="608993"/>
                    <a:pt x="339870" y="551665"/>
                    <a:pt x="324519" y="494693"/>
                  </a:cubicBezTo>
                  <a:cubicBezTo>
                    <a:pt x="323001" y="489425"/>
                    <a:pt x="321662" y="483978"/>
                    <a:pt x="320145" y="478710"/>
                  </a:cubicBezTo>
                  <a:cubicBezTo>
                    <a:pt x="290692" y="371821"/>
                    <a:pt x="256865" y="266361"/>
                    <a:pt x="212952" y="164206"/>
                  </a:cubicBezTo>
                  <a:cubicBezTo>
                    <a:pt x="193852" y="119915"/>
                    <a:pt x="140746" y="-34569"/>
                    <a:pt x="69522" y="70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6565651" y="5104403"/>
              <a:ext cx="1678434" cy="2171265"/>
            </a:xfrm>
            <a:custGeom>
              <a:avLst/>
              <a:gdLst/>
              <a:ahLst/>
              <a:cxnLst/>
              <a:rect l="l" t="t" r="r" b="b"/>
              <a:pathLst>
                <a:path w="1678434" h="2171265" extrusionOk="0">
                  <a:moveTo>
                    <a:pt x="1785" y="124196"/>
                  </a:moveTo>
                  <a:cubicBezTo>
                    <a:pt x="-10265" y="253409"/>
                    <a:pt x="41145" y="391551"/>
                    <a:pt x="82470" y="512638"/>
                  </a:cubicBezTo>
                  <a:cubicBezTo>
                    <a:pt x="83005" y="514423"/>
                    <a:pt x="83630" y="516031"/>
                    <a:pt x="84344" y="517817"/>
                  </a:cubicBezTo>
                  <a:cubicBezTo>
                    <a:pt x="86040" y="522817"/>
                    <a:pt x="87736" y="527728"/>
                    <a:pt x="89521" y="532818"/>
                  </a:cubicBezTo>
                  <a:cubicBezTo>
                    <a:pt x="123437" y="629438"/>
                    <a:pt x="163512" y="723914"/>
                    <a:pt x="209477" y="815443"/>
                  </a:cubicBezTo>
                  <a:cubicBezTo>
                    <a:pt x="211441" y="819372"/>
                    <a:pt x="213226" y="823123"/>
                    <a:pt x="215278" y="826873"/>
                  </a:cubicBezTo>
                  <a:cubicBezTo>
                    <a:pt x="225543" y="847322"/>
                    <a:pt x="236164" y="867593"/>
                    <a:pt x="247053" y="887774"/>
                  </a:cubicBezTo>
                  <a:cubicBezTo>
                    <a:pt x="303104" y="991090"/>
                    <a:pt x="366563" y="1090388"/>
                    <a:pt x="436895" y="1184507"/>
                  </a:cubicBezTo>
                  <a:cubicBezTo>
                    <a:pt x="438858" y="1187365"/>
                    <a:pt x="440911" y="1189954"/>
                    <a:pt x="442964" y="1192633"/>
                  </a:cubicBezTo>
                  <a:cubicBezTo>
                    <a:pt x="534716" y="1314524"/>
                    <a:pt x="637804" y="1427841"/>
                    <a:pt x="750977" y="1530175"/>
                  </a:cubicBezTo>
                  <a:cubicBezTo>
                    <a:pt x="878342" y="1645279"/>
                    <a:pt x="1005528" y="1759490"/>
                    <a:pt x="1140746" y="1866378"/>
                  </a:cubicBezTo>
                  <a:cubicBezTo>
                    <a:pt x="1296404" y="1989251"/>
                    <a:pt x="1457684" y="2119357"/>
                    <a:pt x="1652792" y="2170613"/>
                  </a:cubicBezTo>
                  <a:cubicBezTo>
                    <a:pt x="1675284" y="2176506"/>
                    <a:pt x="1689475" y="2140787"/>
                    <a:pt x="1667340" y="2131411"/>
                  </a:cubicBezTo>
                  <a:cubicBezTo>
                    <a:pt x="1617269" y="2110159"/>
                    <a:pt x="1568805" y="2086138"/>
                    <a:pt x="1521947" y="2059795"/>
                  </a:cubicBezTo>
                  <a:cubicBezTo>
                    <a:pt x="1511683" y="2054169"/>
                    <a:pt x="1501597" y="2048276"/>
                    <a:pt x="1491333" y="2042293"/>
                  </a:cubicBezTo>
                  <a:cubicBezTo>
                    <a:pt x="1471876" y="2030774"/>
                    <a:pt x="1452686" y="2018986"/>
                    <a:pt x="1433675" y="2006842"/>
                  </a:cubicBezTo>
                  <a:cubicBezTo>
                    <a:pt x="1433497" y="2006039"/>
                    <a:pt x="1433050" y="2005235"/>
                    <a:pt x="1432694" y="2004431"/>
                  </a:cubicBezTo>
                  <a:lnTo>
                    <a:pt x="1433050" y="2004163"/>
                  </a:lnTo>
                  <a:cubicBezTo>
                    <a:pt x="1422251" y="1989965"/>
                    <a:pt x="1411898" y="1975588"/>
                    <a:pt x="1401901" y="1960855"/>
                  </a:cubicBezTo>
                  <a:cubicBezTo>
                    <a:pt x="1389495" y="1937280"/>
                    <a:pt x="1375929" y="1914152"/>
                    <a:pt x="1360666" y="1891917"/>
                  </a:cubicBezTo>
                  <a:cubicBezTo>
                    <a:pt x="1355579" y="1884505"/>
                    <a:pt x="1347546" y="1885577"/>
                    <a:pt x="1343083" y="1890578"/>
                  </a:cubicBezTo>
                  <a:cubicBezTo>
                    <a:pt x="1342191" y="1888970"/>
                    <a:pt x="1341298" y="1887363"/>
                    <a:pt x="1340406" y="1885845"/>
                  </a:cubicBezTo>
                  <a:cubicBezTo>
                    <a:pt x="1343083" y="1884595"/>
                    <a:pt x="1344958" y="1881469"/>
                    <a:pt x="1342816" y="1878880"/>
                  </a:cubicBezTo>
                  <a:cubicBezTo>
                    <a:pt x="1336478" y="1871200"/>
                    <a:pt x="1330142" y="1863521"/>
                    <a:pt x="1323715" y="1855841"/>
                  </a:cubicBezTo>
                  <a:cubicBezTo>
                    <a:pt x="1322466" y="1853698"/>
                    <a:pt x="1321305" y="1851644"/>
                    <a:pt x="1320056" y="1849590"/>
                  </a:cubicBezTo>
                  <a:cubicBezTo>
                    <a:pt x="1318896" y="1847715"/>
                    <a:pt x="1317111" y="1846376"/>
                    <a:pt x="1315236" y="1845572"/>
                  </a:cubicBezTo>
                  <a:cubicBezTo>
                    <a:pt x="1114059" y="1602595"/>
                    <a:pt x="906277" y="1363726"/>
                    <a:pt x="738035" y="1096460"/>
                  </a:cubicBezTo>
                  <a:cubicBezTo>
                    <a:pt x="735447" y="1092531"/>
                    <a:pt x="733037" y="1088513"/>
                    <a:pt x="730538" y="1084495"/>
                  </a:cubicBezTo>
                  <a:cubicBezTo>
                    <a:pt x="718132" y="1064760"/>
                    <a:pt x="705904" y="1044758"/>
                    <a:pt x="694123" y="1024666"/>
                  </a:cubicBezTo>
                  <a:cubicBezTo>
                    <a:pt x="630396" y="916795"/>
                    <a:pt x="576665" y="804728"/>
                    <a:pt x="528290" y="690071"/>
                  </a:cubicBezTo>
                  <a:cubicBezTo>
                    <a:pt x="524184" y="680605"/>
                    <a:pt x="520168" y="671050"/>
                    <a:pt x="516241" y="661496"/>
                  </a:cubicBezTo>
                  <a:cubicBezTo>
                    <a:pt x="494284" y="608632"/>
                    <a:pt x="473399" y="555232"/>
                    <a:pt x="453139" y="501476"/>
                  </a:cubicBezTo>
                  <a:cubicBezTo>
                    <a:pt x="440197" y="467275"/>
                    <a:pt x="427434" y="433074"/>
                    <a:pt x="414581" y="398873"/>
                  </a:cubicBezTo>
                  <a:cubicBezTo>
                    <a:pt x="411993" y="391819"/>
                    <a:pt x="409226" y="384765"/>
                    <a:pt x="406638" y="377710"/>
                  </a:cubicBezTo>
                  <a:cubicBezTo>
                    <a:pt x="388876" y="330561"/>
                    <a:pt x="371026" y="283502"/>
                    <a:pt x="352283" y="236710"/>
                  </a:cubicBezTo>
                  <a:cubicBezTo>
                    <a:pt x="326220" y="171434"/>
                    <a:pt x="301408" y="98389"/>
                    <a:pt x="249463" y="48472"/>
                  </a:cubicBezTo>
                  <a:cubicBezTo>
                    <a:pt x="161459" y="-36538"/>
                    <a:pt x="14191" y="-8767"/>
                    <a:pt x="1785" y="124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6461514" y="5933159"/>
              <a:ext cx="1121634" cy="1028975"/>
            </a:xfrm>
            <a:custGeom>
              <a:avLst/>
              <a:gdLst/>
              <a:ahLst/>
              <a:cxnLst/>
              <a:rect l="l" t="t" r="r" b="b"/>
              <a:pathLst>
                <a:path w="1121634" h="1028975" extrusionOk="0">
                  <a:moveTo>
                    <a:pt x="62277" y="14995"/>
                  </a:moveTo>
                  <a:cubicBezTo>
                    <a:pt x="-16534" y="55624"/>
                    <a:pt x="-5734" y="160995"/>
                    <a:pt x="15062" y="232968"/>
                  </a:cubicBezTo>
                  <a:cubicBezTo>
                    <a:pt x="36394" y="306995"/>
                    <a:pt x="77182" y="372897"/>
                    <a:pt x="125736" y="432100"/>
                  </a:cubicBezTo>
                  <a:cubicBezTo>
                    <a:pt x="129842" y="437280"/>
                    <a:pt x="134036" y="442191"/>
                    <a:pt x="138321" y="447102"/>
                  </a:cubicBezTo>
                  <a:cubicBezTo>
                    <a:pt x="146621" y="456836"/>
                    <a:pt x="155100" y="466390"/>
                    <a:pt x="163758" y="475767"/>
                  </a:cubicBezTo>
                  <a:cubicBezTo>
                    <a:pt x="182858" y="496484"/>
                    <a:pt x="202405" y="516843"/>
                    <a:pt x="222486" y="536756"/>
                  </a:cubicBezTo>
                  <a:cubicBezTo>
                    <a:pt x="224807" y="539257"/>
                    <a:pt x="227217" y="541578"/>
                    <a:pt x="229627" y="543722"/>
                  </a:cubicBezTo>
                  <a:cubicBezTo>
                    <a:pt x="289605" y="603372"/>
                    <a:pt x="353689" y="659807"/>
                    <a:pt x="419469" y="711510"/>
                  </a:cubicBezTo>
                  <a:cubicBezTo>
                    <a:pt x="443032" y="730084"/>
                    <a:pt x="467130" y="748033"/>
                    <a:pt x="491764" y="765446"/>
                  </a:cubicBezTo>
                  <a:cubicBezTo>
                    <a:pt x="494174" y="767142"/>
                    <a:pt x="496584" y="768928"/>
                    <a:pt x="499172" y="770535"/>
                  </a:cubicBezTo>
                  <a:cubicBezTo>
                    <a:pt x="599849" y="840901"/>
                    <a:pt x="709006" y="901088"/>
                    <a:pt x="823340" y="947344"/>
                  </a:cubicBezTo>
                  <a:cubicBezTo>
                    <a:pt x="842708" y="955202"/>
                    <a:pt x="862254" y="962702"/>
                    <a:pt x="881979" y="969578"/>
                  </a:cubicBezTo>
                  <a:cubicBezTo>
                    <a:pt x="951775" y="994581"/>
                    <a:pt x="1023089" y="1014227"/>
                    <a:pt x="1095473" y="1027800"/>
                  </a:cubicBezTo>
                  <a:cubicBezTo>
                    <a:pt x="1153041" y="1038605"/>
                    <a:pt x="1100114" y="971721"/>
                    <a:pt x="1083156" y="957612"/>
                  </a:cubicBezTo>
                  <a:cubicBezTo>
                    <a:pt x="967395" y="862065"/>
                    <a:pt x="848152" y="771518"/>
                    <a:pt x="740602" y="667130"/>
                  </a:cubicBezTo>
                  <a:cubicBezTo>
                    <a:pt x="736407" y="663201"/>
                    <a:pt x="732391" y="659093"/>
                    <a:pt x="728285" y="655074"/>
                  </a:cubicBezTo>
                  <a:cubicBezTo>
                    <a:pt x="713915" y="640966"/>
                    <a:pt x="699813" y="626411"/>
                    <a:pt x="685889" y="611676"/>
                  </a:cubicBezTo>
                  <a:cubicBezTo>
                    <a:pt x="645190" y="568278"/>
                    <a:pt x="606186" y="523540"/>
                    <a:pt x="568522" y="477463"/>
                  </a:cubicBezTo>
                  <a:cubicBezTo>
                    <a:pt x="565219" y="473445"/>
                    <a:pt x="561917" y="469516"/>
                    <a:pt x="558614" y="465408"/>
                  </a:cubicBezTo>
                  <a:cubicBezTo>
                    <a:pt x="488194" y="378701"/>
                    <a:pt x="422146" y="288332"/>
                    <a:pt x="357973" y="196982"/>
                  </a:cubicBezTo>
                  <a:cubicBezTo>
                    <a:pt x="325485" y="150726"/>
                    <a:pt x="279341" y="83843"/>
                    <a:pt x="224272" y="40980"/>
                  </a:cubicBezTo>
                  <a:lnTo>
                    <a:pt x="224182" y="40980"/>
                  </a:lnTo>
                  <a:cubicBezTo>
                    <a:pt x="221415" y="38748"/>
                    <a:pt x="218649" y="36694"/>
                    <a:pt x="215882" y="34729"/>
                  </a:cubicBezTo>
                  <a:cubicBezTo>
                    <a:pt x="169649" y="1689"/>
                    <a:pt x="117525" y="-13491"/>
                    <a:pt x="62277" y="14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7140531" y="5246297"/>
              <a:ext cx="824789" cy="1716447"/>
            </a:xfrm>
            <a:custGeom>
              <a:avLst/>
              <a:gdLst/>
              <a:ahLst/>
              <a:cxnLst/>
              <a:rect l="l" t="t" r="r" b="b"/>
              <a:pathLst>
                <a:path w="824789" h="1716447" extrusionOk="0">
                  <a:moveTo>
                    <a:pt x="85237" y="697"/>
                  </a:moveTo>
                  <a:cubicBezTo>
                    <a:pt x="131649" y="174737"/>
                    <a:pt x="173955" y="349491"/>
                    <a:pt x="222955" y="522280"/>
                  </a:cubicBezTo>
                  <a:cubicBezTo>
                    <a:pt x="244286" y="459147"/>
                    <a:pt x="283111" y="400658"/>
                    <a:pt x="317474" y="341990"/>
                  </a:cubicBezTo>
                  <a:cubicBezTo>
                    <a:pt x="318991" y="347259"/>
                    <a:pt x="320330" y="352705"/>
                    <a:pt x="321847" y="357974"/>
                  </a:cubicBezTo>
                  <a:cubicBezTo>
                    <a:pt x="293464" y="417535"/>
                    <a:pt x="254193" y="473792"/>
                    <a:pt x="225900" y="532550"/>
                  </a:cubicBezTo>
                  <a:cubicBezTo>
                    <a:pt x="237681" y="574072"/>
                    <a:pt x="249731" y="615417"/>
                    <a:pt x="262583" y="656672"/>
                  </a:cubicBezTo>
                  <a:cubicBezTo>
                    <a:pt x="271955" y="635509"/>
                    <a:pt x="292840" y="618006"/>
                    <a:pt x="308102" y="601576"/>
                  </a:cubicBezTo>
                  <a:cubicBezTo>
                    <a:pt x="329166" y="578805"/>
                    <a:pt x="349605" y="556035"/>
                    <a:pt x="365402" y="529692"/>
                  </a:cubicBezTo>
                  <a:cubicBezTo>
                    <a:pt x="366295" y="532907"/>
                    <a:pt x="367010" y="536121"/>
                    <a:pt x="367723" y="539157"/>
                  </a:cubicBezTo>
                  <a:cubicBezTo>
                    <a:pt x="358620" y="558981"/>
                    <a:pt x="345767" y="576305"/>
                    <a:pt x="330861" y="593361"/>
                  </a:cubicBezTo>
                  <a:cubicBezTo>
                    <a:pt x="310958" y="616221"/>
                    <a:pt x="289805" y="647296"/>
                    <a:pt x="265617" y="665870"/>
                  </a:cubicBezTo>
                  <a:cubicBezTo>
                    <a:pt x="299623" y="774544"/>
                    <a:pt x="337377" y="882236"/>
                    <a:pt x="382093" y="987785"/>
                  </a:cubicBezTo>
                  <a:cubicBezTo>
                    <a:pt x="402353" y="948852"/>
                    <a:pt x="425470" y="909739"/>
                    <a:pt x="453049" y="875003"/>
                  </a:cubicBezTo>
                  <a:cubicBezTo>
                    <a:pt x="453674" y="877503"/>
                    <a:pt x="454388" y="879914"/>
                    <a:pt x="455102" y="882504"/>
                  </a:cubicBezTo>
                  <a:cubicBezTo>
                    <a:pt x="455370" y="883397"/>
                    <a:pt x="455638" y="884379"/>
                    <a:pt x="455995" y="885272"/>
                  </a:cubicBezTo>
                  <a:cubicBezTo>
                    <a:pt x="431718" y="922598"/>
                    <a:pt x="407709" y="959745"/>
                    <a:pt x="387270" y="999661"/>
                  </a:cubicBezTo>
                  <a:cubicBezTo>
                    <a:pt x="418776" y="1073063"/>
                    <a:pt x="453763" y="1144590"/>
                    <a:pt x="491517" y="1214599"/>
                  </a:cubicBezTo>
                  <a:cubicBezTo>
                    <a:pt x="507851" y="1184506"/>
                    <a:pt x="525255" y="1155395"/>
                    <a:pt x="542838" y="1126374"/>
                  </a:cubicBezTo>
                  <a:cubicBezTo>
                    <a:pt x="543463" y="1127892"/>
                    <a:pt x="544088" y="1129499"/>
                    <a:pt x="544802" y="1130927"/>
                  </a:cubicBezTo>
                  <a:cubicBezTo>
                    <a:pt x="528647" y="1162003"/>
                    <a:pt x="512938" y="1193346"/>
                    <a:pt x="496694" y="1224243"/>
                  </a:cubicBezTo>
                  <a:cubicBezTo>
                    <a:pt x="541410" y="1306396"/>
                    <a:pt x="590321" y="1386138"/>
                    <a:pt x="642981" y="1463826"/>
                  </a:cubicBezTo>
                  <a:cubicBezTo>
                    <a:pt x="700370" y="1548390"/>
                    <a:pt x="764900" y="1631258"/>
                    <a:pt x="824789" y="1716447"/>
                  </a:cubicBezTo>
                  <a:cubicBezTo>
                    <a:pt x="797210" y="1699481"/>
                    <a:pt x="769720" y="1671799"/>
                    <a:pt x="745801" y="1645188"/>
                  </a:cubicBezTo>
                  <a:cubicBezTo>
                    <a:pt x="745711" y="1645099"/>
                    <a:pt x="745711" y="1644920"/>
                    <a:pt x="745622" y="1644920"/>
                  </a:cubicBezTo>
                  <a:cubicBezTo>
                    <a:pt x="702245" y="1582591"/>
                    <a:pt x="658867" y="1520530"/>
                    <a:pt x="617365" y="1457040"/>
                  </a:cubicBezTo>
                  <a:cubicBezTo>
                    <a:pt x="534448" y="1330417"/>
                    <a:pt x="461528" y="1198704"/>
                    <a:pt x="399409" y="1060919"/>
                  </a:cubicBezTo>
                  <a:cubicBezTo>
                    <a:pt x="399140" y="1061098"/>
                    <a:pt x="399051" y="1061276"/>
                    <a:pt x="398694" y="1061276"/>
                  </a:cubicBezTo>
                  <a:cubicBezTo>
                    <a:pt x="371829" y="1061365"/>
                    <a:pt x="343089" y="1063419"/>
                    <a:pt x="315421" y="1061365"/>
                  </a:cubicBezTo>
                  <a:cubicBezTo>
                    <a:pt x="313636" y="1058508"/>
                    <a:pt x="311940" y="1055650"/>
                    <a:pt x="310423" y="1052793"/>
                  </a:cubicBezTo>
                  <a:cubicBezTo>
                    <a:pt x="339519" y="1051989"/>
                    <a:pt x="369508" y="1046542"/>
                    <a:pt x="396730" y="1054668"/>
                  </a:cubicBezTo>
                  <a:cubicBezTo>
                    <a:pt x="390304" y="1040291"/>
                    <a:pt x="383789" y="1025915"/>
                    <a:pt x="377631" y="1011359"/>
                  </a:cubicBezTo>
                  <a:cubicBezTo>
                    <a:pt x="351122" y="949387"/>
                    <a:pt x="326667" y="886522"/>
                    <a:pt x="303550" y="822943"/>
                  </a:cubicBezTo>
                  <a:cubicBezTo>
                    <a:pt x="265707" y="829104"/>
                    <a:pt x="223044" y="822853"/>
                    <a:pt x="182880" y="813745"/>
                  </a:cubicBezTo>
                  <a:cubicBezTo>
                    <a:pt x="180916" y="809994"/>
                    <a:pt x="179220" y="806155"/>
                    <a:pt x="177346" y="802226"/>
                  </a:cubicBezTo>
                  <a:cubicBezTo>
                    <a:pt x="189752" y="803655"/>
                    <a:pt x="202158" y="805083"/>
                    <a:pt x="214565" y="806512"/>
                  </a:cubicBezTo>
                  <a:cubicBezTo>
                    <a:pt x="242769" y="809637"/>
                    <a:pt x="271865" y="809191"/>
                    <a:pt x="299980" y="813210"/>
                  </a:cubicBezTo>
                  <a:cubicBezTo>
                    <a:pt x="251605" y="679175"/>
                    <a:pt x="210191" y="542283"/>
                    <a:pt x="174133" y="403962"/>
                  </a:cubicBezTo>
                  <a:cubicBezTo>
                    <a:pt x="128078" y="407266"/>
                    <a:pt x="78989" y="404676"/>
                    <a:pt x="32310" y="396908"/>
                  </a:cubicBezTo>
                  <a:cubicBezTo>
                    <a:pt x="31685" y="394496"/>
                    <a:pt x="31149" y="391996"/>
                    <a:pt x="30614" y="389496"/>
                  </a:cubicBezTo>
                  <a:cubicBezTo>
                    <a:pt x="77918" y="392889"/>
                    <a:pt x="124955" y="395211"/>
                    <a:pt x="172437" y="397175"/>
                  </a:cubicBezTo>
                  <a:cubicBezTo>
                    <a:pt x="158603" y="343686"/>
                    <a:pt x="145304" y="290108"/>
                    <a:pt x="133076" y="236351"/>
                  </a:cubicBezTo>
                  <a:cubicBezTo>
                    <a:pt x="88182" y="232155"/>
                    <a:pt x="44805" y="220278"/>
                    <a:pt x="982" y="210277"/>
                  </a:cubicBezTo>
                  <a:cubicBezTo>
                    <a:pt x="535" y="205991"/>
                    <a:pt x="178" y="201704"/>
                    <a:pt x="0" y="197329"/>
                  </a:cubicBezTo>
                  <a:cubicBezTo>
                    <a:pt x="43555" y="206169"/>
                    <a:pt x="86486" y="217867"/>
                    <a:pt x="130399" y="224922"/>
                  </a:cubicBezTo>
                  <a:cubicBezTo>
                    <a:pt x="113441" y="150358"/>
                    <a:pt x="97821" y="75617"/>
                    <a:pt x="83273" y="1054"/>
                  </a:cubicBezTo>
                  <a:cubicBezTo>
                    <a:pt x="83095" y="72"/>
                    <a:pt x="84879" y="-553"/>
                    <a:pt x="85237" y="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6650173" y="5161488"/>
              <a:ext cx="1270438" cy="1924679"/>
            </a:xfrm>
            <a:custGeom>
              <a:avLst/>
              <a:gdLst/>
              <a:ahLst/>
              <a:cxnLst/>
              <a:rect l="l" t="t" r="r" b="b"/>
              <a:pathLst>
                <a:path w="1270438" h="1924679" extrusionOk="0">
                  <a:moveTo>
                    <a:pt x="174222" y="2282"/>
                  </a:moveTo>
                  <a:cubicBezTo>
                    <a:pt x="167082" y="109616"/>
                    <a:pt x="147000" y="220702"/>
                    <a:pt x="119242" y="325000"/>
                  </a:cubicBezTo>
                  <a:cubicBezTo>
                    <a:pt x="150392" y="429389"/>
                    <a:pt x="184576" y="532527"/>
                    <a:pt x="227953" y="633879"/>
                  </a:cubicBezTo>
                  <a:cubicBezTo>
                    <a:pt x="273740" y="531991"/>
                    <a:pt x="295696" y="427871"/>
                    <a:pt x="322204" y="320536"/>
                  </a:cubicBezTo>
                  <a:cubicBezTo>
                    <a:pt x="324792" y="327590"/>
                    <a:pt x="327559" y="334645"/>
                    <a:pt x="330148" y="341699"/>
                  </a:cubicBezTo>
                  <a:cubicBezTo>
                    <a:pt x="311851" y="446623"/>
                    <a:pt x="282576" y="554047"/>
                    <a:pt x="234111" y="647809"/>
                  </a:cubicBezTo>
                  <a:cubicBezTo>
                    <a:pt x="278917" y="750857"/>
                    <a:pt x="330683" y="850870"/>
                    <a:pt x="388341" y="947132"/>
                  </a:cubicBezTo>
                  <a:cubicBezTo>
                    <a:pt x="393250" y="834707"/>
                    <a:pt x="405745" y="715764"/>
                    <a:pt x="431807" y="604411"/>
                  </a:cubicBezTo>
                  <a:cubicBezTo>
                    <a:pt x="435645" y="614055"/>
                    <a:pt x="439661" y="623520"/>
                    <a:pt x="443856" y="632986"/>
                  </a:cubicBezTo>
                  <a:cubicBezTo>
                    <a:pt x="429040" y="740945"/>
                    <a:pt x="409940" y="849263"/>
                    <a:pt x="394142" y="956508"/>
                  </a:cubicBezTo>
                  <a:cubicBezTo>
                    <a:pt x="426452" y="1010086"/>
                    <a:pt x="460547" y="1062504"/>
                    <a:pt x="496605" y="1113671"/>
                  </a:cubicBezTo>
                  <a:cubicBezTo>
                    <a:pt x="535520" y="1169035"/>
                    <a:pt x="576041" y="1223238"/>
                    <a:pt x="617544" y="1276816"/>
                  </a:cubicBezTo>
                  <a:cubicBezTo>
                    <a:pt x="620489" y="1194663"/>
                    <a:pt x="632091" y="1109385"/>
                    <a:pt x="646194" y="1027499"/>
                  </a:cubicBezTo>
                  <a:cubicBezTo>
                    <a:pt x="648604" y="1031518"/>
                    <a:pt x="651102" y="1035536"/>
                    <a:pt x="653691" y="1039465"/>
                  </a:cubicBezTo>
                  <a:cubicBezTo>
                    <a:pt x="648871" y="1121886"/>
                    <a:pt x="640481" y="1206361"/>
                    <a:pt x="624505" y="1285925"/>
                  </a:cubicBezTo>
                  <a:cubicBezTo>
                    <a:pt x="700370" y="1383347"/>
                    <a:pt x="779717" y="1478359"/>
                    <a:pt x="859598" y="1571942"/>
                  </a:cubicBezTo>
                  <a:cubicBezTo>
                    <a:pt x="974735" y="1706781"/>
                    <a:pt x="1101207" y="1832957"/>
                    <a:pt x="1265166" y="1906627"/>
                  </a:cubicBezTo>
                  <a:cubicBezTo>
                    <a:pt x="1276679" y="1911717"/>
                    <a:pt x="1267397" y="1928773"/>
                    <a:pt x="1255883" y="1923772"/>
                  </a:cubicBezTo>
                  <a:cubicBezTo>
                    <a:pt x="1090497" y="1850638"/>
                    <a:pt x="962061" y="1721783"/>
                    <a:pt x="846657" y="1585872"/>
                  </a:cubicBezTo>
                  <a:cubicBezTo>
                    <a:pt x="721880" y="1438979"/>
                    <a:pt x="599425" y="1288157"/>
                    <a:pt x="488394" y="1130637"/>
                  </a:cubicBezTo>
                  <a:cubicBezTo>
                    <a:pt x="484020" y="1124297"/>
                    <a:pt x="479558" y="1117778"/>
                    <a:pt x="475184" y="1111349"/>
                  </a:cubicBezTo>
                  <a:cubicBezTo>
                    <a:pt x="443946" y="1121708"/>
                    <a:pt x="408958" y="1123494"/>
                    <a:pt x="377006" y="1130458"/>
                  </a:cubicBezTo>
                  <a:cubicBezTo>
                    <a:pt x="370669" y="1131798"/>
                    <a:pt x="364510" y="1133762"/>
                    <a:pt x="358620" y="1135727"/>
                  </a:cubicBezTo>
                  <a:cubicBezTo>
                    <a:pt x="356656" y="1133048"/>
                    <a:pt x="354514" y="1130369"/>
                    <a:pt x="352551" y="1127601"/>
                  </a:cubicBezTo>
                  <a:cubicBezTo>
                    <a:pt x="366652" y="1122600"/>
                    <a:pt x="380665" y="1116975"/>
                    <a:pt x="394857" y="1114385"/>
                  </a:cubicBezTo>
                  <a:cubicBezTo>
                    <a:pt x="418598" y="1109920"/>
                    <a:pt x="443410" y="1103134"/>
                    <a:pt x="467955" y="1101080"/>
                  </a:cubicBezTo>
                  <a:cubicBezTo>
                    <a:pt x="395392" y="995352"/>
                    <a:pt x="327470" y="882124"/>
                    <a:pt x="268295" y="764074"/>
                  </a:cubicBezTo>
                  <a:cubicBezTo>
                    <a:pt x="226792" y="777825"/>
                    <a:pt x="172794" y="777646"/>
                    <a:pt x="130845" y="769967"/>
                  </a:cubicBezTo>
                  <a:cubicBezTo>
                    <a:pt x="128792" y="766127"/>
                    <a:pt x="126918" y="762377"/>
                    <a:pt x="125043" y="758537"/>
                  </a:cubicBezTo>
                  <a:cubicBezTo>
                    <a:pt x="153069" y="756751"/>
                    <a:pt x="181095" y="758984"/>
                    <a:pt x="209210" y="758269"/>
                  </a:cubicBezTo>
                  <a:cubicBezTo>
                    <a:pt x="227685" y="757823"/>
                    <a:pt x="246071" y="755769"/>
                    <a:pt x="264457" y="756394"/>
                  </a:cubicBezTo>
                  <a:cubicBezTo>
                    <a:pt x="226792" y="680491"/>
                    <a:pt x="192519" y="602535"/>
                    <a:pt x="163155" y="523329"/>
                  </a:cubicBezTo>
                  <a:cubicBezTo>
                    <a:pt x="109603" y="513238"/>
                    <a:pt x="56765" y="495825"/>
                    <a:pt x="5176" y="475912"/>
                  </a:cubicBezTo>
                  <a:cubicBezTo>
                    <a:pt x="3391" y="470912"/>
                    <a:pt x="1696" y="466001"/>
                    <a:pt x="0" y="460911"/>
                  </a:cubicBezTo>
                  <a:cubicBezTo>
                    <a:pt x="52838" y="476716"/>
                    <a:pt x="106032" y="491629"/>
                    <a:pt x="158067" y="509488"/>
                  </a:cubicBezTo>
                  <a:cubicBezTo>
                    <a:pt x="113887" y="388044"/>
                    <a:pt x="80774" y="263654"/>
                    <a:pt x="62655" y="138638"/>
                  </a:cubicBezTo>
                  <a:cubicBezTo>
                    <a:pt x="62299" y="136763"/>
                    <a:pt x="65422" y="136227"/>
                    <a:pt x="66047" y="138102"/>
                  </a:cubicBezTo>
                  <a:cubicBezTo>
                    <a:pt x="82291" y="196235"/>
                    <a:pt x="98535" y="254010"/>
                    <a:pt x="115494" y="311428"/>
                  </a:cubicBezTo>
                  <a:cubicBezTo>
                    <a:pt x="131202" y="208201"/>
                    <a:pt x="148250" y="103991"/>
                    <a:pt x="169581" y="2014"/>
                  </a:cubicBezTo>
                  <a:cubicBezTo>
                    <a:pt x="169849" y="-844"/>
                    <a:pt x="174401" y="-576"/>
                    <a:pt x="174222" y="2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6561235" y="5967978"/>
              <a:ext cx="782257" cy="934849"/>
            </a:xfrm>
            <a:custGeom>
              <a:avLst/>
              <a:gdLst/>
              <a:ahLst/>
              <a:cxnLst/>
              <a:rect l="l" t="t" r="r" b="b"/>
              <a:pathLst>
                <a:path w="782257" h="934849" extrusionOk="0">
                  <a:moveTo>
                    <a:pt x="116160" y="0"/>
                  </a:moveTo>
                  <a:cubicBezTo>
                    <a:pt x="118927" y="2054"/>
                    <a:pt x="121694" y="4018"/>
                    <a:pt x="124461" y="6251"/>
                  </a:cubicBezTo>
                  <a:lnTo>
                    <a:pt x="124550" y="6251"/>
                  </a:lnTo>
                  <a:cubicBezTo>
                    <a:pt x="125799" y="95280"/>
                    <a:pt x="121336" y="184220"/>
                    <a:pt x="116517" y="272981"/>
                  </a:cubicBezTo>
                  <a:cubicBezTo>
                    <a:pt x="211750" y="394960"/>
                    <a:pt x="307876" y="514618"/>
                    <a:pt x="416230" y="625168"/>
                  </a:cubicBezTo>
                  <a:cubicBezTo>
                    <a:pt x="425066" y="560427"/>
                    <a:pt x="444255" y="494883"/>
                    <a:pt x="458893" y="430679"/>
                  </a:cubicBezTo>
                  <a:cubicBezTo>
                    <a:pt x="462195" y="434787"/>
                    <a:pt x="465498" y="438716"/>
                    <a:pt x="468800" y="442734"/>
                  </a:cubicBezTo>
                  <a:cubicBezTo>
                    <a:pt x="459339" y="506313"/>
                    <a:pt x="447111" y="574000"/>
                    <a:pt x="422745" y="631865"/>
                  </a:cubicBezTo>
                  <a:cubicBezTo>
                    <a:pt x="458357" y="667851"/>
                    <a:pt x="495219" y="702855"/>
                    <a:pt x="533866" y="736699"/>
                  </a:cubicBezTo>
                  <a:cubicBezTo>
                    <a:pt x="552073" y="752683"/>
                    <a:pt x="570459" y="768310"/>
                    <a:pt x="589024" y="783758"/>
                  </a:cubicBezTo>
                  <a:cubicBezTo>
                    <a:pt x="589113" y="784026"/>
                    <a:pt x="589292" y="784026"/>
                    <a:pt x="589470" y="784205"/>
                  </a:cubicBezTo>
                  <a:cubicBezTo>
                    <a:pt x="652126" y="836622"/>
                    <a:pt x="716567" y="886629"/>
                    <a:pt x="782258" y="934849"/>
                  </a:cubicBezTo>
                  <a:cubicBezTo>
                    <a:pt x="762532" y="927973"/>
                    <a:pt x="742986" y="920383"/>
                    <a:pt x="723618" y="912614"/>
                  </a:cubicBezTo>
                  <a:cubicBezTo>
                    <a:pt x="652215" y="858589"/>
                    <a:pt x="582419" y="802243"/>
                    <a:pt x="515301" y="742771"/>
                  </a:cubicBezTo>
                  <a:cubicBezTo>
                    <a:pt x="504501" y="733127"/>
                    <a:pt x="493880" y="723483"/>
                    <a:pt x="483259" y="713661"/>
                  </a:cubicBezTo>
                  <a:cubicBezTo>
                    <a:pt x="456394" y="723751"/>
                    <a:pt x="428011" y="730538"/>
                    <a:pt x="399450" y="735895"/>
                  </a:cubicBezTo>
                  <a:cubicBezTo>
                    <a:pt x="396951" y="734288"/>
                    <a:pt x="394452" y="732502"/>
                    <a:pt x="392042" y="730805"/>
                  </a:cubicBezTo>
                  <a:cubicBezTo>
                    <a:pt x="420514" y="723751"/>
                    <a:pt x="448450" y="715357"/>
                    <a:pt x="477011" y="707945"/>
                  </a:cubicBezTo>
                  <a:cubicBezTo>
                    <a:pt x="395166" y="631865"/>
                    <a:pt x="318230" y="550158"/>
                    <a:pt x="246024" y="464522"/>
                  </a:cubicBezTo>
                  <a:cubicBezTo>
                    <a:pt x="208626" y="483900"/>
                    <a:pt x="169980" y="497830"/>
                    <a:pt x="129905" y="509082"/>
                  </a:cubicBezTo>
                  <a:cubicBezTo>
                    <a:pt x="127495" y="506938"/>
                    <a:pt x="125086" y="504527"/>
                    <a:pt x="122765" y="502116"/>
                  </a:cubicBezTo>
                  <a:cubicBezTo>
                    <a:pt x="163464" y="489614"/>
                    <a:pt x="203628" y="475327"/>
                    <a:pt x="244238" y="462290"/>
                  </a:cubicBezTo>
                  <a:cubicBezTo>
                    <a:pt x="217552" y="430500"/>
                    <a:pt x="191490" y="398085"/>
                    <a:pt x="165963" y="365313"/>
                  </a:cubicBezTo>
                  <a:cubicBezTo>
                    <a:pt x="130173" y="384959"/>
                    <a:pt x="92240" y="399782"/>
                    <a:pt x="52255" y="409158"/>
                  </a:cubicBezTo>
                  <a:cubicBezTo>
                    <a:pt x="47971" y="410140"/>
                    <a:pt x="43329" y="411212"/>
                    <a:pt x="38599" y="412462"/>
                  </a:cubicBezTo>
                  <a:cubicBezTo>
                    <a:pt x="34315" y="407551"/>
                    <a:pt x="30120" y="402550"/>
                    <a:pt x="26014" y="397460"/>
                  </a:cubicBezTo>
                  <a:cubicBezTo>
                    <a:pt x="39402" y="395049"/>
                    <a:pt x="52523" y="392102"/>
                    <a:pt x="65553" y="388441"/>
                  </a:cubicBezTo>
                  <a:cubicBezTo>
                    <a:pt x="73676" y="386209"/>
                    <a:pt x="146239" y="363795"/>
                    <a:pt x="156770" y="353258"/>
                  </a:cubicBezTo>
                  <a:cubicBezTo>
                    <a:pt x="101612" y="281285"/>
                    <a:pt x="49488" y="207079"/>
                    <a:pt x="398" y="131445"/>
                  </a:cubicBezTo>
                  <a:cubicBezTo>
                    <a:pt x="-1208" y="129034"/>
                    <a:pt x="2452" y="126802"/>
                    <a:pt x="4147" y="129034"/>
                  </a:cubicBezTo>
                  <a:cubicBezTo>
                    <a:pt x="40920" y="175915"/>
                    <a:pt x="77246" y="222974"/>
                    <a:pt x="113661" y="269498"/>
                  </a:cubicBezTo>
                  <a:cubicBezTo>
                    <a:pt x="116874" y="179665"/>
                    <a:pt x="115981" y="89833"/>
                    <a:pt x="116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7150047" y="6588323"/>
              <a:ext cx="52068" cy="164172"/>
            </a:xfrm>
            <a:custGeom>
              <a:avLst/>
              <a:gdLst/>
              <a:ahLst/>
              <a:cxnLst/>
              <a:rect l="l" t="t" r="r" b="b"/>
              <a:pathLst>
                <a:path w="52068" h="164172" extrusionOk="0">
                  <a:moveTo>
                    <a:pt x="39751" y="0"/>
                  </a:moveTo>
                  <a:cubicBezTo>
                    <a:pt x="43768" y="4018"/>
                    <a:pt x="47873" y="8037"/>
                    <a:pt x="52068" y="12055"/>
                  </a:cubicBezTo>
                  <a:cubicBezTo>
                    <a:pt x="42072" y="64115"/>
                    <a:pt x="23775" y="115283"/>
                    <a:pt x="2800" y="163413"/>
                  </a:cubicBezTo>
                  <a:cubicBezTo>
                    <a:pt x="2354" y="164306"/>
                    <a:pt x="1462" y="164306"/>
                    <a:pt x="747" y="163949"/>
                  </a:cubicBezTo>
                  <a:cubicBezTo>
                    <a:pt x="569" y="163771"/>
                    <a:pt x="391" y="163771"/>
                    <a:pt x="301" y="163503"/>
                  </a:cubicBezTo>
                  <a:cubicBezTo>
                    <a:pt x="33" y="163235"/>
                    <a:pt x="-56" y="162789"/>
                    <a:pt x="33" y="162342"/>
                  </a:cubicBezTo>
                  <a:cubicBezTo>
                    <a:pt x="15742" y="108764"/>
                    <a:pt x="26899" y="54203"/>
                    <a:pt x="39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18"/>
          <p:cNvGrpSpPr/>
          <p:nvPr/>
        </p:nvGrpSpPr>
        <p:grpSpPr>
          <a:xfrm rot="251015" flipH="1">
            <a:off x="-101758" y="4286639"/>
            <a:ext cx="546008" cy="944729"/>
            <a:chOff x="6910179" y="5113097"/>
            <a:chExt cx="1040018" cy="1799487"/>
          </a:xfrm>
        </p:grpSpPr>
        <p:sp>
          <p:nvSpPr>
            <p:cNvPr id="742" name="Google Shape;742;p18"/>
            <p:cNvSpPr/>
            <p:nvPr/>
          </p:nvSpPr>
          <p:spPr>
            <a:xfrm>
              <a:off x="6910179" y="5113097"/>
              <a:ext cx="777502" cy="1694608"/>
            </a:xfrm>
            <a:custGeom>
              <a:avLst/>
              <a:gdLst/>
              <a:ahLst/>
              <a:cxnLst/>
              <a:rect l="l" t="t" r="r" b="b"/>
              <a:pathLst>
                <a:path w="777502" h="1694608" extrusionOk="0">
                  <a:moveTo>
                    <a:pt x="244275" y="195959"/>
                  </a:moveTo>
                  <a:cubicBezTo>
                    <a:pt x="218481" y="128183"/>
                    <a:pt x="158681" y="3435"/>
                    <a:pt x="70677" y="41"/>
                  </a:cubicBezTo>
                  <a:cubicBezTo>
                    <a:pt x="40777" y="-1120"/>
                    <a:pt x="31138" y="22366"/>
                    <a:pt x="23105" y="47994"/>
                  </a:cubicBezTo>
                  <a:cubicBezTo>
                    <a:pt x="3737" y="109341"/>
                    <a:pt x="-1886" y="174706"/>
                    <a:pt x="524" y="238822"/>
                  </a:cubicBezTo>
                  <a:cubicBezTo>
                    <a:pt x="10521" y="503587"/>
                    <a:pt x="142615" y="765762"/>
                    <a:pt x="265606" y="994898"/>
                  </a:cubicBezTo>
                  <a:cubicBezTo>
                    <a:pt x="339954" y="1133398"/>
                    <a:pt x="421621" y="1267789"/>
                    <a:pt x="504448" y="1401288"/>
                  </a:cubicBezTo>
                  <a:cubicBezTo>
                    <a:pt x="569603" y="1506390"/>
                    <a:pt x="633509" y="1637389"/>
                    <a:pt x="759356" y="1677751"/>
                  </a:cubicBezTo>
                  <a:cubicBezTo>
                    <a:pt x="762747" y="1683020"/>
                    <a:pt x="766050" y="1688288"/>
                    <a:pt x="769531" y="1693557"/>
                  </a:cubicBezTo>
                  <a:cubicBezTo>
                    <a:pt x="771226" y="1696057"/>
                    <a:pt x="775064" y="1693646"/>
                    <a:pt x="773458" y="1691056"/>
                  </a:cubicBezTo>
                  <a:cubicBezTo>
                    <a:pt x="771226" y="1687306"/>
                    <a:pt x="769084" y="1683466"/>
                    <a:pt x="766764" y="1679716"/>
                  </a:cubicBezTo>
                  <a:cubicBezTo>
                    <a:pt x="778635" y="1680966"/>
                    <a:pt x="782204" y="1661857"/>
                    <a:pt x="769531" y="1658106"/>
                  </a:cubicBezTo>
                  <a:cubicBezTo>
                    <a:pt x="762926" y="1656141"/>
                    <a:pt x="756499" y="1653820"/>
                    <a:pt x="750252" y="1651320"/>
                  </a:cubicBezTo>
                  <a:cubicBezTo>
                    <a:pt x="747307" y="1646230"/>
                    <a:pt x="744540" y="1641050"/>
                    <a:pt x="741594" y="1635960"/>
                  </a:cubicBezTo>
                  <a:cubicBezTo>
                    <a:pt x="772654" y="1238679"/>
                    <a:pt x="758017" y="839254"/>
                    <a:pt x="692237" y="446079"/>
                  </a:cubicBezTo>
                  <a:cubicBezTo>
                    <a:pt x="685007" y="402592"/>
                    <a:pt x="686525" y="286149"/>
                    <a:pt x="632438" y="270254"/>
                  </a:cubicBezTo>
                  <a:cubicBezTo>
                    <a:pt x="582634" y="255609"/>
                    <a:pt x="569960" y="337137"/>
                    <a:pt x="563444" y="367677"/>
                  </a:cubicBezTo>
                  <a:cubicBezTo>
                    <a:pt x="543274" y="462242"/>
                    <a:pt x="548629" y="560558"/>
                    <a:pt x="555055" y="656195"/>
                  </a:cubicBezTo>
                  <a:cubicBezTo>
                    <a:pt x="561571" y="754332"/>
                    <a:pt x="572459" y="852113"/>
                    <a:pt x="586115" y="949535"/>
                  </a:cubicBezTo>
                  <a:cubicBezTo>
                    <a:pt x="615301" y="1157597"/>
                    <a:pt x="657964" y="1362980"/>
                    <a:pt x="704465" y="1567737"/>
                  </a:cubicBezTo>
                  <a:cubicBezTo>
                    <a:pt x="601824" y="1371552"/>
                    <a:pt x="525691" y="1163848"/>
                    <a:pt x="462321" y="951053"/>
                  </a:cubicBezTo>
                  <a:cubicBezTo>
                    <a:pt x="387973" y="701111"/>
                    <a:pt x="337098" y="439828"/>
                    <a:pt x="244275" y="195959"/>
                  </a:cubicBezTo>
                  <a:close/>
                  <a:moveTo>
                    <a:pt x="569782" y="576364"/>
                  </a:moveTo>
                  <a:cubicBezTo>
                    <a:pt x="568264" y="533769"/>
                    <a:pt x="568175" y="491174"/>
                    <a:pt x="571834" y="448669"/>
                  </a:cubicBezTo>
                  <a:cubicBezTo>
                    <a:pt x="573709" y="426077"/>
                    <a:pt x="576476" y="403842"/>
                    <a:pt x="580849" y="381607"/>
                  </a:cubicBezTo>
                  <a:cubicBezTo>
                    <a:pt x="583259" y="369462"/>
                    <a:pt x="591203" y="311331"/>
                    <a:pt x="602002" y="306866"/>
                  </a:cubicBezTo>
                  <a:cubicBezTo>
                    <a:pt x="609410" y="309187"/>
                    <a:pt x="616818" y="311598"/>
                    <a:pt x="624226" y="313920"/>
                  </a:cubicBezTo>
                  <a:cubicBezTo>
                    <a:pt x="641363" y="312402"/>
                    <a:pt x="649842" y="319010"/>
                    <a:pt x="649663" y="333833"/>
                  </a:cubicBezTo>
                  <a:cubicBezTo>
                    <a:pt x="654037" y="341334"/>
                    <a:pt x="655108" y="363837"/>
                    <a:pt x="656447" y="371070"/>
                  </a:cubicBezTo>
                  <a:cubicBezTo>
                    <a:pt x="660374" y="393216"/>
                    <a:pt x="664212" y="415272"/>
                    <a:pt x="667871" y="437507"/>
                  </a:cubicBezTo>
                  <a:cubicBezTo>
                    <a:pt x="674744" y="479566"/>
                    <a:pt x="681081" y="521714"/>
                    <a:pt x="686882" y="563862"/>
                  </a:cubicBezTo>
                  <a:cubicBezTo>
                    <a:pt x="709552" y="729508"/>
                    <a:pt x="723744" y="896314"/>
                    <a:pt x="729545" y="1063389"/>
                  </a:cubicBezTo>
                  <a:cubicBezTo>
                    <a:pt x="735704" y="1240286"/>
                    <a:pt x="731865" y="1417451"/>
                    <a:pt x="718477" y="1593902"/>
                  </a:cubicBezTo>
                  <a:cubicBezTo>
                    <a:pt x="716514" y="1590240"/>
                    <a:pt x="714461" y="1586490"/>
                    <a:pt x="712498" y="1582828"/>
                  </a:cubicBezTo>
                  <a:cubicBezTo>
                    <a:pt x="651627" y="1249751"/>
                    <a:pt x="581742" y="915602"/>
                    <a:pt x="569782" y="576364"/>
                  </a:cubicBezTo>
                  <a:close/>
                  <a:moveTo>
                    <a:pt x="717318" y="1609439"/>
                  </a:moveTo>
                  <a:cubicBezTo>
                    <a:pt x="716693" y="1617476"/>
                    <a:pt x="716068" y="1625602"/>
                    <a:pt x="715443" y="1633638"/>
                  </a:cubicBezTo>
                  <a:cubicBezTo>
                    <a:pt x="627618" y="1580328"/>
                    <a:pt x="575494" y="1474065"/>
                    <a:pt x="523013" y="1389501"/>
                  </a:cubicBezTo>
                  <a:cubicBezTo>
                    <a:pt x="458394" y="1285292"/>
                    <a:pt x="394399" y="1180636"/>
                    <a:pt x="334153" y="1073836"/>
                  </a:cubicBezTo>
                  <a:cubicBezTo>
                    <a:pt x="211965" y="857559"/>
                    <a:pt x="92633" y="625031"/>
                    <a:pt x="40599" y="380268"/>
                  </a:cubicBezTo>
                  <a:cubicBezTo>
                    <a:pt x="28103" y="321421"/>
                    <a:pt x="20070" y="261592"/>
                    <a:pt x="20606" y="201406"/>
                  </a:cubicBezTo>
                  <a:cubicBezTo>
                    <a:pt x="20963" y="155686"/>
                    <a:pt x="22838" y="-19336"/>
                    <a:pt x="111198" y="32367"/>
                  </a:cubicBezTo>
                  <a:cubicBezTo>
                    <a:pt x="210358" y="90321"/>
                    <a:pt x="241151" y="223016"/>
                    <a:pt x="272033" y="324993"/>
                  </a:cubicBezTo>
                  <a:cubicBezTo>
                    <a:pt x="339419" y="547967"/>
                    <a:pt x="394667" y="774424"/>
                    <a:pt x="463303" y="997041"/>
                  </a:cubicBezTo>
                  <a:cubicBezTo>
                    <a:pt x="528368" y="1208317"/>
                    <a:pt x="605304" y="1418344"/>
                    <a:pt x="717318" y="1609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7078387" y="5959706"/>
              <a:ext cx="871810" cy="952878"/>
            </a:xfrm>
            <a:custGeom>
              <a:avLst/>
              <a:gdLst/>
              <a:ahLst/>
              <a:cxnLst/>
              <a:rect l="l" t="t" r="r" b="b"/>
              <a:pathLst>
                <a:path w="871810" h="952878" extrusionOk="0">
                  <a:moveTo>
                    <a:pt x="7967" y="22024"/>
                  </a:moveTo>
                  <a:cubicBezTo>
                    <a:pt x="-6760" y="45062"/>
                    <a:pt x="2434" y="78370"/>
                    <a:pt x="7789" y="102748"/>
                  </a:cubicBezTo>
                  <a:cubicBezTo>
                    <a:pt x="16089" y="140431"/>
                    <a:pt x="29210" y="176954"/>
                    <a:pt x="45453" y="211958"/>
                  </a:cubicBezTo>
                  <a:cubicBezTo>
                    <a:pt x="120694" y="374032"/>
                    <a:pt x="254663" y="510835"/>
                    <a:pt x="370603" y="644423"/>
                  </a:cubicBezTo>
                  <a:cubicBezTo>
                    <a:pt x="485472" y="776761"/>
                    <a:pt x="637470" y="945264"/>
                    <a:pt x="828294" y="938835"/>
                  </a:cubicBezTo>
                  <a:cubicBezTo>
                    <a:pt x="833025" y="943389"/>
                    <a:pt x="837755" y="948032"/>
                    <a:pt x="842664" y="952408"/>
                  </a:cubicBezTo>
                  <a:cubicBezTo>
                    <a:pt x="844360" y="953926"/>
                    <a:pt x="846680" y="951426"/>
                    <a:pt x="845074" y="949818"/>
                  </a:cubicBezTo>
                  <a:cubicBezTo>
                    <a:pt x="841325" y="946068"/>
                    <a:pt x="837844" y="942228"/>
                    <a:pt x="834185" y="938478"/>
                  </a:cubicBezTo>
                  <a:cubicBezTo>
                    <a:pt x="844181" y="937942"/>
                    <a:pt x="854178" y="937138"/>
                    <a:pt x="864442" y="935620"/>
                  </a:cubicBezTo>
                  <a:cubicBezTo>
                    <a:pt x="874527" y="934102"/>
                    <a:pt x="874260" y="919190"/>
                    <a:pt x="863639" y="919547"/>
                  </a:cubicBezTo>
                  <a:cubicBezTo>
                    <a:pt x="847037" y="919993"/>
                    <a:pt x="830793" y="919547"/>
                    <a:pt x="814906" y="918118"/>
                  </a:cubicBezTo>
                  <a:cubicBezTo>
                    <a:pt x="694503" y="786316"/>
                    <a:pt x="608642" y="624867"/>
                    <a:pt x="508946" y="477974"/>
                  </a:cubicBezTo>
                  <a:cubicBezTo>
                    <a:pt x="452895" y="395374"/>
                    <a:pt x="394791" y="314203"/>
                    <a:pt x="334723" y="234461"/>
                  </a:cubicBezTo>
                  <a:cubicBezTo>
                    <a:pt x="284384" y="167667"/>
                    <a:pt x="234492" y="92300"/>
                    <a:pt x="165410" y="43276"/>
                  </a:cubicBezTo>
                  <a:cubicBezTo>
                    <a:pt x="132208" y="19524"/>
                    <a:pt x="40098" y="-27982"/>
                    <a:pt x="7967" y="22024"/>
                  </a:cubicBezTo>
                  <a:close/>
                  <a:moveTo>
                    <a:pt x="133814" y="39972"/>
                  </a:moveTo>
                  <a:cubicBezTo>
                    <a:pt x="170855" y="60243"/>
                    <a:pt x="201736" y="91229"/>
                    <a:pt x="229315" y="122751"/>
                  </a:cubicBezTo>
                  <a:cubicBezTo>
                    <a:pt x="342132" y="251696"/>
                    <a:pt x="439953" y="397875"/>
                    <a:pt x="534740" y="540392"/>
                  </a:cubicBezTo>
                  <a:cubicBezTo>
                    <a:pt x="620601" y="669605"/>
                    <a:pt x="697895" y="805961"/>
                    <a:pt x="806516" y="917225"/>
                  </a:cubicBezTo>
                  <a:cubicBezTo>
                    <a:pt x="655321" y="901062"/>
                    <a:pt x="539203" y="805157"/>
                    <a:pt x="436651" y="691750"/>
                  </a:cubicBezTo>
                  <a:cubicBezTo>
                    <a:pt x="326690" y="570128"/>
                    <a:pt x="211197" y="445738"/>
                    <a:pt x="119355" y="309560"/>
                  </a:cubicBezTo>
                  <a:cubicBezTo>
                    <a:pt x="77139" y="246963"/>
                    <a:pt x="41437" y="179008"/>
                    <a:pt x="23675" y="105159"/>
                  </a:cubicBezTo>
                  <a:cubicBezTo>
                    <a:pt x="20730" y="92836"/>
                    <a:pt x="13858" y="78281"/>
                    <a:pt x="16178" y="65869"/>
                  </a:cubicBezTo>
                  <a:cubicBezTo>
                    <a:pt x="17874" y="57028"/>
                    <a:pt x="43579" y="20684"/>
                    <a:pt x="54200" y="16844"/>
                  </a:cubicBezTo>
                  <a:cubicBezTo>
                    <a:pt x="74014" y="9790"/>
                    <a:pt x="117303" y="30953"/>
                    <a:pt x="133814" y="3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598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4" name="Google Shape;744;p18"/>
          <p:cNvSpPr txBox="1">
            <a:spLocks noGrp="1"/>
          </p:cNvSpPr>
          <p:nvPr>
            <p:ph type="title" hasCustomPrompt="1"/>
          </p:nvPr>
        </p:nvSpPr>
        <p:spPr>
          <a:xfrm>
            <a:off x="1160525" y="1840888"/>
            <a:ext cx="2001600" cy="147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0"/>
              <a:buFont typeface="Overpass Black"/>
              <a:buNone/>
              <a:defRPr sz="10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5367950" y="2254650"/>
            <a:ext cx="27981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Overpass ExtraBold"/>
              <a:buNone/>
              <a:defRPr sz="55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1"/>
          </p:nvPr>
        </p:nvSpPr>
        <p:spPr>
          <a:xfrm>
            <a:off x="5349550" y="2724975"/>
            <a:ext cx="27981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5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90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>
            <a:spLocks noGrp="1"/>
          </p:cNvSpPr>
          <p:nvPr>
            <p:ph type="title"/>
          </p:nvPr>
        </p:nvSpPr>
        <p:spPr>
          <a:xfrm>
            <a:off x="1704900" y="1118800"/>
            <a:ext cx="4638600" cy="18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455" name="Google Shape;455;p3"/>
          <p:cNvGrpSpPr/>
          <p:nvPr/>
        </p:nvGrpSpPr>
        <p:grpSpPr>
          <a:xfrm>
            <a:off x="-782860" y="3775347"/>
            <a:ext cx="5152105" cy="2831811"/>
            <a:chOff x="4178350" y="2375050"/>
            <a:chExt cx="938350" cy="515775"/>
          </a:xfrm>
        </p:grpSpPr>
        <p:sp>
          <p:nvSpPr>
            <p:cNvPr id="456" name="Google Shape;456;p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"/>
          <p:cNvGrpSpPr/>
          <p:nvPr/>
        </p:nvGrpSpPr>
        <p:grpSpPr>
          <a:xfrm>
            <a:off x="6372473" y="2804915"/>
            <a:ext cx="3602094" cy="3253055"/>
            <a:chOff x="1992250" y="544500"/>
            <a:chExt cx="1080250" cy="975575"/>
          </a:xfrm>
        </p:grpSpPr>
        <p:sp>
          <p:nvSpPr>
            <p:cNvPr id="464" name="Google Shape;464;p3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467" name="Google Shape;467;p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"/>
          <p:cNvGrpSpPr/>
          <p:nvPr/>
        </p:nvGrpSpPr>
        <p:grpSpPr>
          <a:xfrm rot="-9231878">
            <a:off x="-141228" y="-529839"/>
            <a:ext cx="1480974" cy="2494776"/>
            <a:chOff x="3026750" y="1552825"/>
            <a:chExt cx="1108700" cy="1867600"/>
          </a:xfrm>
        </p:grpSpPr>
        <p:sp>
          <p:nvSpPr>
            <p:cNvPr id="473" name="Google Shape;473;p3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6567163" y="2686213"/>
            <a:ext cx="700450" cy="636075"/>
            <a:chOff x="3652400" y="3788700"/>
            <a:chExt cx="700450" cy="636075"/>
          </a:xfrm>
        </p:grpSpPr>
        <p:sp>
          <p:nvSpPr>
            <p:cNvPr id="493" name="Google Shape;493;p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"/>
          <p:cNvSpPr/>
          <p:nvPr/>
        </p:nvSpPr>
        <p:spPr>
          <a:xfrm>
            <a:off x="4772025" y="40406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 rot="-7924493">
            <a:off x="7750545" y="1004012"/>
            <a:ext cx="2380423" cy="212827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3"/>
          <p:cNvGrpSpPr/>
          <p:nvPr/>
        </p:nvGrpSpPr>
        <p:grpSpPr>
          <a:xfrm rot="-1410829">
            <a:off x="4783846" y="3456329"/>
            <a:ext cx="2824180" cy="3000479"/>
            <a:chOff x="4159600" y="887163"/>
            <a:chExt cx="1265600" cy="1344550"/>
          </a:xfrm>
        </p:grpSpPr>
        <p:sp>
          <p:nvSpPr>
            <p:cNvPr id="511" name="Google Shape;511;p3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"/>
          <p:cNvGrpSpPr/>
          <p:nvPr/>
        </p:nvGrpSpPr>
        <p:grpSpPr>
          <a:xfrm rot="10800000">
            <a:off x="3717701" y="-576763"/>
            <a:ext cx="854294" cy="1506847"/>
            <a:chOff x="2797700" y="3217325"/>
            <a:chExt cx="682725" cy="1204225"/>
          </a:xfrm>
        </p:grpSpPr>
        <p:sp>
          <p:nvSpPr>
            <p:cNvPr id="617" name="Google Shape;617;p3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"/>
          <p:cNvGrpSpPr/>
          <p:nvPr/>
        </p:nvGrpSpPr>
        <p:grpSpPr>
          <a:xfrm>
            <a:off x="3643124" y="4164755"/>
            <a:ext cx="1003441" cy="1583602"/>
            <a:chOff x="322650" y="2571325"/>
            <a:chExt cx="573100" cy="904450"/>
          </a:xfrm>
        </p:grpSpPr>
        <p:sp>
          <p:nvSpPr>
            <p:cNvPr id="625" name="Google Shape;625;p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"/>
          <p:cNvGrpSpPr/>
          <p:nvPr/>
        </p:nvGrpSpPr>
        <p:grpSpPr>
          <a:xfrm rot="-7425790">
            <a:off x="7734429" y="-849317"/>
            <a:ext cx="1126854" cy="1807792"/>
            <a:chOff x="2402100" y="3854125"/>
            <a:chExt cx="435600" cy="698825"/>
          </a:xfrm>
        </p:grpSpPr>
        <p:sp>
          <p:nvSpPr>
            <p:cNvPr id="633" name="Google Shape;633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"/>
          <p:cNvSpPr/>
          <p:nvPr/>
        </p:nvSpPr>
        <p:spPr>
          <a:xfrm>
            <a:off x="5573363" y="11068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"/>
          <p:cNvGrpSpPr/>
          <p:nvPr/>
        </p:nvGrpSpPr>
        <p:grpSpPr>
          <a:xfrm rot="1299035" flipH="1">
            <a:off x="8043736" y="3636036"/>
            <a:ext cx="771943" cy="2103937"/>
            <a:chOff x="10084800" y="4174013"/>
            <a:chExt cx="585175" cy="1594900"/>
          </a:xfrm>
        </p:grpSpPr>
        <p:sp>
          <p:nvSpPr>
            <p:cNvPr id="648" name="Google Shape;648;p3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rgbClr val="F09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9" name="Google Shape;649;p3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650" name="Google Shape;650;p3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3" name="Google Shape;663;p3"/>
          <p:cNvGrpSpPr/>
          <p:nvPr/>
        </p:nvGrpSpPr>
        <p:grpSpPr>
          <a:xfrm rot="3811239">
            <a:off x="842998" y="4293442"/>
            <a:ext cx="885610" cy="1420767"/>
            <a:chOff x="2402100" y="3854125"/>
            <a:chExt cx="435600" cy="698825"/>
          </a:xfrm>
        </p:grpSpPr>
        <p:sp>
          <p:nvSpPr>
            <p:cNvPr id="664" name="Google Shape;664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"/>
          <p:cNvGrpSpPr/>
          <p:nvPr/>
        </p:nvGrpSpPr>
        <p:grpSpPr>
          <a:xfrm>
            <a:off x="1813575" y="54213"/>
            <a:ext cx="610325" cy="417350"/>
            <a:chOff x="364525" y="2023775"/>
            <a:chExt cx="610325" cy="417350"/>
          </a:xfrm>
        </p:grpSpPr>
        <p:sp>
          <p:nvSpPr>
            <p:cNvPr id="678" name="Google Shape;678;p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"/>
          <p:cNvSpPr txBox="1">
            <a:spLocks noGrp="1"/>
          </p:cNvSpPr>
          <p:nvPr>
            <p:ph type="subTitle" idx="1"/>
          </p:nvPr>
        </p:nvSpPr>
        <p:spPr>
          <a:xfrm>
            <a:off x="1724025" y="2417350"/>
            <a:ext cx="35691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3"/>
          <p:cNvSpPr/>
          <p:nvPr/>
        </p:nvSpPr>
        <p:spPr>
          <a:xfrm rot="2123667">
            <a:off x="-854597" y="2677036"/>
            <a:ext cx="2002427" cy="179042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1" name="Google Shape;69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692" name="Google Shape;692;p4"/>
          <p:cNvGrpSpPr/>
          <p:nvPr/>
        </p:nvGrpSpPr>
        <p:grpSpPr>
          <a:xfrm rot="10800000">
            <a:off x="6432983" y="-415904"/>
            <a:ext cx="3672418" cy="1331055"/>
            <a:chOff x="-1068128" y="3996204"/>
            <a:chExt cx="3672418" cy="1331055"/>
          </a:xfrm>
        </p:grpSpPr>
        <p:sp>
          <p:nvSpPr>
            <p:cNvPr id="693" name="Google Shape;693;p4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4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95" name="Google Shape;695;p4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7" name="Google Shape;747;p4"/>
          <p:cNvGrpSpPr/>
          <p:nvPr/>
        </p:nvGrpSpPr>
        <p:grpSpPr>
          <a:xfrm rot="-6490771">
            <a:off x="7981703" y="226460"/>
            <a:ext cx="1854004" cy="1381948"/>
            <a:chOff x="4500175" y="3779525"/>
            <a:chExt cx="1136425" cy="847075"/>
          </a:xfrm>
        </p:grpSpPr>
        <p:sp>
          <p:nvSpPr>
            <p:cNvPr id="748" name="Google Shape;748;p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4"/>
          <p:cNvGrpSpPr/>
          <p:nvPr/>
        </p:nvGrpSpPr>
        <p:grpSpPr>
          <a:xfrm rot="1397489">
            <a:off x="-274602" y="4314896"/>
            <a:ext cx="939977" cy="1657980"/>
            <a:chOff x="2797700" y="3217325"/>
            <a:chExt cx="682725" cy="1204225"/>
          </a:xfrm>
        </p:grpSpPr>
        <p:sp>
          <p:nvSpPr>
            <p:cNvPr id="760" name="Google Shape;760;p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"/>
          <p:cNvSpPr txBox="1">
            <a:spLocks noGrp="1"/>
          </p:cNvSpPr>
          <p:nvPr>
            <p:ph type="title"/>
          </p:nvPr>
        </p:nvSpPr>
        <p:spPr>
          <a:xfrm>
            <a:off x="5240700" y="12604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5" name="Google Shape;885;p7"/>
          <p:cNvSpPr txBox="1">
            <a:spLocks noGrp="1"/>
          </p:cNvSpPr>
          <p:nvPr>
            <p:ph type="body" idx="1"/>
          </p:nvPr>
        </p:nvSpPr>
        <p:spPr>
          <a:xfrm>
            <a:off x="5133275" y="2094450"/>
            <a:ext cx="29154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6" name="Google Shape;88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87" name="Google Shape;887;p7"/>
          <p:cNvGrpSpPr/>
          <p:nvPr/>
        </p:nvGrpSpPr>
        <p:grpSpPr>
          <a:xfrm>
            <a:off x="6364735" y="4433704"/>
            <a:ext cx="3672418" cy="1331055"/>
            <a:chOff x="-1068128" y="3996204"/>
            <a:chExt cx="3672418" cy="1331055"/>
          </a:xfrm>
        </p:grpSpPr>
        <p:sp>
          <p:nvSpPr>
            <p:cNvPr id="888" name="Google Shape;888;p7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7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890" name="Google Shape;890;p7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2" name="Google Shape;942;p7"/>
          <p:cNvGrpSpPr/>
          <p:nvPr/>
        </p:nvGrpSpPr>
        <p:grpSpPr>
          <a:xfrm rot="-10799883" flipH="1">
            <a:off x="-1195356" y="-924940"/>
            <a:ext cx="4843774" cy="2185315"/>
            <a:chOff x="5619200" y="4458200"/>
            <a:chExt cx="1647150" cy="742900"/>
          </a:xfrm>
        </p:grpSpPr>
        <p:sp>
          <p:nvSpPr>
            <p:cNvPr id="943" name="Google Shape;943;p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7"/>
          <p:cNvGrpSpPr/>
          <p:nvPr/>
        </p:nvGrpSpPr>
        <p:grpSpPr>
          <a:xfrm rot="-2452161">
            <a:off x="5263268" y="4452240"/>
            <a:ext cx="1019006" cy="1634773"/>
            <a:chOff x="2402100" y="3854125"/>
            <a:chExt cx="435600" cy="698825"/>
          </a:xfrm>
        </p:grpSpPr>
        <p:sp>
          <p:nvSpPr>
            <p:cNvPr id="949" name="Google Shape;949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7"/>
          <p:cNvGrpSpPr/>
          <p:nvPr/>
        </p:nvGrpSpPr>
        <p:grpSpPr>
          <a:xfrm rot="8607250">
            <a:off x="-672758" y="173948"/>
            <a:ext cx="1219989" cy="1925352"/>
            <a:chOff x="322650" y="2571325"/>
            <a:chExt cx="573100" cy="904450"/>
          </a:xfrm>
        </p:grpSpPr>
        <p:sp>
          <p:nvSpPr>
            <p:cNvPr id="963" name="Google Shape;963;p7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7"/>
          <p:cNvGrpSpPr/>
          <p:nvPr/>
        </p:nvGrpSpPr>
        <p:grpSpPr>
          <a:xfrm rot="9764690">
            <a:off x="2589182" y="-1536019"/>
            <a:ext cx="1546779" cy="2481535"/>
            <a:chOff x="2402100" y="3854125"/>
            <a:chExt cx="435600" cy="698825"/>
          </a:xfrm>
        </p:grpSpPr>
        <p:sp>
          <p:nvSpPr>
            <p:cNvPr id="971" name="Google Shape;971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7"/>
          <p:cNvGrpSpPr/>
          <p:nvPr/>
        </p:nvGrpSpPr>
        <p:grpSpPr>
          <a:xfrm>
            <a:off x="952179" y="620766"/>
            <a:ext cx="548733" cy="498301"/>
            <a:chOff x="3652400" y="3788700"/>
            <a:chExt cx="700450" cy="636075"/>
          </a:xfrm>
        </p:grpSpPr>
        <p:sp>
          <p:nvSpPr>
            <p:cNvPr id="985" name="Google Shape;985;p7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262" name="Google Shape;1262;p10"/>
          <p:cNvSpPr/>
          <p:nvPr/>
        </p:nvSpPr>
        <p:spPr>
          <a:xfrm>
            <a:off x="-1084580" y="4602903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0"/>
          <p:cNvSpPr txBox="1">
            <a:spLocks noGrp="1"/>
          </p:cNvSpPr>
          <p:nvPr>
            <p:ph type="title"/>
          </p:nvPr>
        </p:nvSpPr>
        <p:spPr>
          <a:xfrm>
            <a:off x="714300" y="546402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64" name="Google Shape;1264;p10"/>
          <p:cNvGrpSpPr/>
          <p:nvPr/>
        </p:nvGrpSpPr>
        <p:grpSpPr>
          <a:xfrm rot="10800000">
            <a:off x="6628389" y="-463013"/>
            <a:ext cx="4494673" cy="1629078"/>
            <a:chOff x="-1068128" y="3996204"/>
            <a:chExt cx="3672418" cy="1331055"/>
          </a:xfrm>
        </p:grpSpPr>
        <p:sp>
          <p:nvSpPr>
            <p:cNvPr id="1265" name="Google Shape;1265;p10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10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67" name="Google Shape;1267;p10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0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0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0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0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0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0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0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0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0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0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0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0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0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0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0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0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0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0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0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0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0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0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0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9" name="Google Shape;1319;p10"/>
          <p:cNvGrpSpPr/>
          <p:nvPr/>
        </p:nvGrpSpPr>
        <p:grpSpPr>
          <a:xfrm rot="1156600">
            <a:off x="-466355" y="3496234"/>
            <a:ext cx="871121" cy="1397678"/>
            <a:chOff x="2402100" y="3854125"/>
            <a:chExt cx="435600" cy="698825"/>
          </a:xfrm>
        </p:grpSpPr>
        <p:sp>
          <p:nvSpPr>
            <p:cNvPr id="1320" name="Google Shape;1320;p1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3" name="Google Shape;1333;p10"/>
          <p:cNvGrpSpPr/>
          <p:nvPr/>
        </p:nvGrpSpPr>
        <p:grpSpPr>
          <a:xfrm rot="10091607" flipH="1">
            <a:off x="5890244" y="-600340"/>
            <a:ext cx="2103360" cy="1567814"/>
            <a:chOff x="4500175" y="3779525"/>
            <a:chExt cx="1136425" cy="847075"/>
          </a:xfrm>
        </p:grpSpPr>
        <p:sp>
          <p:nvSpPr>
            <p:cNvPr id="1334" name="Google Shape;1334;p1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10"/>
          <p:cNvGrpSpPr/>
          <p:nvPr/>
        </p:nvGrpSpPr>
        <p:grpSpPr>
          <a:xfrm rot="-1341702" flipH="1">
            <a:off x="8386280" y="4258898"/>
            <a:ext cx="854365" cy="1506973"/>
            <a:chOff x="2797700" y="3217325"/>
            <a:chExt cx="682725" cy="1204225"/>
          </a:xfrm>
        </p:grpSpPr>
        <p:sp>
          <p:nvSpPr>
            <p:cNvPr id="1346" name="Google Shape;1346;p10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10"/>
          <p:cNvGrpSpPr/>
          <p:nvPr/>
        </p:nvGrpSpPr>
        <p:grpSpPr>
          <a:xfrm>
            <a:off x="965063" y="4651350"/>
            <a:ext cx="610325" cy="417350"/>
            <a:chOff x="364525" y="2023775"/>
            <a:chExt cx="610325" cy="417350"/>
          </a:xfrm>
        </p:grpSpPr>
        <p:sp>
          <p:nvSpPr>
            <p:cNvPr id="1354" name="Google Shape;1354;p10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0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0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0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0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>
            <a:spLocks noGrp="1"/>
          </p:cNvSpPr>
          <p:nvPr>
            <p:ph type="title"/>
          </p:nvPr>
        </p:nvSpPr>
        <p:spPr>
          <a:xfrm>
            <a:off x="11260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>
            <a:spLocks noGrp="1"/>
          </p:cNvSpPr>
          <p:nvPr>
            <p:ph type="subTitle" idx="1"/>
          </p:nvPr>
        </p:nvSpPr>
        <p:spPr>
          <a:xfrm>
            <a:off x="13708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title" idx="3"/>
          </p:nvPr>
        </p:nvSpPr>
        <p:spPr>
          <a:xfrm>
            <a:off x="50122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4" hasCustomPrompt="1"/>
          </p:nvPr>
        </p:nvSpPr>
        <p:spPr>
          <a:xfrm>
            <a:off x="52005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>
            <a:spLocks noGrp="1"/>
          </p:cNvSpPr>
          <p:nvPr>
            <p:ph type="subTitle" idx="5"/>
          </p:nvPr>
        </p:nvSpPr>
        <p:spPr>
          <a:xfrm>
            <a:off x="52570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13"/>
          <p:cNvSpPr txBox="1">
            <a:spLocks noGrp="1"/>
          </p:cNvSpPr>
          <p:nvPr>
            <p:ph type="title" idx="6"/>
          </p:nvPr>
        </p:nvSpPr>
        <p:spPr>
          <a:xfrm>
            <a:off x="11260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>
            <a:spLocks noGrp="1"/>
          </p:cNvSpPr>
          <p:nvPr>
            <p:ph type="subTitle" idx="8"/>
          </p:nvPr>
        </p:nvSpPr>
        <p:spPr>
          <a:xfrm>
            <a:off x="13708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9"/>
          </p:nvPr>
        </p:nvSpPr>
        <p:spPr>
          <a:xfrm>
            <a:off x="50122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title" idx="13" hasCustomPrompt="1"/>
          </p:nvPr>
        </p:nvSpPr>
        <p:spPr>
          <a:xfrm>
            <a:off x="52005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>
            <a:spLocks noGrp="1"/>
          </p:cNvSpPr>
          <p:nvPr>
            <p:ph type="subTitle" idx="14"/>
          </p:nvPr>
        </p:nvSpPr>
        <p:spPr>
          <a:xfrm>
            <a:off x="52570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-1289914" y="3847378"/>
            <a:ext cx="5081458" cy="2291921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rot="10800000" flipH="1">
            <a:off x="6148690" y="-1042184"/>
            <a:ext cx="4256731" cy="2205454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11850" y="1207775"/>
            <a:ext cx="700450" cy="63607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085383" y="4198637"/>
            <a:ext cx="1546773" cy="2481612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272109" y="-268359"/>
            <a:ext cx="1468398" cy="131302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8503460" y="3280683"/>
            <a:ext cx="1014294" cy="1600729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8429688" y="975913"/>
            <a:ext cx="610325" cy="417350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9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094831" y="-848617"/>
            <a:ext cx="6467864" cy="2656239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70572" y="3531890"/>
            <a:ext cx="4519000" cy="2428630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188125" y="3188595"/>
            <a:ext cx="2662512" cy="2828603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54404" y="-133329"/>
            <a:ext cx="1386418" cy="2334096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8529635" y="-341539"/>
            <a:ext cx="922899" cy="1480674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495813" y="4058044"/>
            <a:ext cx="846716" cy="1493480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7485622" y="-1132524"/>
            <a:ext cx="1010203" cy="1594184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2881963" y="715675"/>
            <a:ext cx="700450" cy="63607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829125" y="2205750"/>
            <a:ext cx="3201900" cy="9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5319900" y="1757163"/>
            <a:ext cx="3109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9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45" name="Google Shape;2045;p19"/>
          <p:cNvGrpSpPr/>
          <p:nvPr/>
        </p:nvGrpSpPr>
        <p:grpSpPr>
          <a:xfrm>
            <a:off x="-968865" y="4042420"/>
            <a:ext cx="4033310" cy="2216956"/>
            <a:chOff x="4178350" y="2375050"/>
            <a:chExt cx="938350" cy="515775"/>
          </a:xfrm>
        </p:grpSpPr>
        <p:sp>
          <p:nvSpPr>
            <p:cNvPr id="2046" name="Google Shape;2046;p1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19"/>
          <p:cNvSpPr txBox="1">
            <a:spLocks noGrp="1"/>
          </p:cNvSpPr>
          <p:nvPr>
            <p:ph type="title" idx="2"/>
          </p:nvPr>
        </p:nvSpPr>
        <p:spPr>
          <a:xfrm>
            <a:off x="739275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4" name="Google Shape;2054;p19"/>
          <p:cNvSpPr txBox="1">
            <a:spLocks noGrp="1"/>
          </p:cNvSpPr>
          <p:nvPr>
            <p:ph type="subTitle" idx="1"/>
          </p:nvPr>
        </p:nvSpPr>
        <p:spPr>
          <a:xfrm>
            <a:off x="91772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5" name="Google Shape;2055;p19"/>
          <p:cNvSpPr txBox="1">
            <a:spLocks noGrp="1"/>
          </p:cNvSpPr>
          <p:nvPr>
            <p:ph type="title" idx="3"/>
          </p:nvPr>
        </p:nvSpPr>
        <p:spPr>
          <a:xfrm>
            <a:off x="3497484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6" name="Google Shape;2056;p19"/>
          <p:cNvSpPr txBox="1">
            <a:spLocks noGrp="1"/>
          </p:cNvSpPr>
          <p:nvPr>
            <p:ph type="subTitle" idx="4"/>
          </p:nvPr>
        </p:nvSpPr>
        <p:spPr>
          <a:xfrm>
            <a:off x="3675927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7" name="Google Shape;2057;p19"/>
          <p:cNvSpPr txBox="1">
            <a:spLocks noGrp="1"/>
          </p:cNvSpPr>
          <p:nvPr>
            <p:ph type="title" idx="5"/>
          </p:nvPr>
        </p:nvSpPr>
        <p:spPr>
          <a:xfrm>
            <a:off x="6255669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8" name="Google Shape;2058;p19"/>
          <p:cNvSpPr txBox="1">
            <a:spLocks noGrp="1"/>
          </p:cNvSpPr>
          <p:nvPr>
            <p:ph type="subTitle" idx="6"/>
          </p:nvPr>
        </p:nvSpPr>
        <p:spPr>
          <a:xfrm>
            <a:off x="643410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2059" name="Google Shape;2059;p19"/>
          <p:cNvGrpSpPr/>
          <p:nvPr/>
        </p:nvGrpSpPr>
        <p:grpSpPr>
          <a:xfrm flipH="1">
            <a:off x="4934001" y="3770105"/>
            <a:ext cx="5889385" cy="2656239"/>
            <a:chOff x="5619200" y="4458200"/>
            <a:chExt cx="1647150" cy="742900"/>
          </a:xfrm>
        </p:grpSpPr>
        <p:sp>
          <p:nvSpPr>
            <p:cNvPr id="2060" name="Google Shape;2060;p1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19"/>
          <p:cNvSpPr/>
          <p:nvPr/>
        </p:nvSpPr>
        <p:spPr>
          <a:xfrm rot="-902929">
            <a:off x="1886651" y="3970630"/>
            <a:ext cx="1751665" cy="156607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6" name="Google Shape;2066;p19"/>
          <p:cNvGrpSpPr/>
          <p:nvPr/>
        </p:nvGrpSpPr>
        <p:grpSpPr>
          <a:xfrm rot="2510711">
            <a:off x="-447363" y="3313698"/>
            <a:ext cx="892133" cy="1431825"/>
            <a:chOff x="2402100" y="3854125"/>
            <a:chExt cx="435600" cy="698825"/>
          </a:xfrm>
        </p:grpSpPr>
        <p:sp>
          <p:nvSpPr>
            <p:cNvPr id="2067" name="Google Shape;2067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19"/>
          <p:cNvGrpSpPr/>
          <p:nvPr/>
        </p:nvGrpSpPr>
        <p:grpSpPr>
          <a:xfrm rot="-3072683" flipH="1">
            <a:off x="4221003" y="4225120"/>
            <a:ext cx="1152957" cy="1851544"/>
            <a:chOff x="2402100" y="3854125"/>
            <a:chExt cx="435600" cy="698825"/>
          </a:xfrm>
        </p:grpSpPr>
        <p:sp>
          <p:nvSpPr>
            <p:cNvPr id="2081" name="Google Shape;2081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19"/>
          <p:cNvGrpSpPr/>
          <p:nvPr/>
        </p:nvGrpSpPr>
        <p:grpSpPr>
          <a:xfrm rot="418436">
            <a:off x="8074456" y="3054449"/>
            <a:ext cx="1481094" cy="2494688"/>
            <a:chOff x="3026750" y="1552825"/>
            <a:chExt cx="1108700" cy="1867600"/>
          </a:xfrm>
        </p:grpSpPr>
        <p:sp>
          <p:nvSpPr>
            <p:cNvPr id="2095" name="Google Shape;2095;p1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4" name="Google Shape;2114;p19"/>
          <p:cNvGrpSpPr/>
          <p:nvPr/>
        </p:nvGrpSpPr>
        <p:grpSpPr>
          <a:xfrm>
            <a:off x="7050713" y="4328538"/>
            <a:ext cx="700450" cy="636075"/>
            <a:chOff x="3652400" y="3788700"/>
            <a:chExt cx="700450" cy="636075"/>
          </a:xfrm>
        </p:grpSpPr>
        <p:sp>
          <p:nvSpPr>
            <p:cNvPr id="2115" name="Google Shape;2115;p1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0" name="Google Shape;2130;p19"/>
          <p:cNvGrpSpPr/>
          <p:nvPr/>
        </p:nvGrpSpPr>
        <p:grpSpPr>
          <a:xfrm rot="2397965">
            <a:off x="542309" y="4654406"/>
            <a:ext cx="1392016" cy="1037643"/>
            <a:chOff x="4500175" y="3779525"/>
            <a:chExt cx="1136425" cy="847075"/>
          </a:xfrm>
        </p:grpSpPr>
        <p:sp>
          <p:nvSpPr>
            <p:cNvPr id="2131" name="Google Shape;2131;p1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4"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20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20"/>
          <p:cNvSpPr txBox="1">
            <a:spLocks noGrp="1"/>
          </p:cNvSpPr>
          <p:nvPr>
            <p:ph type="title" idx="2"/>
          </p:nvPr>
        </p:nvSpPr>
        <p:spPr>
          <a:xfrm>
            <a:off x="1495575" y="1942475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5" name="Google Shape;2145;p20"/>
          <p:cNvSpPr txBox="1">
            <a:spLocks noGrp="1"/>
          </p:cNvSpPr>
          <p:nvPr>
            <p:ph type="subTitle" idx="1"/>
          </p:nvPr>
        </p:nvSpPr>
        <p:spPr>
          <a:xfrm>
            <a:off x="1679983" y="2278928"/>
            <a:ext cx="1881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46" name="Google Shape;2146;p20"/>
          <p:cNvSpPr txBox="1">
            <a:spLocks noGrp="1"/>
          </p:cNvSpPr>
          <p:nvPr>
            <p:ph type="title" idx="3"/>
          </p:nvPr>
        </p:nvSpPr>
        <p:spPr>
          <a:xfrm>
            <a:off x="5398422" y="1942475"/>
            <a:ext cx="22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47" name="Google Shape;2147;p20"/>
          <p:cNvSpPr txBox="1">
            <a:spLocks noGrp="1"/>
          </p:cNvSpPr>
          <p:nvPr>
            <p:ph type="subTitle" idx="4"/>
          </p:nvPr>
        </p:nvSpPr>
        <p:spPr>
          <a:xfrm>
            <a:off x="5582830" y="2278928"/>
            <a:ext cx="1881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148" name="Google Shape;2148;p20"/>
          <p:cNvGrpSpPr/>
          <p:nvPr/>
        </p:nvGrpSpPr>
        <p:grpSpPr>
          <a:xfrm rot="10800000" flipH="1">
            <a:off x="-1428380" y="-930117"/>
            <a:ext cx="4080320" cy="1840312"/>
            <a:chOff x="5619200" y="4458200"/>
            <a:chExt cx="1647150" cy="742900"/>
          </a:xfrm>
        </p:grpSpPr>
        <p:sp>
          <p:nvSpPr>
            <p:cNvPr id="2149" name="Google Shape;2149;p20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20"/>
          <p:cNvGrpSpPr/>
          <p:nvPr/>
        </p:nvGrpSpPr>
        <p:grpSpPr>
          <a:xfrm rot="2700000">
            <a:off x="7520181" y="4678617"/>
            <a:ext cx="1617112" cy="1205372"/>
            <a:chOff x="4500175" y="3779525"/>
            <a:chExt cx="1136425" cy="847075"/>
          </a:xfrm>
        </p:grpSpPr>
        <p:sp>
          <p:nvSpPr>
            <p:cNvPr id="2155" name="Google Shape;2155;p2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20"/>
          <p:cNvGrpSpPr/>
          <p:nvPr/>
        </p:nvGrpSpPr>
        <p:grpSpPr>
          <a:xfrm rot="-960419">
            <a:off x="8410457" y="3802539"/>
            <a:ext cx="996295" cy="1600728"/>
            <a:chOff x="2402100" y="3854125"/>
            <a:chExt cx="435600" cy="698825"/>
          </a:xfrm>
        </p:grpSpPr>
        <p:sp>
          <p:nvSpPr>
            <p:cNvPr id="2167" name="Google Shape;2167;p2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6" r:id="rId5"/>
    <p:sldLayoutId id="2147483659" r:id="rId6"/>
    <p:sldLayoutId id="2147483660" r:id="rId7"/>
    <p:sldLayoutId id="2147483665" r:id="rId8"/>
    <p:sldLayoutId id="2147483666" r:id="rId9"/>
    <p:sldLayoutId id="2147483671" r:id="rId10"/>
    <p:sldLayoutId id="2147483675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39">
            <a:extLst>
              <a:ext uri="{FF2B5EF4-FFF2-40B4-BE49-F238E27FC236}">
                <a16:creationId xmlns:a16="http://schemas.microsoft.com/office/drawing/2014/main" xmlns="" id="{3C0E885E-CF52-403A-AAF9-17EDA66893C3}"/>
              </a:ext>
            </a:extLst>
          </p:cNvPr>
          <p:cNvSpPr/>
          <p:nvPr/>
        </p:nvSpPr>
        <p:spPr>
          <a:xfrm>
            <a:off x="1086929" y="7353645"/>
            <a:ext cx="11717052" cy="46701"/>
          </a:xfrm>
          <a:prstGeom prst="rect">
            <a:avLst/>
          </a:prstGeom>
          <a:solidFill>
            <a:srgbClr val="3F4ADE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oogle Shape;4412;p66">
            <a:extLst>
              <a:ext uri="{FF2B5EF4-FFF2-40B4-BE49-F238E27FC236}">
                <a16:creationId xmlns:a16="http://schemas.microsoft.com/office/drawing/2014/main" xmlns="" id="{FFE188E0-1E15-4DF5-AEA6-EDDC745237ED}"/>
              </a:ext>
            </a:extLst>
          </p:cNvPr>
          <p:cNvGrpSpPr/>
          <p:nvPr/>
        </p:nvGrpSpPr>
        <p:grpSpPr>
          <a:xfrm>
            <a:off x="2827359" y="123635"/>
            <a:ext cx="3727387" cy="899661"/>
            <a:chOff x="4411970" y="2726085"/>
            <a:chExt cx="643107" cy="193659"/>
          </a:xfrm>
        </p:grpSpPr>
        <p:sp>
          <p:nvSpPr>
            <p:cNvPr id="21" name="Google Shape;4413;p66">
              <a:extLst>
                <a:ext uri="{FF2B5EF4-FFF2-40B4-BE49-F238E27FC236}">
                  <a16:creationId xmlns:a16="http://schemas.microsoft.com/office/drawing/2014/main" xmlns="" id="{018BC6D8-0345-4C90-9682-A4DCD490EA52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14;p66">
              <a:extLst>
                <a:ext uri="{FF2B5EF4-FFF2-40B4-BE49-F238E27FC236}">
                  <a16:creationId xmlns:a16="http://schemas.microsoft.com/office/drawing/2014/main" xmlns="" id="{29BC4A0C-53CA-44AD-A3D6-BD5C230D83FB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15;p66">
              <a:extLst>
                <a:ext uri="{FF2B5EF4-FFF2-40B4-BE49-F238E27FC236}">
                  <a16:creationId xmlns:a16="http://schemas.microsoft.com/office/drawing/2014/main" xmlns="" id="{F97079AD-0FBD-42FA-A278-16849A4778BA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คำถามกระตุ้นการคิด</a:t>
              </a:r>
              <a:endParaRPr sz="2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4" name="Picture 16" descr="https://lh3.googleusercontent.com/RTE6AmmdY_u58vpj3CzRh8jbo3CNBi2WjVFFATZIwr-msAIk_OEFhM6SeBOFVde5w6ySCYEezfM7TJEjPGBh7uxjncTsX8DLJNwabqUgJVY54lfjLYD14Pe760l1kWvYj5L8-0g">
            <a:extLst>
              <a:ext uri="{FF2B5EF4-FFF2-40B4-BE49-F238E27FC236}">
                <a16:creationId xmlns:a16="http://schemas.microsoft.com/office/drawing/2014/main" xmlns="" id="{BC556ECA-9A5C-48EF-A57C-BFE659C731F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" b="1670"/>
          <a:stretch/>
        </p:blipFill>
        <p:spPr bwMode="auto">
          <a:xfrm>
            <a:off x="4936821" y="1712228"/>
            <a:ext cx="3729866" cy="254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5" descr="https://lh5.googleusercontent.com/TfdUqX0HgtJpstfmmvPAKYWCNJd4bGc62f6JdS3XOQ7_yf4VVFVHjMFd8uoGjNkQnK-1HxqlccGIN8nQyhRMMKd87J9AFv5QAQA9X5gVT_rgLgIOMEOUg1UIIQTX8LsjnTqfQHU">
            <a:extLst>
              <a:ext uri="{FF2B5EF4-FFF2-40B4-BE49-F238E27FC236}">
                <a16:creationId xmlns:a16="http://schemas.microsoft.com/office/drawing/2014/main" xmlns="" id="{C7FEE20C-0E53-4F1F-8BCA-94840AA8036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477313" y="1735338"/>
            <a:ext cx="4050406" cy="249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2"/>
          <p:cNvSpPr/>
          <p:nvPr/>
        </p:nvSpPr>
        <p:spPr>
          <a:xfrm>
            <a:off x="-1239439" y="4039914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52"/>
          <p:cNvSpPr/>
          <p:nvPr/>
        </p:nvSpPr>
        <p:spPr>
          <a:xfrm>
            <a:off x="8225684" y="937118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สี่เหลี่ยมผืนผ้า: มุมมน 102">
            <a:extLst>
              <a:ext uri="{FF2B5EF4-FFF2-40B4-BE49-F238E27FC236}">
                <a16:creationId xmlns:a16="http://schemas.microsoft.com/office/drawing/2014/main" xmlns="" id="{0FA06730-58E4-4224-998E-FB5DE150A93E}"/>
              </a:ext>
            </a:extLst>
          </p:cNvPr>
          <p:cNvSpPr/>
          <p:nvPr/>
        </p:nvSpPr>
        <p:spPr>
          <a:xfrm>
            <a:off x="-322005" y="384659"/>
            <a:ext cx="3904180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ลักษณะคำประพันธ์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5BAF9627-6743-46D9-942D-BB26BDAC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" y="2149822"/>
            <a:ext cx="3323120" cy="1890092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33B4F799-6669-4386-920B-E2DF986A5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685" y="2060535"/>
            <a:ext cx="5558064" cy="2068666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D4AF1FD9-7261-4826-8214-817014D1F734}"/>
              </a:ext>
            </a:extLst>
          </p:cNvPr>
          <p:cNvSpPr txBox="1"/>
          <p:nvPr/>
        </p:nvSpPr>
        <p:spPr>
          <a:xfrm>
            <a:off x="1345915" y="1328796"/>
            <a:ext cx="133564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</p:txBody>
      </p:sp>
    </p:spTree>
    <p:extLst>
      <p:ext uri="{BB962C8B-B14F-4D97-AF65-F5344CB8AC3E}">
        <p14:creationId xmlns:p14="http://schemas.microsoft.com/office/powerpoint/2010/main" val="41008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E8CED617-222F-438F-9E50-6C9C1124BBBB}"/>
              </a:ext>
            </a:extLst>
          </p:cNvPr>
          <p:cNvSpPr txBox="1"/>
          <p:nvPr/>
        </p:nvSpPr>
        <p:spPr>
          <a:xfrm>
            <a:off x="1629697" y="1478304"/>
            <a:ext cx="6082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	เสียงลือ / เสียง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เล่า</a:t>
            </a:r>
            <a:r>
              <a:rPr lang="th-TH" sz="2800" dirty="0">
                <a:solidFill>
                  <a:srgbClr val="002060"/>
                </a:solidFill>
                <a:latin typeface="Yves_yvesdrawing DEMO" pitchFamily="2" charset="-34"/>
                <a:cs typeface="Yves_yvesdrawing DEMO" pitchFamily="2" charset="-34"/>
              </a:rPr>
              <a:t>อ้าง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	อัน</a:t>
            </a:r>
            <a:r>
              <a:rPr lang="th-TH" sz="2800" dirty="0">
                <a:solidFill>
                  <a:srgbClr val="FF0000"/>
                </a:solidFill>
                <a:latin typeface="Yves_yvesdrawing DEMO" pitchFamily="2" charset="-34"/>
                <a:cs typeface="Yves_yvesdrawing DEMO" pitchFamily="2" charset="-34"/>
              </a:rPr>
              <a:t>ใด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 /พี่เอย</a:t>
            </a:r>
          </a:p>
          <a:p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เสียง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ย่อม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/ยอยศ</a:t>
            </a:r>
            <a:r>
              <a:rPr lang="th-TH" sz="2800" dirty="0">
                <a:solidFill>
                  <a:srgbClr val="FF0000"/>
                </a:solidFill>
                <a:latin typeface="Yves_yvesdrawing DEMO" pitchFamily="2" charset="-34"/>
                <a:cs typeface="Yves_yvesdrawing DEMO" pitchFamily="2" charset="-34"/>
              </a:rPr>
              <a:t>ใคร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		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ทั่ว</a:t>
            </a:r>
            <a:r>
              <a:rPr lang="th-TH" sz="2800" dirty="0">
                <a:solidFill>
                  <a:srgbClr val="002060"/>
                </a:solidFill>
                <a:latin typeface="Yves_yvesdrawing DEMO" pitchFamily="2" charset="-34"/>
                <a:cs typeface="Yves_yvesdrawing DEMO" pitchFamily="2" charset="-34"/>
              </a:rPr>
              <a:t>หล้า</a:t>
            </a:r>
          </a:p>
          <a:p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สองเขือ/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พี่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หลับ</a:t>
            </a:r>
            <a:r>
              <a:rPr lang="th-TH" sz="2800" dirty="0">
                <a:solidFill>
                  <a:srgbClr val="FF0000"/>
                </a:solidFill>
                <a:latin typeface="Yves_yvesdrawing DEMO" pitchFamily="2" charset="-34"/>
                <a:cs typeface="Yves_yvesdrawing DEMO" pitchFamily="2" charset="-34"/>
              </a:rPr>
              <a:t>ใหล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		ลืม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ตื่น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 /</a:t>
            </a:r>
            <a:r>
              <a:rPr lang="th-TH" sz="2800" dirty="0" err="1">
                <a:latin typeface="Yves_yvesdrawing DEMO" pitchFamily="2" charset="-34"/>
                <a:cs typeface="Yves_yvesdrawing DEMO" pitchFamily="2" charset="-34"/>
              </a:rPr>
              <a:t>ฤๅ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พี่</a:t>
            </a:r>
          </a:p>
          <a:p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สอง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พี่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/คิดเอง</a:t>
            </a:r>
            <a:r>
              <a:rPr lang="th-TH" sz="2800" dirty="0">
                <a:solidFill>
                  <a:srgbClr val="002060"/>
                </a:solidFill>
                <a:latin typeface="Yves_yvesdrawing DEMO" pitchFamily="2" charset="-34"/>
                <a:cs typeface="Yves_yvesdrawing DEMO" pitchFamily="2" charset="-34"/>
              </a:rPr>
              <a:t>อ้า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			</a:t>
            </a:r>
            <a:r>
              <a:rPr lang="th-TH" sz="2800" dirty="0">
                <a:solidFill>
                  <a:srgbClr val="00B050"/>
                </a:solidFill>
                <a:latin typeface="Yves_yvesdrawing DEMO" pitchFamily="2" charset="-34"/>
                <a:cs typeface="Yves_yvesdrawing DEMO" pitchFamily="2" charset="-34"/>
              </a:rPr>
              <a:t>อย่า</a:t>
            </a:r>
            <a:r>
              <a:rPr lang="th-TH" sz="2800" dirty="0">
                <a:solidFill>
                  <a:srgbClr val="002060"/>
                </a:solidFill>
                <a:latin typeface="Yves_yvesdrawing DEMO" pitchFamily="2" charset="-34"/>
                <a:cs typeface="Yves_yvesdrawing DEMO" pitchFamily="2" charset="-34"/>
              </a:rPr>
              <a:t>ได้</a:t>
            </a:r>
            <a:r>
              <a:rPr lang="th-TH" sz="2800" dirty="0">
                <a:latin typeface="Yves_yvesdrawing DEMO" pitchFamily="2" charset="-34"/>
                <a:cs typeface="Yves_yvesdrawing DEMO" pitchFamily="2" charset="-34"/>
              </a:rPr>
              <a:t>/ถามเผือ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2B6AA113-0DB3-402F-8B5D-354379153B92}"/>
              </a:ext>
            </a:extLst>
          </p:cNvPr>
          <p:cNvSpPr txBox="1"/>
          <p:nvPr/>
        </p:nvSpPr>
        <p:spPr>
          <a:xfrm>
            <a:off x="6223552" y="3802863"/>
            <a:ext cx="182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Yves_yvesdrawing DEMO" pitchFamily="2" charset="-34"/>
                <a:cs typeface="Yves_yvesdrawing DEMO" pitchFamily="2" charset="-34"/>
              </a:rPr>
              <a:t>ลิลิตพระ</a:t>
            </a:r>
            <a:r>
              <a:rPr lang="th-TH" sz="2400" dirty="0" err="1">
                <a:latin typeface="Yves_yvesdrawing DEMO" pitchFamily="2" charset="-34"/>
                <a:cs typeface="Yves_yvesdrawing DEMO" pitchFamily="2" charset="-34"/>
              </a:rPr>
              <a:t>ลอ</a:t>
            </a:r>
            <a:endParaRPr lang="th-TH" sz="2400" dirty="0">
              <a:latin typeface="Yves_yvesdrawing DEMO" pitchFamily="2" charset="-34"/>
              <a:cs typeface="Yves_yvesdrawing DEMO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476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2"/>
          <p:cNvSpPr/>
          <p:nvPr/>
        </p:nvSpPr>
        <p:spPr>
          <a:xfrm>
            <a:off x="-1239439" y="4039914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52"/>
          <p:cNvSpPr/>
          <p:nvPr/>
        </p:nvSpPr>
        <p:spPr>
          <a:xfrm>
            <a:off x="8225684" y="937118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สี่เหลี่ยมผืนผ้า: มุมมน 102">
            <a:extLst>
              <a:ext uri="{FF2B5EF4-FFF2-40B4-BE49-F238E27FC236}">
                <a16:creationId xmlns:a16="http://schemas.microsoft.com/office/drawing/2014/main" xmlns="" id="{0FA06730-58E4-4224-998E-FB5DE150A93E}"/>
              </a:ext>
            </a:extLst>
          </p:cNvPr>
          <p:cNvSpPr/>
          <p:nvPr/>
        </p:nvSpPr>
        <p:spPr>
          <a:xfrm>
            <a:off x="-322005" y="384659"/>
            <a:ext cx="3904180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ลักษณะคำประพันธ์ (ต่อ)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6727893F-0282-40E7-9FFE-4D556CEBA268}"/>
              </a:ext>
            </a:extLst>
          </p:cNvPr>
          <p:cNvSpPr/>
          <p:nvPr/>
        </p:nvSpPr>
        <p:spPr>
          <a:xfrm>
            <a:off x="572877" y="1190506"/>
            <a:ext cx="7513503" cy="5360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  <a:buClrTx/>
            </a:pPr>
            <a:r>
              <a:rPr lang="en-US" sz="2800" kern="12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กรณีหาคำที่มีรูปวรรณยุกต์เอกและโทในตำแหน่งที่บังคับ</a:t>
            </a:r>
            <a:r>
              <a:rPr lang="th-TH" sz="28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ทำอย่างไร?</a:t>
            </a:r>
          </a:p>
        </p:txBody>
      </p:sp>
      <p:sp>
        <p:nvSpPr>
          <p:cNvPr id="10" name="ชื่อเรื่องรอง 4">
            <a:extLst>
              <a:ext uri="{FF2B5EF4-FFF2-40B4-BE49-F238E27FC236}">
                <a16:creationId xmlns:a16="http://schemas.microsoft.com/office/drawing/2014/main" xmlns="" id="{A29F23C1-4A72-4E9D-B694-30CB2587E12B}"/>
              </a:ext>
            </a:extLst>
          </p:cNvPr>
          <p:cNvSpPr txBox="1">
            <a:spLocks/>
          </p:cNvSpPr>
          <p:nvPr/>
        </p:nvSpPr>
        <p:spPr>
          <a:xfrm>
            <a:off x="290684" y="2250520"/>
            <a:ext cx="4210996" cy="21840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>
              <a:lnSpc>
                <a:spcPct val="107000"/>
              </a:lnSpc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หาคำเอกไม่ได้ 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สามารถใช้</a:t>
            </a: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คำตาย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คำเอกโทษ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แทนได้</a:t>
            </a:r>
          </a:p>
          <a:p>
            <a:pPr algn="l">
              <a:lnSpc>
                <a:spcPct val="107000"/>
              </a:lnSpc>
            </a:pPr>
            <a:r>
              <a:rPr lang="th-TH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คำตาย 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คำที่ประสมด้วย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สระเสียงสั้นแม่ ก กา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คำที่สะกดด้วย </a:t>
            </a:r>
            <a:r>
              <a:rPr lang="th-TH" sz="2400" b="1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กบด</a:t>
            </a:r>
            <a:endParaRPr lang="th-TH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ชื่อเรื่องรอง 4">
            <a:extLst>
              <a:ext uri="{FF2B5EF4-FFF2-40B4-BE49-F238E27FC236}">
                <a16:creationId xmlns:a16="http://schemas.microsoft.com/office/drawing/2014/main" xmlns="" id="{ECF2D2FC-8CB9-42F2-ABD6-1EFC4B9DF342}"/>
              </a:ext>
            </a:extLst>
          </p:cNvPr>
          <p:cNvSpPr txBox="1">
            <a:spLocks/>
          </p:cNvSpPr>
          <p:nvPr/>
        </p:nvSpPr>
        <p:spPr>
          <a:xfrm>
            <a:off x="4737683" y="2252305"/>
            <a:ext cx="4016024" cy="21840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>
              <a:lnSpc>
                <a:spcPct val="107000"/>
              </a:lnSpc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           คำเอกโทษ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เปลี่ยนเสียงพยัญชนะต้น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</a:t>
            </a:r>
            <a:r>
              <a:rPr lang="th-TH" sz="240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เขียนด้วยรูป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วรรณยุกต์เอก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 โดย</a:t>
            </a:r>
            <a:r>
              <a:rPr lang="th-TH" sz="240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ออกเสียงเหมือนเดิม 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หน้า เขียนเป็น น่า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หนี้ 	เขียนเป็น นี่</a:t>
            </a:r>
          </a:p>
        </p:txBody>
      </p:sp>
    </p:spTree>
    <p:extLst>
      <p:ext uri="{BB962C8B-B14F-4D97-AF65-F5344CB8AC3E}">
        <p14:creationId xmlns:p14="http://schemas.microsoft.com/office/powerpoint/2010/main" val="24270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2"/>
          <p:cNvSpPr/>
          <p:nvPr/>
        </p:nvSpPr>
        <p:spPr>
          <a:xfrm>
            <a:off x="-1239439" y="4039914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52"/>
          <p:cNvSpPr/>
          <p:nvPr/>
        </p:nvSpPr>
        <p:spPr>
          <a:xfrm>
            <a:off x="8225684" y="937118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สี่เหลี่ยมผืนผ้า: มุมมน 102">
            <a:extLst>
              <a:ext uri="{FF2B5EF4-FFF2-40B4-BE49-F238E27FC236}">
                <a16:creationId xmlns:a16="http://schemas.microsoft.com/office/drawing/2014/main" xmlns="" id="{0FA06730-58E4-4224-998E-FB5DE150A93E}"/>
              </a:ext>
            </a:extLst>
          </p:cNvPr>
          <p:cNvSpPr/>
          <p:nvPr/>
        </p:nvSpPr>
        <p:spPr>
          <a:xfrm>
            <a:off x="-322005" y="384659"/>
            <a:ext cx="3904180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ลักษณะคำประพันธ์ (ต่อ)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6727893F-0282-40E7-9FFE-4D556CEBA268}"/>
              </a:ext>
            </a:extLst>
          </p:cNvPr>
          <p:cNvSpPr/>
          <p:nvPr/>
        </p:nvSpPr>
        <p:spPr>
          <a:xfrm>
            <a:off x="572877" y="1190506"/>
            <a:ext cx="7513503" cy="53604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th-TH" sz="280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กรณีหาคำที่มีรูปวรรณยุกต์เอกและโทในตำแหน่งที่บังคับ</a:t>
            </a:r>
            <a:r>
              <a:rPr lang="th-TH" sz="2800" b="1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</a:t>
            </a:r>
            <a:r>
              <a:rPr lang="th-TH" sz="2800">
                <a:latin typeface="TH SarabunPSK" panose="020B0500040200020003" pitchFamily="34" charset="-34"/>
                <a:cs typeface="TH SarabunPSK" panose="020B0500040200020003" pitchFamily="34" charset="-34"/>
              </a:rPr>
              <a:t> ทำอย่างไร?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รอง 4">
            <a:extLst>
              <a:ext uri="{FF2B5EF4-FFF2-40B4-BE49-F238E27FC236}">
                <a16:creationId xmlns:a16="http://schemas.microsoft.com/office/drawing/2014/main" xmlns="" id="{A29F23C1-4A72-4E9D-B694-30CB2587E12B}"/>
              </a:ext>
            </a:extLst>
          </p:cNvPr>
          <p:cNvSpPr txBox="1">
            <a:spLocks/>
          </p:cNvSpPr>
          <p:nvPr/>
        </p:nvSpPr>
        <p:spPr>
          <a:xfrm>
            <a:off x="290684" y="2250520"/>
            <a:ext cx="4210996" cy="21840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>
              <a:lnSpc>
                <a:spcPct val="107000"/>
              </a:lnSpc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หาคำโทไม่ได้ </a:t>
            </a:r>
            <a:endParaRPr lang="th-TH" sz="2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>
              <a:lnSpc>
                <a:spcPct val="107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สามารถใช้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คำโทโทษ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แทนได้</a:t>
            </a:r>
          </a:p>
        </p:txBody>
      </p:sp>
      <p:sp>
        <p:nvSpPr>
          <p:cNvPr id="11" name="ชื่อเรื่องรอง 4">
            <a:extLst>
              <a:ext uri="{FF2B5EF4-FFF2-40B4-BE49-F238E27FC236}">
                <a16:creationId xmlns:a16="http://schemas.microsoft.com/office/drawing/2014/main" xmlns="" id="{ECF2D2FC-8CB9-42F2-ABD6-1EFC4B9DF342}"/>
              </a:ext>
            </a:extLst>
          </p:cNvPr>
          <p:cNvSpPr txBox="1">
            <a:spLocks/>
          </p:cNvSpPr>
          <p:nvPr/>
        </p:nvSpPr>
        <p:spPr>
          <a:xfrm>
            <a:off x="4837292" y="2250520"/>
            <a:ext cx="4016024" cy="21840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>
              <a:lnSpc>
                <a:spcPct val="107000"/>
              </a:lnSpc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       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คำโทโทษ</a:t>
            </a:r>
          </a:p>
          <a:p>
            <a:pPr algn="l">
              <a:lnSpc>
                <a:spcPct val="107000"/>
              </a:lnSpc>
            </a:pP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เปลี่ยนเสียงพยัญชนะต้น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เพื่อให้</a:t>
            </a:r>
            <a:r>
              <a:rPr lang="th-TH" sz="24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เขียนด้วยรูป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วรรณยุกต์โท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 โดย</a:t>
            </a:r>
            <a:r>
              <a:rPr lang="th-TH" sz="24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ออกเสียงเหมือนเดิม</a:t>
            </a:r>
            <a:r>
              <a:rPr lang="th-TH" sz="240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l">
              <a:lnSpc>
                <a:spcPct val="107000"/>
              </a:lnSpc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เซ่น เขียนเป็น เส้น</a:t>
            </a:r>
          </a:p>
        </p:txBody>
      </p:sp>
    </p:spTree>
    <p:extLst>
      <p:ext uri="{BB962C8B-B14F-4D97-AF65-F5344CB8AC3E}">
        <p14:creationId xmlns:p14="http://schemas.microsoft.com/office/powerpoint/2010/main" val="28154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87">
            <a:extLst>
              <a:ext uri="{FF2B5EF4-FFF2-40B4-BE49-F238E27FC236}">
                <a16:creationId xmlns:a16="http://schemas.microsoft.com/office/drawing/2014/main" xmlns="" id="{59972CD0-FDBB-44FE-82B1-2304DC641F40}"/>
              </a:ext>
            </a:extLst>
          </p:cNvPr>
          <p:cNvSpPr/>
          <p:nvPr/>
        </p:nvSpPr>
        <p:spPr>
          <a:xfrm>
            <a:off x="518771" y="532563"/>
            <a:ext cx="8106458" cy="4240404"/>
          </a:xfrm>
          <a:prstGeom prst="roundRect">
            <a:avLst>
              <a:gd name="adj" fmla="val 4684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xmlns="" id="{6848326A-AB39-4222-B8DD-FA65079ADFB2}"/>
              </a:ext>
            </a:extLst>
          </p:cNvPr>
          <p:cNvSpPr txBox="1">
            <a:spLocks/>
          </p:cNvSpPr>
          <p:nvPr/>
        </p:nvSpPr>
        <p:spPr>
          <a:xfrm>
            <a:off x="801323" y="1083052"/>
            <a:ext cx="3127213" cy="101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None/>
              <a:defRPr sz="1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โคลงประกอบรูปที่ ๑๐ </a:t>
            </a:r>
          </a:p>
          <a:p>
            <a:pPr marL="0" indent="0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แผ่นดินสมเด็จพระมหาจักรพรรดิ </a:t>
            </a:r>
          </a:p>
          <a:p>
            <a:pPr marL="0" indent="0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ภาพพระสุริโย</a:t>
            </a:r>
            <a:r>
              <a:rPr lang="th-TH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/>
            <a:endParaRPr lang="th-TH" sz="11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xmlns="" id="{66062B39-E7FD-4433-9B50-3A6DAE089251}"/>
              </a:ext>
            </a:extLst>
          </p:cNvPr>
          <p:cNvSpPr txBox="1">
            <a:spLocks/>
          </p:cNvSpPr>
          <p:nvPr/>
        </p:nvSpPr>
        <p:spPr>
          <a:xfrm>
            <a:off x="5215465" y="1069548"/>
            <a:ext cx="2643051" cy="89993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โคลงประกอบรูปที่ ๕๖ </a:t>
            </a:r>
          </a:p>
          <a:p>
            <a:pPr algn="ctr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แผ่นดินสมเด็จพระเจ้าเสือ </a:t>
            </a:r>
          </a:p>
          <a:p>
            <a:pPr algn="ctr"/>
            <a:r>
              <a:rPr lang="th-TH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ภาพพันท้ายนรสิงห์ถวายชีวิต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0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AFD69E8-74C7-45E5-9A0A-60DD29F0E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360" y="345818"/>
            <a:ext cx="4278923" cy="6081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sz="40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โคลงภาพพระราชพงศาวดาร</a:t>
            </a:r>
          </a:p>
        </p:txBody>
      </p:sp>
      <p:pic>
        <p:nvPicPr>
          <p:cNvPr id="10" name="Picture 15" descr="https://lh5.googleusercontent.com/TfdUqX0HgtJpstfmmvPAKYWCNJd4bGc62f6JdS3XOQ7_yf4VVFVHjMFd8uoGjNkQnK-1HxqlccGIN8nQyhRMMKd87J9AFv5QAQA9X5gVT_rgLgIOMEOUg1UIIQTX8LsjnTqfQHU">
            <a:extLst>
              <a:ext uri="{FF2B5EF4-FFF2-40B4-BE49-F238E27FC236}">
                <a16:creationId xmlns:a16="http://schemas.microsoft.com/office/drawing/2014/main" xmlns="" id="{61B3AF76-1F32-4B9C-A05F-2F514DE2D9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1" y="2501145"/>
            <a:ext cx="3299778" cy="186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6" descr="https://lh3.googleusercontent.com/RTE6AmmdY_u58vpj3CzRh8jbo3CNBi2WjVFFATZIwr-msAIk_OEFhM6SeBOFVde5w6ySCYEezfM7TJEjPGBh7uxjncTsX8DLJNwabqUgJVY54lfjLYD14Pe760l1kWvYj5L8-0g">
            <a:extLst>
              <a:ext uri="{FF2B5EF4-FFF2-40B4-BE49-F238E27FC236}">
                <a16:creationId xmlns:a16="http://schemas.microsoft.com/office/drawing/2014/main" xmlns="" id="{79EDDF92-DD31-46F7-97F6-188F8D9BAD6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" b="1670"/>
          <a:stretch/>
        </p:blipFill>
        <p:spPr bwMode="auto">
          <a:xfrm>
            <a:off x="5037327" y="2356405"/>
            <a:ext cx="3145382" cy="214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ttps://lh5.googleusercontent.com/TfdUqX0HgtJpstfmmvPAKYWCNJd4bGc62f6JdS3XOQ7_yf4VVFVHjMFd8uoGjNkQnK-1HxqlccGIN8nQyhRMMKd87J9AFv5QAQA9X5gVT_rgLgIOMEOUg1UIIQTX8LsjnTqfQHU">
            <a:extLst>
              <a:ext uri="{FF2B5EF4-FFF2-40B4-BE49-F238E27FC236}">
                <a16:creationId xmlns:a16="http://schemas.microsoft.com/office/drawing/2014/main" xmlns="" id="{896881A1-ED61-4BC8-A1E4-D2E2032F60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48275" cy="28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B31CB400-C8ED-436F-A918-6876AEBEC1BD}"/>
              </a:ext>
            </a:extLst>
          </p:cNvPr>
          <p:cNvGrpSpPr/>
          <p:nvPr/>
        </p:nvGrpSpPr>
        <p:grpSpPr>
          <a:xfrm>
            <a:off x="2103027" y="2382830"/>
            <a:ext cx="7300143" cy="2090943"/>
            <a:chOff x="921927" y="1526277"/>
            <a:chExt cx="7300143" cy="2090943"/>
          </a:xfrm>
        </p:grpSpPr>
        <p:sp>
          <p:nvSpPr>
            <p:cNvPr id="4" name="Google Shape;1493;p40">
              <a:extLst>
                <a:ext uri="{FF2B5EF4-FFF2-40B4-BE49-F238E27FC236}">
                  <a16:creationId xmlns:a16="http://schemas.microsoft.com/office/drawing/2014/main" xmlns="" id="{1A257632-555A-4731-9B4D-0E581F282CE1}"/>
                </a:ext>
              </a:extLst>
            </p:cNvPr>
            <p:cNvSpPr/>
            <p:nvPr/>
          </p:nvSpPr>
          <p:spPr>
            <a:xfrm>
              <a:off x="1349417" y="1526277"/>
              <a:ext cx="6445165" cy="2090943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D7E7F5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xmlns="" id="{F33CE4E1-8D98-4510-AA98-2D1868613444}"/>
                </a:ext>
              </a:extLst>
            </p:cNvPr>
            <p:cNvSpPr txBox="1"/>
            <p:nvPr/>
          </p:nvSpPr>
          <p:spPr>
            <a:xfrm>
              <a:off x="921927" y="2110083"/>
              <a:ext cx="7300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พระสุริโย</a:t>
              </a:r>
              <a:r>
                <a:rPr lang="th-TH" sz="5400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ทัย</a:t>
              </a:r>
              <a:r>
                <a:rPr lang="th-TH" sz="5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ขาดคอช้าง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8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12">
            <a:extLst>
              <a:ext uri="{FF2B5EF4-FFF2-40B4-BE49-F238E27FC236}">
                <a16:creationId xmlns:a16="http://schemas.microsoft.com/office/drawing/2014/main" xmlns="" id="{5419B907-238D-47FB-ACAB-8010E34D6A7A}"/>
              </a:ext>
            </a:extLst>
          </p:cNvPr>
          <p:cNvSpPr txBox="1">
            <a:spLocks/>
          </p:cNvSpPr>
          <p:nvPr/>
        </p:nvSpPr>
        <p:spPr>
          <a:xfrm>
            <a:off x="1791085" y="125096"/>
            <a:ext cx="5788864" cy="994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  <a:tabLst>
                <a:tab pos="2633663" algn="l"/>
              </a:tabLst>
              <a:defRPr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โคลงประกอบรูปที่ ๑๐ </a:t>
            </a:r>
          </a:p>
          <a:p>
            <a:r>
              <a:rPr lang="th-TH" sz="28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แผ่นดินสมเด็จพระมหาจักรพรรดิ ภาพพระสุริโยทัยขาดคอช้าง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200" b="1" dirty="0">
              <a:solidFill>
                <a:schemeClr val="accent1">
                  <a:lumMod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8" name="Picture 7" descr="https://lh5.googleusercontent.com/TfdUqX0HgtJpstfmmvPAKYWCNJd4bGc62f6JdS3XOQ7_yf4VVFVHjMFd8uoGjNkQnK-1HxqlccGIN8nQyhRMMKd87J9AFv5QAQA9X5gVT_rgLgIOMEOUg1UIIQTX8LsjnTqfQHU">
            <a:extLst>
              <a:ext uri="{FF2B5EF4-FFF2-40B4-BE49-F238E27FC236}">
                <a16:creationId xmlns:a16="http://schemas.microsoft.com/office/drawing/2014/main" xmlns="" id="{5B80B12F-C161-4B92-84B8-38E2C22C59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46" y="1323737"/>
            <a:ext cx="5093742" cy="249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Rectangle 1">
            <a:extLst>
              <a:ext uri="{FF2B5EF4-FFF2-40B4-BE49-F238E27FC236}">
                <a16:creationId xmlns:a16="http://schemas.microsoft.com/office/drawing/2014/main" xmlns="" id="{02673CC0-CC17-4591-BB0D-8A49FE47D65D}"/>
              </a:ext>
            </a:extLst>
          </p:cNvPr>
          <p:cNvSpPr/>
          <p:nvPr/>
        </p:nvSpPr>
        <p:spPr>
          <a:xfrm>
            <a:off x="1594686" y="3951697"/>
            <a:ext cx="6181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พระราชนิพนธ์พระบาทสมเด็จพระจุลจอมเกล้าเจ้าอยู่หัว </a:t>
            </a:r>
          </a:p>
          <a:p>
            <a:pPr algn="ctr"/>
            <a:r>
              <a:rPr lang="th-TH" sz="20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ภาพเขียนฝีพระหัตถ์สมเด็จพระเจ้าบรมวงศ์เธอ เจ้าฟ้ากรมพระยานริศรานุวัดติวงศ์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 descr="https://ktw.ac.th/project/2/image/%E0%B8%9E%E0%B8%A3%E0%B8%B0%E0%B8%88%E0%B8%B8%E0%B8%A5%E0%B8%88%E0%B8%AD%E0%B8%A1%E0%B9%80%E0%B8%81%E0%B8%A5%E0%B9%89%E0%B8%B2%E0%B8%AF.jpg">
            <a:extLst>
              <a:ext uri="{FF2B5EF4-FFF2-40B4-BE49-F238E27FC236}">
                <a16:creationId xmlns:a16="http://schemas.microsoft.com/office/drawing/2014/main" xmlns="" id="{FE23BC8B-8667-4196-A633-0437D364D3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0" y="1654138"/>
            <a:ext cx="1891170" cy="234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6">
            <a:extLst>
              <a:ext uri="{FF2B5EF4-FFF2-40B4-BE49-F238E27FC236}">
                <a16:creationId xmlns:a16="http://schemas.microsoft.com/office/drawing/2014/main" xmlns="" id="{34711160-145C-44BA-B463-C6C4B6E3CCF8}"/>
              </a:ext>
            </a:extLst>
          </p:cNvPr>
          <p:cNvSpPr/>
          <p:nvPr/>
        </p:nvSpPr>
        <p:spPr>
          <a:xfrm>
            <a:off x="3093343" y="1654138"/>
            <a:ext cx="4870243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พระบาทสมเด็จพระจุลจอมเกล้าเจ้าอยู่หัว </a:t>
            </a:r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xmlns="" id="{65398153-1381-408B-BA56-B9B4A34CF053}"/>
              </a:ext>
            </a:extLst>
          </p:cNvPr>
          <p:cNvSpPr/>
          <p:nvPr/>
        </p:nvSpPr>
        <p:spPr>
          <a:xfrm>
            <a:off x="2994964" y="2571750"/>
            <a:ext cx="5316829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พระบาทสมเด็จพระจุลจอมเกล้าเจ้าอยู่หัว เสด็จพระราชสมภพเมื่อวันที่ ๒๐ กันยายน พ.ศ. ๒๓๙๖ เป็น</a:t>
            </a:r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พระราชโอรสพระองค์ใหญ่ในพระบาทสมเด็จพระจอมเกล้าเจ้าอยู่หัว </a:t>
            </a:r>
            <a:r>
              <a:rPr lang="th-T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ที่ประสูติแต่กรมสมเด็จพระเทพ       ศิรินทรามาตย์</a:t>
            </a:r>
          </a:p>
        </p:txBody>
      </p:sp>
      <p:sp>
        <p:nvSpPr>
          <p:cNvPr id="42" name="สี่เหลี่ยมผืนผ้า: มุมมน 41">
            <a:extLst>
              <a:ext uri="{FF2B5EF4-FFF2-40B4-BE49-F238E27FC236}">
                <a16:creationId xmlns:a16="http://schemas.microsoft.com/office/drawing/2014/main" xmlns="" id="{AC43A16F-0E10-4767-936A-E6DBCC9E653A}"/>
              </a:ext>
            </a:extLst>
          </p:cNvPr>
          <p:cNvSpPr/>
          <p:nvPr/>
        </p:nvSpPr>
        <p:spPr>
          <a:xfrm>
            <a:off x="-616450" y="574743"/>
            <a:ext cx="5917915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พระราชประวัติผู้ทรงพระราชนิพนธ์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42E8351E-5A5B-443B-9CF7-3408B9721548}"/>
              </a:ext>
            </a:extLst>
          </p:cNvPr>
          <p:cNvSpPr/>
          <p:nvPr/>
        </p:nvSpPr>
        <p:spPr>
          <a:xfrm>
            <a:off x="2784088" y="4029748"/>
            <a:ext cx="3616712" cy="344753"/>
          </a:xfrm>
          <a:prstGeom prst="rect">
            <a:avLst/>
          </a:prstGeom>
          <a:solidFill>
            <a:srgbClr val="BF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A53536FE-4692-4DE9-89B3-EB64F6796B29}"/>
              </a:ext>
            </a:extLst>
          </p:cNvPr>
          <p:cNvSpPr/>
          <p:nvPr/>
        </p:nvSpPr>
        <p:spPr>
          <a:xfrm>
            <a:off x="5049759" y="3638125"/>
            <a:ext cx="2064719" cy="3447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4DEBDE1F-ED55-4EAD-8AEA-01EF9F69BE02}"/>
              </a:ext>
            </a:extLst>
          </p:cNvPr>
          <p:cNvSpPr/>
          <p:nvPr/>
        </p:nvSpPr>
        <p:spPr>
          <a:xfrm>
            <a:off x="1182029" y="2571750"/>
            <a:ext cx="2955073" cy="3447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2E0AA8B3-F27D-49F9-BF6C-C95212C0DE6A}"/>
              </a:ext>
            </a:extLst>
          </p:cNvPr>
          <p:cNvSpPr/>
          <p:nvPr/>
        </p:nvSpPr>
        <p:spPr>
          <a:xfrm>
            <a:off x="1182029" y="1806498"/>
            <a:ext cx="5062654" cy="3447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BC3B36C3-9681-411E-9441-B09B2256F8C5}"/>
              </a:ext>
            </a:extLst>
          </p:cNvPr>
          <p:cNvSpPr/>
          <p:nvPr/>
        </p:nvSpPr>
        <p:spPr>
          <a:xfrm>
            <a:off x="3490332" y="1461745"/>
            <a:ext cx="992458" cy="344753"/>
          </a:xfrm>
          <a:prstGeom prst="rect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38F14272-9186-4267-A40A-E75409617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73" y="133887"/>
            <a:ext cx="3125827" cy="187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สี่เหลี่ยมผืนผ้า: มุมมน 41">
            <a:extLst>
              <a:ext uri="{FF2B5EF4-FFF2-40B4-BE49-F238E27FC236}">
                <a16:creationId xmlns:a16="http://schemas.microsoft.com/office/drawing/2014/main" xmlns="" id="{AC43A16F-0E10-4767-936A-E6DBCC9E653A}"/>
              </a:ext>
            </a:extLst>
          </p:cNvPr>
          <p:cNvSpPr/>
          <p:nvPr/>
        </p:nvSpPr>
        <p:spPr>
          <a:xfrm>
            <a:off x="-346941" y="133887"/>
            <a:ext cx="6472719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พระราชประวัติผู้ทรงพระราชนิพนธ์ (ต่อ)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58F67D19-0E9C-482B-9535-83E014AA5D9C}"/>
              </a:ext>
            </a:extLst>
          </p:cNvPr>
          <p:cNvSpPr/>
          <p:nvPr/>
        </p:nvSpPr>
        <p:spPr>
          <a:xfrm>
            <a:off x="780586" y="1383686"/>
            <a:ext cx="63338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ทรงพระกรุณาโปรดเกล้าให้มีการ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เลิกทาส   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การป้องกันการเป็นอาณานิคมของฝรั่งเศสและจักรวรรดิอังกฤษ 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นำระบบความเจริญก้าวหน้าของชาติตะวันตกมาใช้พัฒนาในประเทศไทย 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ระบบการใช้ธนบัตรและเหรียญบาท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ทรงโปรดการเสด็จ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ประพาสต้น เพื่อให้ได้ทรงทราบถึงความเป็นอยู่ที่แท้จริงของราษฎร</a:t>
            </a:r>
          </a:p>
          <a:p>
            <a:pPr marL="34290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พระองค์จึงได้รับถวายพระราชสมัญญานามว่า </a:t>
            </a:r>
            <a:r>
              <a:rPr lang="th-TH" sz="2400" i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สมเด็จพระ</a:t>
            </a:r>
            <a:r>
              <a:rPr lang="th-TH" sz="2400" i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ปิย</a:t>
            </a:r>
            <a:r>
              <a:rPr lang="th-TH" sz="2400" i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มหาราช </a:t>
            </a:r>
            <a:r>
              <a:rPr lang="th-T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และมีความหมายว่า </a:t>
            </a:r>
            <a:r>
              <a:rPr lang="th-TH" sz="24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พระมหากษัตริย์ผู้ทรงเป็นที่รักยิ่งของปวงชน</a:t>
            </a:r>
            <a:endParaRPr lang="th-TH" sz="24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42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สี่เหลี่ยมผืนผ้า: มุมมน 41">
            <a:extLst>
              <a:ext uri="{FF2B5EF4-FFF2-40B4-BE49-F238E27FC236}">
                <a16:creationId xmlns:a16="http://schemas.microsoft.com/office/drawing/2014/main" xmlns="" id="{AC43A16F-0E10-4767-936A-E6DBCC9E653A}"/>
              </a:ext>
            </a:extLst>
          </p:cNvPr>
          <p:cNvSpPr/>
          <p:nvPr/>
        </p:nvSpPr>
        <p:spPr>
          <a:xfrm>
            <a:off x="-246580" y="518223"/>
            <a:ext cx="6441897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พระราชประวัติผู้ทรงพระราชนิพนธ์ (ต่อ)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C3D9326-61DA-4EF2-887B-7895C89AAF07}"/>
              </a:ext>
            </a:extLst>
          </p:cNvPr>
          <p:cNvSpPr/>
          <p:nvPr/>
        </p:nvSpPr>
        <p:spPr>
          <a:xfrm>
            <a:off x="1021545" y="1333013"/>
            <a:ext cx="7100909" cy="4092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พระราชนิพนธ์ในพระบาทสมเด็จพระจุลจอลเกล้าเจ้าอยู่หัว </a:t>
            </a:r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มีพระราชนิพนธ์ ทั้งหมด ๑๒ เรื่อง ได้แก่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Google Shape;939;p40">
            <a:extLst>
              <a:ext uri="{FF2B5EF4-FFF2-40B4-BE49-F238E27FC236}">
                <a16:creationId xmlns:a16="http://schemas.microsoft.com/office/drawing/2014/main" xmlns="" id="{2A4E6646-C273-4EFD-9A8A-D3693CA39040}"/>
              </a:ext>
            </a:extLst>
          </p:cNvPr>
          <p:cNvSpPr/>
          <p:nvPr/>
        </p:nvSpPr>
        <p:spPr>
          <a:xfrm>
            <a:off x="594567" y="2044511"/>
            <a:ext cx="2008703" cy="271339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Google Shape;1664;p38">
            <a:extLst>
              <a:ext uri="{FF2B5EF4-FFF2-40B4-BE49-F238E27FC236}">
                <a16:creationId xmlns:a16="http://schemas.microsoft.com/office/drawing/2014/main" xmlns="" id="{FC5DA6F7-241B-4351-880E-497E58C2B33A}"/>
              </a:ext>
            </a:extLst>
          </p:cNvPr>
          <p:cNvSpPr txBox="1">
            <a:spLocks/>
          </p:cNvSpPr>
          <p:nvPr/>
        </p:nvSpPr>
        <p:spPr>
          <a:xfrm>
            <a:off x="734676" y="2208102"/>
            <a:ext cx="1757981" cy="23635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ไกลบ้าน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ระยะทางเที่ยวชวา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จดหมายเหตุรายวันเสด็จ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ประพาสเกาะชวาครั้งหลัง 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เงาะป่า</a:t>
            </a:r>
          </a:p>
          <a:p>
            <a:pPr>
              <a:lnSpc>
                <a:spcPct val="150000"/>
              </a:lnSpc>
              <a:spcAft>
                <a:spcPts val="1600"/>
              </a:spcAft>
            </a:pP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45DCE902-9CE2-45F6-867D-B63F2BEF1D05}"/>
              </a:ext>
            </a:extLst>
          </p:cNvPr>
          <p:cNvGrpSpPr/>
          <p:nvPr/>
        </p:nvGrpSpPr>
        <p:grpSpPr>
          <a:xfrm>
            <a:off x="3242599" y="2044511"/>
            <a:ext cx="2288226" cy="2713396"/>
            <a:chOff x="3254691" y="1544639"/>
            <a:chExt cx="2357747" cy="2713396"/>
          </a:xfrm>
        </p:grpSpPr>
        <p:sp>
          <p:nvSpPr>
            <p:cNvPr id="11" name="Google Shape;939;p40">
              <a:extLst>
                <a:ext uri="{FF2B5EF4-FFF2-40B4-BE49-F238E27FC236}">
                  <a16:creationId xmlns:a16="http://schemas.microsoft.com/office/drawing/2014/main" xmlns="" id="{68F18886-7868-4A49-8F3B-9BF5EACCDCAB}"/>
                </a:ext>
              </a:extLst>
            </p:cNvPr>
            <p:cNvSpPr/>
            <p:nvPr/>
          </p:nvSpPr>
          <p:spPr>
            <a:xfrm>
              <a:off x="3254691" y="1544639"/>
              <a:ext cx="2357747" cy="2713396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Google Shape;1666;p38">
              <a:extLst>
                <a:ext uri="{FF2B5EF4-FFF2-40B4-BE49-F238E27FC236}">
                  <a16:creationId xmlns:a16="http://schemas.microsoft.com/office/drawing/2014/main" xmlns="" id="{AA03917E-EF54-4F78-92CE-3CA1523065A1}"/>
                </a:ext>
              </a:extLst>
            </p:cNvPr>
            <p:cNvSpPr txBox="1">
              <a:spLocks/>
            </p:cNvSpPr>
            <p:nvPr/>
          </p:nvSpPr>
          <p:spPr>
            <a:xfrm>
              <a:off x="3562251" y="1880961"/>
              <a:ext cx="1885140" cy="2363584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- นิทราชาคริต</a:t>
              </a:r>
            </a:p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- พระราชพิธีสิบสองเดือน</a:t>
              </a:r>
            </a:p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- กาพย์เห่เรือ</a:t>
              </a:r>
            </a:p>
            <a:p>
              <a:pPr>
                <a:lnSpc>
                  <a:spcPct val="150000"/>
                </a:lnSpc>
              </a:pPr>
              <a:r>
                <a:rPr lang="th-TH" sz="2000" dirty="0"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- คำเจรจาละครเรื่องอิเหนา</a:t>
              </a:r>
            </a:p>
            <a:p>
              <a:pPr>
                <a:lnSpc>
                  <a:spcPct val="150000"/>
                </a:lnSpc>
              </a:pPr>
              <a:endPara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>
                <a:lnSpc>
                  <a:spcPct val="150000"/>
                </a:lnSpc>
                <a:spcAft>
                  <a:spcPts val="1600"/>
                </a:spcAft>
              </a:pPr>
              <a:endParaRPr lang="th-TH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Google Shape;939;p40">
            <a:extLst>
              <a:ext uri="{FF2B5EF4-FFF2-40B4-BE49-F238E27FC236}">
                <a16:creationId xmlns:a16="http://schemas.microsoft.com/office/drawing/2014/main" xmlns="" id="{06799385-BAC9-4D53-8AD8-B6CB12282E4E}"/>
              </a:ext>
            </a:extLst>
          </p:cNvPr>
          <p:cNvSpPr/>
          <p:nvPr/>
        </p:nvSpPr>
        <p:spPr>
          <a:xfrm>
            <a:off x="5959420" y="2033195"/>
            <a:ext cx="2357747" cy="271339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Google Shape;1667;p38">
            <a:extLst>
              <a:ext uri="{FF2B5EF4-FFF2-40B4-BE49-F238E27FC236}">
                <a16:creationId xmlns:a16="http://schemas.microsoft.com/office/drawing/2014/main" xmlns="" id="{37BF800D-CEA3-4CAD-8F5C-B815CE7E9B04}"/>
              </a:ext>
            </a:extLst>
          </p:cNvPr>
          <p:cNvSpPr txBox="1">
            <a:spLocks/>
          </p:cNvSpPr>
          <p:nvPr/>
        </p:nvSpPr>
        <p:spPr>
          <a:xfrm>
            <a:off x="6190590" y="2219417"/>
            <a:ext cx="2126577" cy="23635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ตำราทำกับข้าวฝรั่ง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 พระราชวิจารณ์จดหมายเหตุ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กรมหลวง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นริ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นท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รเ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ทวี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- โคลงบรรยายภาพรามเกียรติ์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- โคลงสุภาษิตนฤทุมนาการ</a:t>
            </a:r>
          </a:p>
          <a:p>
            <a:pPr>
              <a:lnSpc>
                <a:spcPct val="150000"/>
              </a:lnSpc>
              <a:spcAft>
                <a:spcPts val="1600"/>
              </a:spcAft>
            </a:pP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81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>
            <a:extLst>
              <a:ext uri="{FF2B5EF4-FFF2-40B4-BE49-F238E27FC236}">
                <a16:creationId xmlns:a16="http://schemas.microsoft.com/office/drawing/2014/main" xmlns="" id="{FAE63A87-7211-46DD-B62A-D7D6C2424146}"/>
              </a:ext>
            </a:extLst>
          </p:cNvPr>
          <p:cNvSpPr/>
          <p:nvPr/>
        </p:nvSpPr>
        <p:spPr>
          <a:xfrm>
            <a:off x="984736" y="1556701"/>
            <a:ext cx="7496071" cy="20300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โคลงภาพพระราชพงศาวดาร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528CF2C1-3522-43F1-976E-6C859F7C0BA0}"/>
              </a:ext>
            </a:extLst>
          </p:cNvPr>
          <p:cNvSpPr/>
          <p:nvPr/>
        </p:nvSpPr>
        <p:spPr>
          <a:xfrm>
            <a:off x="359340" y="369315"/>
            <a:ext cx="3873447" cy="440487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ชื่อเรื่อง 2">
            <a:extLst>
              <a:ext uri="{FF2B5EF4-FFF2-40B4-BE49-F238E27FC236}">
                <a16:creationId xmlns:a16="http://schemas.microsoft.com/office/drawing/2014/main" xmlns="" id="{7BDE135A-C34C-49C9-8CFA-DFA8E6BF43B6}"/>
              </a:ext>
            </a:extLst>
          </p:cNvPr>
          <p:cNvSpPr txBox="1">
            <a:spLocks/>
          </p:cNvSpPr>
          <p:nvPr/>
        </p:nvSpPr>
        <p:spPr>
          <a:xfrm>
            <a:off x="1316354" y="369315"/>
            <a:ext cx="2073175" cy="61505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ภาพวาดฝีพระหัตถ์</a:t>
            </a:r>
            <a:b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ชื่อเรื่องรอง 3">
            <a:extLst>
              <a:ext uri="{FF2B5EF4-FFF2-40B4-BE49-F238E27FC236}">
                <a16:creationId xmlns:a16="http://schemas.microsoft.com/office/drawing/2014/main" xmlns="" id="{1F37D538-7D32-4991-A57C-1B0A35683E58}"/>
              </a:ext>
            </a:extLst>
          </p:cNvPr>
          <p:cNvSpPr txBox="1">
            <a:spLocks/>
          </p:cNvSpPr>
          <p:nvPr/>
        </p:nvSpPr>
        <p:spPr>
          <a:xfrm>
            <a:off x="492075" y="3194169"/>
            <a:ext cx="3873447" cy="808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สมเด็จพระเจ้าบรมวงศ์เธอ 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เจ้าฟ้ากรมพระยานริศรานุวัดติวงศ์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UNESCO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ยกย่องเป็น “บุคคลสำคัญของโลก”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478BD2B2-3839-4711-9237-027AAF40A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6" r="1905" b="17514"/>
          <a:stretch/>
        </p:blipFill>
        <p:spPr>
          <a:xfrm>
            <a:off x="1316354" y="1061301"/>
            <a:ext cx="1745750" cy="1983046"/>
          </a:xfrm>
          <a:prstGeom prst="roundRect">
            <a:avLst/>
          </a:prstGeom>
        </p:spPr>
      </p:pic>
      <p:pic>
        <p:nvPicPr>
          <p:cNvPr id="19" name="Picture 15" descr="https://lh5.googleusercontent.com/TfdUqX0HgtJpstfmmvPAKYWCNJd4bGc62f6JdS3XOQ7_yf4VVFVHjMFd8uoGjNkQnK-1HxqlccGIN8nQyhRMMKd87J9AFv5QAQA9X5gVT_rgLgIOMEOUg1UIIQTX8LsjnTqfQHU">
            <a:extLst>
              <a:ext uri="{FF2B5EF4-FFF2-40B4-BE49-F238E27FC236}">
                <a16:creationId xmlns:a16="http://schemas.microsoft.com/office/drawing/2014/main" xmlns="" id="{66BCE7E5-4A7D-4BAA-9082-87C0FB0D054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 bwMode="auto">
          <a:xfrm>
            <a:off x="4567519" y="1324660"/>
            <a:ext cx="4050406" cy="249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xmlns="" id="{BB2E1826-6429-4A6B-AB22-11AB9B06B6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263"/>
            <a:ext cx="9143997" cy="5148025"/>
          </a:xfrm>
          <a:prstGeom prst="rect">
            <a:avLst/>
          </a:prstGeom>
        </p:spPr>
      </p:pic>
      <p:sp>
        <p:nvSpPr>
          <p:cNvPr id="50" name="Rounded Rectangle 87">
            <a:extLst>
              <a:ext uri="{FF2B5EF4-FFF2-40B4-BE49-F238E27FC236}">
                <a16:creationId xmlns:a16="http://schemas.microsoft.com/office/drawing/2014/main" xmlns="" id="{5B08ABE9-98B5-438A-BF35-F4435D67028D}"/>
              </a:ext>
            </a:extLst>
          </p:cNvPr>
          <p:cNvSpPr/>
          <p:nvPr/>
        </p:nvSpPr>
        <p:spPr>
          <a:xfrm>
            <a:off x="233929" y="-2163"/>
            <a:ext cx="4704180" cy="5157889"/>
          </a:xfrm>
          <a:prstGeom prst="roundRect">
            <a:avLst>
              <a:gd name="adj" fmla="val 0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xmlns="" id="{EE4C0006-C876-459C-9940-2F3376FB2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875" y="-12424"/>
            <a:ext cx="6624356" cy="5193952"/>
          </a:xfrm>
          <a:prstGeom prst="rect">
            <a:avLst/>
          </a:prstGeom>
        </p:spPr>
      </p:pic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xmlns="" id="{B8E7B5F9-CC9F-4D9B-9EDD-0FD48C258893}"/>
              </a:ext>
            </a:extLst>
          </p:cNvPr>
          <p:cNvGrpSpPr/>
          <p:nvPr/>
        </p:nvGrpSpPr>
        <p:grpSpPr>
          <a:xfrm>
            <a:off x="104601" y="675022"/>
            <a:ext cx="1952742" cy="590553"/>
            <a:chOff x="6051549" y="971960"/>
            <a:chExt cx="2845036" cy="860403"/>
          </a:xfrm>
        </p:grpSpPr>
        <p:sp>
          <p:nvSpPr>
            <p:cNvPr id="42" name="Rectangle: Top Corners Rounded 25">
              <a:extLst>
                <a:ext uri="{FF2B5EF4-FFF2-40B4-BE49-F238E27FC236}">
                  <a16:creationId xmlns:a16="http://schemas.microsoft.com/office/drawing/2014/main" xmlns="" id="{407980F7-A61C-4730-8AC0-DBE7C6BFE887}"/>
                </a:ext>
              </a:extLst>
            </p:cNvPr>
            <p:cNvSpPr/>
            <p:nvPr/>
          </p:nvSpPr>
          <p:spPr>
            <a:xfrm rot="5400000">
              <a:off x="7107512" y="-84003"/>
              <a:ext cx="733110" cy="2845036"/>
            </a:xfrm>
            <a:prstGeom prst="round2SameRect">
              <a:avLst>
                <a:gd name="adj1" fmla="val 50000"/>
                <a:gd name="adj2" fmla="val 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สามเหลี่ยมหน้าจั่ว 42">
              <a:extLst>
                <a:ext uri="{FF2B5EF4-FFF2-40B4-BE49-F238E27FC236}">
                  <a16:creationId xmlns:a16="http://schemas.microsoft.com/office/drawing/2014/main" xmlns="" id="{7378A0C5-6A31-429D-A039-296AD5F23103}"/>
                </a:ext>
              </a:extLst>
            </p:cNvPr>
            <p:cNvSpPr/>
            <p:nvPr/>
          </p:nvSpPr>
          <p:spPr>
            <a:xfrm flipV="1">
              <a:off x="6051549" y="1705070"/>
              <a:ext cx="188424" cy="127293"/>
            </a:xfrm>
            <a:prstGeom prst="triangle">
              <a:avLst>
                <a:gd name="adj" fmla="val 10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xmlns="" id="{1712BC32-7925-4A12-AC46-5FB215B436CB}"/>
              </a:ext>
            </a:extLst>
          </p:cNvPr>
          <p:cNvGrpSpPr/>
          <p:nvPr/>
        </p:nvGrpSpPr>
        <p:grpSpPr>
          <a:xfrm>
            <a:off x="1224721" y="7899"/>
            <a:ext cx="6694559" cy="608682"/>
            <a:chOff x="1784350" y="-3"/>
            <a:chExt cx="9753600" cy="886816"/>
          </a:xfrm>
        </p:grpSpPr>
        <p:sp>
          <p:nvSpPr>
            <p:cNvPr id="3" name="Rectangle: Top Corners Rounded 22">
              <a:extLst>
                <a:ext uri="{FF2B5EF4-FFF2-40B4-BE49-F238E27FC236}">
                  <a16:creationId xmlns:a16="http://schemas.microsoft.com/office/drawing/2014/main" xmlns="" id="{0F19ECD3-E361-4C0A-8DBA-14D80179DC2B}"/>
                </a:ext>
              </a:extLst>
            </p:cNvPr>
            <p:cNvSpPr/>
            <p:nvPr/>
          </p:nvSpPr>
          <p:spPr>
            <a:xfrm rot="10800000">
              <a:off x="1784350" y="-3"/>
              <a:ext cx="9753600" cy="829713"/>
            </a:xfrm>
            <a:prstGeom prst="round2SameRect">
              <a:avLst>
                <a:gd name="adj1" fmla="val 3736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xmlns="" id="{F1184635-F5EE-4342-8BBC-418D2C1FCE01}"/>
                </a:ext>
              </a:extLst>
            </p:cNvPr>
            <p:cNvSpPr txBox="1"/>
            <p:nvPr/>
          </p:nvSpPr>
          <p:spPr>
            <a:xfrm>
              <a:off x="2241549" y="44448"/>
              <a:ext cx="8839200" cy="8423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3157" b="1" dirty="0">
                  <a:solidFill>
                    <a:schemeClr val="tx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โคลงประกอบภาพที่ ๑๐ ภาพพระสุริโย</a:t>
              </a:r>
              <a:r>
                <a:rPr lang="th-TH" sz="3157" b="1" dirty="0" err="1">
                  <a:solidFill>
                    <a:schemeClr val="tx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ทัย</a:t>
              </a:r>
              <a:r>
                <a:rPr lang="th-TH" sz="3157" b="1" dirty="0">
                  <a:solidFill>
                    <a:schemeClr val="tx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ขาดคอช้าง</a:t>
              </a:r>
            </a:p>
          </p:txBody>
        </p:sp>
      </p:grpSp>
      <p:sp>
        <p:nvSpPr>
          <p:cNvPr id="6" name="TextBox 27">
            <a:extLst>
              <a:ext uri="{FF2B5EF4-FFF2-40B4-BE49-F238E27FC236}">
                <a16:creationId xmlns:a16="http://schemas.microsoft.com/office/drawing/2014/main" xmlns="" id="{122DB51B-B910-46ED-A1FC-2141C9F0155D}"/>
              </a:ext>
            </a:extLst>
          </p:cNvPr>
          <p:cNvSpPr txBox="1"/>
          <p:nvPr/>
        </p:nvSpPr>
        <p:spPr>
          <a:xfrm>
            <a:off x="881399" y="696810"/>
            <a:ext cx="1232443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xmlns="" id="{16640C89-6F78-4A1D-90DB-650C8FAA991C}"/>
              </a:ext>
            </a:extLst>
          </p:cNvPr>
          <p:cNvGrpSpPr/>
          <p:nvPr/>
        </p:nvGrpSpPr>
        <p:grpSpPr>
          <a:xfrm>
            <a:off x="178697" y="604122"/>
            <a:ext cx="646629" cy="646629"/>
            <a:chOff x="-1492250" y="-150813"/>
            <a:chExt cx="1253938" cy="1253938"/>
          </a:xfrm>
        </p:grpSpPr>
        <p:sp>
          <p:nvSpPr>
            <p:cNvPr id="8" name="Oval 32">
              <a:extLst>
                <a:ext uri="{FF2B5EF4-FFF2-40B4-BE49-F238E27FC236}">
                  <a16:creationId xmlns:a16="http://schemas.microsoft.com/office/drawing/2014/main" xmlns="" id="{0E8F89A5-47E3-4545-84FC-CC7436A2C631}"/>
                </a:ext>
              </a:extLst>
            </p:cNvPr>
            <p:cNvSpPr/>
            <p:nvPr/>
          </p:nvSpPr>
          <p:spPr>
            <a:xfrm>
              <a:off x="-1492250" y="-150813"/>
              <a:ext cx="1253938" cy="1253938"/>
            </a:xfrm>
            <a:prstGeom prst="ellips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xmlns="" id="{7310ACAB-97E8-4BC8-88DB-FA9F7F2D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3904" y="-11698"/>
              <a:ext cx="521018" cy="975768"/>
            </a:xfrm>
            <a:prstGeom prst="rect">
              <a:avLst/>
            </a:prstGeom>
          </p:spPr>
        </p:pic>
      </p:grpSp>
      <p:sp>
        <p:nvSpPr>
          <p:cNvPr id="13" name="สี่เหลี่ยมผืนผ้า 39">
            <a:extLst>
              <a:ext uri="{FF2B5EF4-FFF2-40B4-BE49-F238E27FC236}">
                <a16:creationId xmlns:a16="http://schemas.microsoft.com/office/drawing/2014/main" xmlns="" id="{59B32A68-F03F-49A0-8CB3-775FD2568AE2}"/>
              </a:ext>
            </a:extLst>
          </p:cNvPr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BC87AC71-D249-462F-BA4C-A5A3634BEF43}"/>
              </a:ext>
            </a:extLst>
          </p:cNvPr>
          <p:cNvSpPr txBox="1"/>
          <p:nvPr/>
        </p:nvSpPr>
        <p:spPr>
          <a:xfrm>
            <a:off x="532511" y="2056277"/>
            <a:ext cx="3099888" cy="461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CC7706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เรียกอีกพระนามว่า พระมหาเทวี</a:t>
            </a:r>
            <a:endParaRPr lang="en-US" sz="2402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399075F9-6324-4BF6-A472-65634B7DEEF3}"/>
              </a:ext>
            </a:extLst>
          </p:cNvPr>
          <p:cNvSpPr txBox="1"/>
          <p:nvPr/>
        </p:nvSpPr>
        <p:spPr>
          <a:xfrm>
            <a:off x="532511" y="2590444"/>
            <a:ext cx="4178708" cy="120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CC7706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เป็นพระอัครมเหสีในสมเด็จพระมหาจักรพรรดิ</a:t>
            </a:r>
            <a:b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หรือพระมหากษัตริย์รัชกาลที่ ๑๕ </a:t>
            </a:r>
            <a:b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ของอาณาจักรอยุธยา สมัยราชวงศ์สุพรรณภูมิ</a:t>
            </a:r>
            <a:endParaRPr lang="en-US" sz="2402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D53B2221-47DB-46D4-88B0-6C3F63161FB8}"/>
              </a:ext>
            </a:extLst>
          </p:cNvPr>
          <p:cNvSpPr txBox="1"/>
          <p:nvPr/>
        </p:nvSpPr>
        <p:spPr>
          <a:xfrm>
            <a:off x="532511" y="3863979"/>
            <a:ext cx="4238020" cy="120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CC7706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เป็นอัครมเหสีผู้เสียสละพระชนม์ชีพเพื่อปกป้อง</a:t>
            </a:r>
            <a:b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พระราชสวามีในสงครามกับพระเจ้าบุเรงนอง</a:t>
            </a:r>
          </a:p>
          <a:p>
            <a:pPr>
              <a:buClr>
                <a:srgbClr val="CC7706"/>
              </a:buClr>
              <a:buSzPct val="80000"/>
            </a:pPr>
            <a:r>
              <a:rPr lang="th-TH" sz="2402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และพระเจ้าตะเบ็งชเวตี้</a:t>
            </a: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xmlns="" id="{B1AF384F-696F-4B40-B124-DDF876FEB974}"/>
              </a:ext>
            </a:extLst>
          </p:cNvPr>
          <p:cNvGrpSpPr/>
          <p:nvPr/>
        </p:nvGrpSpPr>
        <p:grpSpPr>
          <a:xfrm>
            <a:off x="548749" y="1315764"/>
            <a:ext cx="1905051" cy="680673"/>
            <a:chOff x="867824" y="1943765"/>
            <a:chExt cx="2775554" cy="991703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xmlns="" id="{C699590F-E94E-4FEF-8E94-FA80E3DED66B}"/>
                </a:ext>
              </a:extLst>
            </p:cNvPr>
            <p:cNvGrpSpPr/>
            <p:nvPr/>
          </p:nvGrpSpPr>
          <p:grpSpPr>
            <a:xfrm>
              <a:off x="867824" y="1943765"/>
              <a:ext cx="2775554" cy="991703"/>
              <a:chOff x="867824" y="1943765"/>
              <a:chExt cx="2775554" cy="991703"/>
            </a:xfrm>
          </p:grpSpPr>
          <p:sp>
            <p:nvSpPr>
              <p:cNvPr id="23" name="สี่เหลี่ยมมุมเว้า 22">
                <a:extLst>
                  <a:ext uri="{FF2B5EF4-FFF2-40B4-BE49-F238E27FC236}">
                    <a16:creationId xmlns:a16="http://schemas.microsoft.com/office/drawing/2014/main" xmlns="" id="{6D0C98CE-3033-467F-BC19-3370E1546F71}"/>
                  </a:ext>
                </a:extLst>
              </p:cNvPr>
              <p:cNvSpPr/>
              <p:nvPr/>
            </p:nvSpPr>
            <p:spPr>
              <a:xfrm>
                <a:off x="960201" y="2025301"/>
                <a:ext cx="2590800" cy="815614"/>
              </a:xfrm>
              <a:prstGeom prst="plaque">
                <a:avLst/>
              </a:prstGeom>
              <a:solidFill>
                <a:srgbClr val="D5AB6A"/>
              </a:solidFill>
              <a:ln w="76200" cap="sq" cmpd="thickThin">
                <a:solidFill>
                  <a:srgbClr val="E6CDA4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xmlns="" id="{964B10D4-86D2-46B7-872E-C491FD64E1C2}"/>
                  </a:ext>
                </a:extLst>
              </p:cNvPr>
              <p:cNvSpPr/>
              <p:nvPr/>
            </p:nvSpPr>
            <p:spPr>
              <a:xfrm>
                <a:off x="867824" y="2788709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xmlns="" id="{DF77F552-3077-4932-87A2-D6301E61F0BF}"/>
                  </a:ext>
                </a:extLst>
              </p:cNvPr>
              <p:cNvSpPr/>
              <p:nvPr/>
            </p:nvSpPr>
            <p:spPr>
              <a:xfrm>
                <a:off x="867824" y="1943765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xmlns="" id="{8EE3D895-AFA9-4319-B999-038E9E376B00}"/>
                  </a:ext>
                </a:extLst>
              </p:cNvPr>
              <p:cNvSpPr/>
              <p:nvPr/>
            </p:nvSpPr>
            <p:spPr>
              <a:xfrm>
                <a:off x="3496619" y="2788709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xmlns="" id="{B7676612-BEA3-4D01-8D8B-C919AF8D6D69}"/>
                  </a:ext>
                </a:extLst>
              </p:cNvPr>
              <p:cNvSpPr/>
              <p:nvPr/>
            </p:nvSpPr>
            <p:spPr>
              <a:xfrm>
                <a:off x="3496619" y="1943765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xmlns="" id="{E2A43E56-9347-471A-932A-D36C36BF3A94}"/>
                </a:ext>
              </a:extLst>
            </p:cNvPr>
            <p:cNvSpPr txBox="1"/>
            <p:nvPr/>
          </p:nvSpPr>
          <p:spPr>
            <a:xfrm>
              <a:off x="1184999" y="2117615"/>
              <a:ext cx="2113102" cy="75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746" b="1" dirty="0">
                  <a:solidFill>
                    <a:schemeClr val="bg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พระสุริโย</a:t>
              </a:r>
              <a:r>
                <a:rPr lang="th-TH" sz="2746" b="1" dirty="0" err="1">
                  <a:solidFill>
                    <a:schemeClr val="bg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ทัย</a:t>
              </a:r>
              <a:endParaRPr lang="th-TH" sz="2746" b="1" dirty="0">
                <a:solidFill>
                  <a:schemeClr val="bg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39" name="ตัวเชื่อมต่อตรง 38">
            <a:extLst>
              <a:ext uri="{FF2B5EF4-FFF2-40B4-BE49-F238E27FC236}">
                <a16:creationId xmlns:a16="http://schemas.microsoft.com/office/drawing/2014/main" xmlns="" id="{1790EC00-BF14-4B91-9400-6015F860BD29}"/>
              </a:ext>
            </a:extLst>
          </p:cNvPr>
          <p:cNvCxnSpPr/>
          <p:nvPr/>
        </p:nvCxnSpPr>
        <p:spPr>
          <a:xfrm>
            <a:off x="492503" y="2539889"/>
            <a:ext cx="3922593" cy="0"/>
          </a:xfrm>
          <a:prstGeom prst="line">
            <a:avLst/>
          </a:prstGeom>
          <a:ln w="38100">
            <a:solidFill>
              <a:srgbClr val="D5AB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>
            <a:extLst>
              <a:ext uri="{FF2B5EF4-FFF2-40B4-BE49-F238E27FC236}">
                <a16:creationId xmlns:a16="http://schemas.microsoft.com/office/drawing/2014/main" xmlns="" id="{BA60C936-AFAD-4315-8928-5EBDF7532CA2}"/>
              </a:ext>
            </a:extLst>
          </p:cNvPr>
          <p:cNvCxnSpPr/>
          <p:nvPr/>
        </p:nvCxnSpPr>
        <p:spPr>
          <a:xfrm>
            <a:off x="492503" y="3813425"/>
            <a:ext cx="3922593" cy="0"/>
          </a:xfrm>
          <a:prstGeom prst="line">
            <a:avLst/>
          </a:prstGeom>
          <a:ln w="38100">
            <a:solidFill>
              <a:srgbClr val="D5AB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xmlns="" id="{93E9FCEE-02EA-4548-B8C2-54CBCC16B7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263"/>
            <a:ext cx="9143997" cy="5148025"/>
          </a:xfrm>
          <a:prstGeom prst="rect">
            <a:avLst/>
          </a:prstGeom>
        </p:spPr>
      </p:pic>
      <p:sp>
        <p:nvSpPr>
          <p:cNvPr id="126" name="Rounded Rectangle 87">
            <a:extLst>
              <a:ext uri="{FF2B5EF4-FFF2-40B4-BE49-F238E27FC236}">
                <a16:creationId xmlns:a16="http://schemas.microsoft.com/office/drawing/2014/main" xmlns="" id="{339BC7BF-17BC-4297-B97A-9866BBCCBE92}"/>
              </a:ext>
            </a:extLst>
          </p:cNvPr>
          <p:cNvSpPr/>
          <p:nvPr/>
        </p:nvSpPr>
        <p:spPr>
          <a:xfrm>
            <a:off x="233929" y="-2163"/>
            <a:ext cx="8676143" cy="5157889"/>
          </a:xfrm>
          <a:prstGeom prst="roundRect">
            <a:avLst>
              <a:gd name="adj" fmla="val 0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xmlns="" id="{DE38DE61-94D2-4050-9E5C-54A676D149CC}"/>
              </a:ext>
            </a:extLst>
          </p:cNvPr>
          <p:cNvGrpSpPr/>
          <p:nvPr/>
        </p:nvGrpSpPr>
        <p:grpSpPr>
          <a:xfrm>
            <a:off x="104601" y="675022"/>
            <a:ext cx="1952742" cy="590553"/>
            <a:chOff x="6051549" y="971960"/>
            <a:chExt cx="2845036" cy="860403"/>
          </a:xfrm>
        </p:grpSpPr>
        <p:sp>
          <p:nvSpPr>
            <p:cNvPr id="54" name="Rectangle: Top Corners Rounded 25">
              <a:extLst>
                <a:ext uri="{FF2B5EF4-FFF2-40B4-BE49-F238E27FC236}">
                  <a16:creationId xmlns:a16="http://schemas.microsoft.com/office/drawing/2014/main" xmlns="" id="{F7C5AB60-73D0-4316-A57A-3B2AC4417873}"/>
                </a:ext>
              </a:extLst>
            </p:cNvPr>
            <p:cNvSpPr/>
            <p:nvPr/>
          </p:nvSpPr>
          <p:spPr>
            <a:xfrm rot="5400000">
              <a:off x="7107512" y="-84003"/>
              <a:ext cx="733110" cy="2845036"/>
            </a:xfrm>
            <a:prstGeom prst="round2SameRect">
              <a:avLst>
                <a:gd name="adj1" fmla="val 50000"/>
                <a:gd name="adj2" fmla="val 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>
              <a:extLst>
                <a:ext uri="{FF2B5EF4-FFF2-40B4-BE49-F238E27FC236}">
                  <a16:creationId xmlns:a16="http://schemas.microsoft.com/office/drawing/2014/main" xmlns="" id="{333D4103-1565-46D8-8C09-80E6ED680859}"/>
                </a:ext>
              </a:extLst>
            </p:cNvPr>
            <p:cNvSpPr/>
            <p:nvPr/>
          </p:nvSpPr>
          <p:spPr>
            <a:xfrm flipV="1">
              <a:off x="6051549" y="1705070"/>
              <a:ext cx="188424" cy="127293"/>
            </a:xfrm>
            <a:prstGeom prst="triangle">
              <a:avLst>
                <a:gd name="adj" fmla="val 10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" name="Rectangle: Top Corners Rounded 22">
            <a:extLst>
              <a:ext uri="{FF2B5EF4-FFF2-40B4-BE49-F238E27FC236}">
                <a16:creationId xmlns:a16="http://schemas.microsoft.com/office/drawing/2014/main" xmlns="" id="{0F19ECD3-E361-4C0A-8DBA-14D80179DC2B}"/>
              </a:ext>
            </a:extLst>
          </p:cNvPr>
          <p:cNvSpPr/>
          <p:nvPr/>
        </p:nvSpPr>
        <p:spPr>
          <a:xfrm rot="10800000">
            <a:off x="1224721" y="7899"/>
            <a:ext cx="6694559" cy="569488"/>
          </a:xfrm>
          <a:prstGeom prst="round2SameRect">
            <a:avLst>
              <a:gd name="adj1" fmla="val 3736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xmlns="" id="{F1184635-F5EE-4342-8BBC-418D2C1FCE01}"/>
              </a:ext>
            </a:extLst>
          </p:cNvPr>
          <p:cNvSpPr txBox="1"/>
          <p:nvPr/>
        </p:nvSpPr>
        <p:spPr>
          <a:xfrm>
            <a:off x="1538528" y="38408"/>
            <a:ext cx="6066944" cy="57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157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โคลงประกอบภาพที่ ๑๐ ภาพพระสุริโย</a:t>
            </a:r>
            <a:r>
              <a:rPr lang="th-TH" sz="3157" b="1" dirty="0" err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3157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xmlns="" id="{122DB51B-B910-46ED-A1FC-2141C9F0155D}"/>
              </a:ext>
            </a:extLst>
          </p:cNvPr>
          <p:cNvSpPr txBox="1"/>
          <p:nvPr/>
        </p:nvSpPr>
        <p:spPr>
          <a:xfrm>
            <a:off x="881399" y="696810"/>
            <a:ext cx="1232443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เรื่องย่อ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xmlns="" id="{16640C89-6F78-4A1D-90DB-650C8FAA991C}"/>
              </a:ext>
            </a:extLst>
          </p:cNvPr>
          <p:cNvGrpSpPr/>
          <p:nvPr/>
        </p:nvGrpSpPr>
        <p:grpSpPr>
          <a:xfrm>
            <a:off x="178697" y="604122"/>
            <a:ext cx="646629" cy="646629"/>
            <a:chOff x="-1492250" y="-150813"/>
            <a:chExt cx="1253938" cy="1253938"/>
          </a:xfrm>
        </p:grpSpPr>
        <p:sp>
          <p:nvSpPr>
            <p:cNvPr id="8" name="Oval 32">
              <a:extLst>
                <a:ext uri="{FF2B5EF4-FFF2-40B4-BE49-F238E27FC236}">
                  <a16:creationId xmlns:a16="http://schemas.microsoft.com/office/drawing/2014/main" xmlns="" id="{0E8F89A5-47E3-4545-84FC-CC7436A2C631}"/>
                </a:ext>
              </a:extLst>
            </p:cNvPr>
            <p:cNvSpPr/>
            <p:nvPr/>
          </p:nvSpPr>
          <p:spPr>
            <a:xfrm>
              <a:off x="-1492250" y="-150813"/>
              <a:ext cx="1253938" cy="1253938"/>
            </a:xfrm>
            <a:prstGeom prst="ellips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xmlns="" id="{7310ACAB-97E8-4BC8-88DB-FA9F7F2D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3904" y="-11698"/>
              <a:ext cx="521018" cy="975768"/>
            </a:xfrm>
            <a:prstGeom prst="rect">
              <a:avLst/>
            </a:prstGeom>
          </p:spPr>
        </p:pic>
      </p:grpSp>
      <p:sp>
        <p:nvSpPr>
          <p:cNvPr id="13" name="สี่เหลี่ยมผืนผ้า 39">
            <a:extLst>
              <a:ext uri="{FF2B5EF4-FFF2-40B4-BE49-F238E27FC236}">
                <a16:creationId xmlns:a16="http://schemas.microsoft.com/office/drawing/2014/main" xmlns="" id="{59B32A68-F03F-49A0-8CB3-775FD2568AE2}"/>
              </a:ext>
            </a:extLst>
          </p:cNvPr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prstDash val="solid"/>
          </a:ln>
        </p:spPr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xmlns="" id="{7F1A8EAF-9926-47BE-B381-07D1E308DAB4}"/>
              </a:ext>
            </a:extLst>
          </p:cNvPr>
          <p:cNvSpPr txBox="1"/>
          <p:nvPr/>
        </p:nvSpPr>
        <p:spPr>
          <a:xfrm>
            <a:off x="557912" y="1665245"/>
            <a:ext cx="1710619" cy="68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พระเจ้าบุเรงนองยกทัพ</a:t>
            </a:r>
          </a:p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มาตีกรุงศรีอยุธยา</a:t>
            </a: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xmlns="" id="{CB3F8460-5E08-454C-9A2D-FBD5F263FCD1}"/>
              </a:ext>
            </a:extLst>
          </p:cNvPr>
          <p:cNvSpPr txBox="1"/>
          <p:nvPr/>
        </p:nvSpPr>
        <p:spPr>
          <a:xfrm>
            <a:off x="2753101" y="1665245"/>
            <a:ext cx="2566252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สมเด็จพระมหาจักรพรรดินำกองทัพออกสู้รบ โดยมีสมเด็จพระสุริโยทัยแต่งตัวเป็นชายตามเสด็จ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xmlns="" id="{CF6D077A-C03A-4650-80BD-3CEE3A03D7A9}"/>
              </a:ext>
            </a:extLst>
          </p:cNvPr>
          <p:cNvSpPr txBox="1"/>
          <p:nvPr/>
        </p:nvSpPr>
        <p:spPr>
          <a:xfrm>
            <a:off x="5969293" y="1665245"/>
            <a:ext cx="1935146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สมเด็จพระมหาจักรพรรดิพลาดท่า พระเจ้าแปรของพม่าเห็นจึงไล่ช้างตามมา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xmlns="" id="{B81B6B5C-F703-41B3-9276-DCD2CC949614}"/>
              </a:ext>
            </a:extLst>
          </p:cNvPr>
          <p:cNvSpPr txBox="1"/>
          <p:nvPr/>
        </p:nvSpPr>
        <p:spPr>
          <a:xfrm>
            <a:off x="5867690" y="3202619"/>
            <a:ext cx="2138354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สมเด็จพระสุริโยทัยจึงขับช้างมาขวางในจังหวะเดียวกับที่พระเจ้าแปรจ้วงฟัน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xmlns="" id="{92F65A3B-FFDD-4567-8313-F411DA88D875}"/>
              </a:ext>
            </a:extLst>
          </p:cNvPr>
          <p:cNvSpPr txBox="1"/>
          <p:nvPr/>
        </p:nvSpPr>
        <p:spPr>
          <a:xfrm>
            <a:off x="3315339" y="3202619"/>
            <a:ext cx="1441776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สมเด็จพระสุริโยทัยถูกพระแสงของ้าวฟันสิ้นพระชนม์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2C2B8AE2-116F-45BC-8544-0EF7151C7811}"/>
              </a:ext>
            </a:extLst>
          </p:cNvPr>
          <p:cNvSpPr txBox="1"/>
          <p:nvPr/>
        </p:nvSpPr>
        <p:spPr>
          <a:xfrm>
            <a:off x="616212" y="3202619"/>
            <a:ext cx="1594019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พระราชโอรสทั้งสองพระองค์ได้กันพระศพกลับเข้าพระนคร</a:t>
            </a:r>
          </a:p>
        </p:txBody>
      </p:sp>
      <p:pic>
        <p:nvPicPr>
          <p:cNvPr id="48" name="Picture 69">
            <a:extLst>
              <a:ext uri="{FF2B5EF4-FFF2-40B4-BE49-F238E27FC236}">
                <a16:creationId xmlns:a16="http://schemas.microsoft.com/office/drawing/2014/main" xmlns="" id="{1BC1C595-25D9-47B4-B38A-C1215C1331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37" y="1297737"/>
            <a:ext cx="401967" cy="401967"/>
          </a:xfrm>
          <a:prstGeom prst="rect">
            <a:avLst/>
          </a:prstGeom>
        </p:spPr>
      </p:pic>
      <p:sp>
        <p:nvSpPr>
          <p:cNvPr id="50" name="Rectangle: Top Corners Rounded 25">
            <a:extLst>
              <a:ext uri="{FF2B5EF4-FFF2-40B4-BE49-F238E27FC236}">
                <a16:creationId xmlns:a16="http://schemas.microsoft.com/office/drawing/2014/main" xmlns="" id="{2D3EC8DD-80C1-43F3-8EA5-1F91B35E5AFF}"/>
              </a:ext>
            </a:extLst>
          </p:cNvPr>
          <p:cNvSpPr/>
          <p:nvPr/>
        </p:nvSpPr>
        <p:spPr>
          <a:xfrm rot="5400000">
            <a:off x="4691124" y="1385154"/>
            <a:ext cx="535356" cy="6367192"/>
          </a:xfrm>
          <a:prstGeom prst="round2SameRect">
            <a:avLst>
              <a:gd name="adj1" fmla="val 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xmlns="" id="{0CCE5259-AF37-45C2-B698-F48AF059E9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627" y="4082003"/>
            <a:ext cx="878894" cy="878894"/>
          </a:xfrm>
          <a:prstGeom prst="rect">
            <a:avLst/>
          </a:prstGeom>
        </p:spPr>
      </p:pic>
      <p:sp>
        <p:nvSpPr>
          <p:cNvPr id="52" name="TextBox 27">
            <a:extLst>
              <a:ext uri="{FF2B5EF4-FFF2-40B4-BE49-F238E27FC236}">
                <a16:creationId xmlns:a16="http://schemas.microsoft.com/office/drawing/2014/main" xmlns="" id="{CF4B6DEE-937D-4CDB-9D78-EE9D4EFA2BE1}"/>
              </a:ext>
            </a:extLst>
          </p:cNvPr>
          <p:cNvSpPr txBox="1"/>
          <p:nvPr/>
        </p:nvSpPr>
        <p:spPr>
          <a:xfrm>
            <a:off x="2054683" y="4346014"/>
            <a:ext cx="5808241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ถ้าพระสุริโย</a:t>
            </a:r>
            <a:r>
              <a:rPr lang="th-TH" sz="2746" b="1" dirty="0" err="1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746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ไม่ขวางพระเจ้าแปร เหตุการณ์จะเป็น</a:t>
            </a:r>
            <a:r>
              <a:rPr lang="th-TH" sz="2471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endParaRPr lang="th-TH" sz="2746" b="1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9" name="Picture 69">
            <a:extLst>
              <a:ext uri="{FF2B5EF4-FFF2-40B4-BE49-F238E27FC236}">
                <a16:creationId xmlns:a16="http://schemas.microsoft.com/office/drawing/2014/main" xmlns="" id="{0C10AF00-ABC7-4216-863E-D689E6CD3B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2" y="1297737"/>
            <a:ext cx="401967" cy="401967"/>
          </a:xfrm>
          <a:prstGeom prst="rect">
            <a:avLst/>
          </a:prstGeom>
        </p:spPr>
      </p:pic>
      <p:pic>
        <p:nvPicPr>
          <p:cNvPr id="66" name="Picture 69">
            <a:extLst>
              <a:ext uri="{FF2B5EF4-FFF2-40B4-BE49-F238E27FC236}">
                <a16:creationId xmlns:a16="http://schemas.microsoft.com/office/drawing/2014/main" xmlns="" id="{482C416C-75C0-49C7-9A94-723388B640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207" y="1293847"/>
            <a:ext cx="519056" cy="409935"/>
          </a:xfrm>
          <a:prstGeom prst="rect">
            <a:avLst/>
          </a:prstGeom>
        </p:spPr>
      </p:pic>
      <p:pic>
        <p:nvPicPr>
          <p:cNvPr id="67" name="Picture 69">
            <a:extLst>
              <a:ext uri="{FF2B5EF4-FFF2-40B4-BE49-F238E27FC236}">
                <a16:creationId xmlns:a16="http://schemas.microsoft.com/office/drawing/2014/main" xmlns="" id="{4D6AD48F-16B7-4B9E-A58F-1220543828E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237" y="2812127"/>
            <a:ext cx="401967" cy="401967"/>
          </a:xfrm>
          <a:prstGeom prst="rect">
            <a:avLst/>
          </a:prstGeom>
        </p:spPr>
      </p:pic>
      <p:pic>
        <p:nvPicPr>
          <p:cNvPr id="74" name="Picture 69">
            <a:extLst>
              <a:ext uri="{FF2B5EF4-FFF2-40B4-BE49-F238E27FC236}">
                <a16:creationId xmlns:a16="http://schemas.microsoft.com/office/drawing/2014/main" xmlns="" id="{725DC087-5005-4A9F-AB76-AE57DF81D7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42" y="2812127"/>
            <a:ext cx="401967" cy="401967"/>
          </a:xfrm>
          <a:prstGeom prst="rect">
            <a:avLst/>
          </a:prstGeom>
        </p:spPr>
      </p:pic>
      <p:pic>
        <p:nvPicPr>
          <p:cNvPr id="81" name="Picture 69">
            <a:extLst>
              <a:ext uri="{FF2B5EF4-FFF2-40B4-BE49-F238E27FC236}">
                <a16:creationId xmlns:a16="http://schemas.microsoft.com/office/drawing/2014/main" xmlns="" id="{8ADDB1F3-BE00-423F-81F1-61296833A16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883" y="2812127"/>
            <a:ext cx="401967" cy="401967"/>
          </a:xfrm>
          <a:prstGeom prst="rect">
            <a:avLst/>
          </a:prstGeom>
        </p:spPr>
      </p:pic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xmlns="" id="{CD407804-1646-4BE7-9B17-183ADAEE2E05}"/>
              </a:ext>
            </a:extLst>
          </p:cNvPr>
          <p:cNvGrpSpPr/>
          <p:nvPr/>
        </p:nvGrpSpPr>
        <p:grpSpPr>
          <a:xfrm>
            <a:off x="7417062" y="1509967"/>
            <a:ext cx="1201161" cy="1581359"/>
            <a:chOff x="10675096" y="2188428"/>
            <a:chExt cx="1750025" cy="2303952"/>
          </a:xfrm>
        </p:grpSpPr>
        <p:sp>
          <p:nvSpPr>
            <p:cNvPr id="15" name="วงเล็บเหลี่ยมขวา 14">
              <a:extLst>
                <a:ext uri="{FF2B5EF4-FFF2-40B4-BE49-F238E27FC236}">
                  <a16:creationId xmlns:a16="http://schemas.microsoft.com/office/drawing/2014/main" xmlns="" id="{668A062C-580F-4D72-8EEB-5BE59A3144FB}"/>
                </a:ext>
              </a:extLst>
            </p:cNvPr>
            <p:cNvSpPr/>
            <p:nvPr/>
          </p:nvSpPr>
          <p:spPr>
            <a:xfrm>
              <a:off x="10675096" y="2188428"/>
              <a:ext cx="1624854" cy="2303952"/>
            </a:xfrm>
            <a:prstGeom prst="rightBracket">
              <a:avLst>
                <a:gd name="adj" fmla="val 0"/>
              </a:avLst>
            </a:prstGeom>
            <a:ln w="28575" cap="rnd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สามเหลี่ยมหน้าจั่ว 15">
              <a:extLst>
                <a:ext uri="{FF2B5EF4-FFF2-40B4-BE49-F238E27FC236}">
                  <a16:creationId xmlns:a16="http://schemas.microsoft.com/office/drawing/2014/main" xmlns="" id="{B68217F7-41F3-4828-BE8B-BA79F9D8CDBA}"/>
                </a:ext>
              </a:extLst>
            </p:cNvPr>
            <p:cNvSpPr/>
            <p:nvPr/>
          </p:nvSpPr>
          <p:spPr>
            <a:xfrm rot="10800000">
              <a:off x="12174778" y="3195565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xmlns="" id="{5890FB99-2791-4C4A-80AD-C71CD808AA94}"/>
              </a:ext>
            </a:extLst>
          </p:cNvPr>
          <p:cNvGrpSpPr/>
          <p:nvPr/>
        </p:nvGrpSpPr>
        <p:grpSpPr>
          <a:xfrm>
            <a:off x="4587851" y="1424053"/>
            <a:ext cx="1814145" cy="171827"/>
            <a:chOff x="6475030" y="2063256"/>
            <a:chExt cx="2643108" cy="250343"/>
          </a:xfrm>
          <a:solidFill>
            <a:srgbClr val="F3A7B0"/>
          </a:solidFill>
        </p:grpSpPr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xmlns="" id="{60ECB91D-E99F-40E3-BADB-33B266F54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030" y="2188427"/>
              <a:ext cx="2643108" cy="6446"/>
            </a:xfrm>
            <a:prstGeom prst="line">
              <a:avLst/>
            </a:prstGeom>
            <a:grp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สามเหลี่ยมหน้าจั่ว 99">
              <a:extLst>
                <a:ext uri="{FF2B5EF4-FFF2-40B4-BE49-F238E27FC236}">
                  <a16:creationId xmlns:a16="http://schemas.microsoft.com/office/drawing/2014/main" xmlns="" id="{44868A6B-8553-44BC-AC05-CC5BBC3C9D74}"/>
                </a:ext>
              </a:extLst>
            </p:cNvPr>
            <p:cNvSpPr/>
            <p:nvPr/>
          </p:nvSpPr>
          <p:spPr>
            <a:xfrm rot="5400000">
              <a:off x="7702902" y="2080521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1" name="กลุ่ม 100">
            <a:extLst>
              <a:ext uri="{FF2B5EF4-FFF2-40B4-BE49-F238E27FC236}">
                <a16:creationId xmlns:a16="http://schemas.microsoft.com/office/drawing/2014/main" xmlns="" id="{F8948805-B59E-4C9F-8027-094FFF2CFD8C}"/>
              </a:ext>
            </a:extLst>
          </p:cNvPr>
          <p:cNvGrpSpPr/>
          <p:nvPr/>
        </p:nvGrpSpPr>
        <p:grpSpPr>
          <a:xfrm>
            <a:off x="2021598" y="1428477"/>
            <a:ext cx="1463003" cy="171827"/>
            <a:chOff x="6825594" y="2069701"/>
            <a:chExt cx="2131514" cy="250343"/>
          </a:xfrm>
        </p:grpSpPr>
        <p:cxnSp>
          <p:nvCxnSpPr>
            <p:cNvPr id="102" name="ตัวเชื่อมต่อตรง 101">
              <a:extLst>
                <a:ext uri="{FF2B5EF4-FFF2-40B4-BE49-F238E27FC236}">
                  <a16:creationId xmlns:a16="http://schemas.microsoft.com/office/drawing/2014/main" xmlns="" id="{C761321D-91E5-478F-AD47-F764A7B90CB5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94" y="2194873"/>
              <a:ext cx="2131514" cy="0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สามเหลี่ยมหน้าจั่ว 102">
              <a:extLst>
                <a:ext uri="{FF2B5EF4-FFF2-40B4-BE49-F238E27FC236}">
                  <a16:creationId xmlns:a16="http://schemas.microsoft.com/office/drawing/2014/main" xmlns="" id="{DFD59507-DA07-4E4D-8FC0-95228D42C9B0}"/>
                </a:ext>
              </a:extLst>
            </p:cNvPr>
            <p:cNvSpPr/>
            <p:nvPr/>
          </p:nvSpPr>
          <p:spPr>
            <a:xfrm rot="5400000">
              <a:off x="7762922" y="2086966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xmlns="" id="{7EF0337D-F22B-486D-A39A-6C7A2F5ECAD0}"/>
              </a:ext>
            </a:extLst>
          </p:cNvPr>
          <p:cNvGrpSpPr/>
          <p:nvPr/>
        </p:nvGrpSpPr>
        <p:grpSpPr>
          <a:xfrm flipH="1">
            <a:off x="4587851" y="3010430"/>
            <a:ext cx="1814145" cy="171827"/>
            <a:chOff x="6475030" y="2063256"/>
            <a:chExt cx="2643108" cy="250343"/>
          </a:xfrm>
          <a:solidFill>
            <a:srgbClr val="F3A7B0"/>
          </a:solidFill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xmlns="" id="{E1C0A848-21F3-47D4-8C9A-AABD0DFB3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030" y="2188427"/>
              <a:ext cx="2643108" cy="6446"/>
            </a:xfrm>
            <a:prstGeom prst="line">
              <a:avLst/>
            </a:prstGeom>
            <a:grp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สามเหลี่ยมหน้าจั่ว 115">
              <a:extLst>
                <a:ext uri="{FF2B5EF4-FFF2-40B4-BE49-F238E27FC236}">
                  <a16:creationId xmlns:a16="http://schemas.microsoft.com/office/drawing/2014/main" xmlns="" id="{E03FBB49-A95A-4DED-84EA-6D79618DE920}"/>
                </a:ext>
              </a:extLst>
            </p:cNvPr>
            <p:cNvSpPr/>
            <p:nvPr/>
          </p:nvSpPr>
          <p:spPr>
            <a:xfrm rot="5400000">
              <a:off x="7702902" y="2080521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xmlns="" id="{8D0B32B9-3A46-452F-8146-7774314A5809}"/>
              </a:ext>
            </a:extLst>
          </p:cNvPr>
          <p:cNvGrpSpPr/>
          <p:nvPr/>
        </p:nvGrpSpPr>
        <p:grpSpPr>
          <a:xfrm flipH="1">
            <a:off x="2021598" y="3014854"/>
            <a:ext cx="1463003" cy="171827"/>
            <a:chOff x="6825594" y="2069701"/>
            <a:chExt cx="2131514" cy="250343"/>
          </a:xfrm>
        </p:grpSpPr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xmlns="" id="{29D36372-9412-4046-995A-DB0533CE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94" y="2194873"/>
              <a:ext cx="2131514" cy="0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สามเหลี่ยมหน้าจั่ว 118">
              <a:extLst>
                <a:ext uri="{FF2B5EF4-FFF2-40B4-BE49-F238E27FC236}">
                  <a16:creationId xmlns:a16="http://schemas.microsoft.com/office/drawing/2014/main" xmlns="" id="{C4D2C530-1556-435B-BCF3-EB785807C5A8}"/>
                </a:ext>
              </a:extLst>
            </p:cNvPr>
            <p:cNvSpPr/>
            <p:nvPr/>
          </p:nvSpPr>
          <p:spPr>
            <a:xfrm rot="5400000">
              <a:off x="7762922" y="2086966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2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1" grpId="0"/>
      <p:bldP spid="32" grpId="0"/>
      <p:bldP spid="38" grpId="0"/>
      <p:bldP spid="50" grpId="0" animBg="1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7536D355-E00D-4AB6-B9D7-D256E5E7EC5D}"/>
              </a:ext>
            </a:extLst>
          </p:cNvPr>
          <p:cNvGrpSpPr/>
          <p:nvPr/>
        </p:nvGrpSpPr>
        <p:grpSpPr>
          <a:xfrm>
            <a:off x="647039" y="884252"/>
            <a:ext cx="8295970" cy="3803490"/>
            <a:chOff x="3097044" y="2015222"/>
            <a:chExt cx="3149807" cy="2099103"/>
          </a:xfrm>
        </p:grpSpPr>
        <p:sp>
          <p:nvSpPr>
            <p:cNvPr id="6" name="Google Shape;1865;p53">
              <a:extLst>
                <a:ext uri="{FF2B5EF4-FFF2-40B4-BE49-F238E27FC236}">
                  <a16:creationId xmlns:a16="http://schemas.microsoft.com/office/drawing/2014/main" xmlns="" id="{D6C43AA9-B9B2-4E3A-AD53-F90D23C901B3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Google Shape;1866;p53">
              <a:extLst>
                <a:ext uri="{FF2B5EF4-FFF2-40B4-BE49-F238E27FC236}">
                  <a16:creationId xmlns:a16="http://schemas.microsoft.com/office/drawing/2014/main" xmlns="" id="{C0BC03E9-E8A2-44FF-B490-96202E7EE998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xmlns="" id="{9CCA3917-38DB-41C1-AAC3-4B16F753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31" y="121222"/>
            <a:ext cx="7422900" cy="475200"/>
          </a:xfrm>
        </p:spPr>
        <p:txBody>
          <a:bodyPr/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60E05DB6-85E8-4428-9219-2674CBF046A8}"/>
              </a:ext>
            </a:extLst>
          </p:cNvPr>
          <p:cNvSpPr txBox="1"/>
          <p:nvPr/>
        </p:nvSpPr>
        <p:spPr>
          <a:xfrm>
            <a:off x="2183925" y="1188962"/>
            <a:ext cx="4602294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บุเรงนอง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นามราชเจ้า	จอม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 </a:t>
            </a: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มัญ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เฮย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พยุ</a:t>
            </a: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</a:t>
            </a:r>
            <a:r>
              <a:rPr lang="th-TH" sz="24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สนยา		ยิ่ง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แกล้ว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มอญ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ม่าน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ประมวล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		สามสิบ หมื่นแฮ</a:t>
            </a:r>
          </a:p>
          <a:p>
            <a:pPr>
              <a:lnSpc>
                <a:spcPct val="150000"/>
              </a:lnSpc>
            </a:pP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ถึ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อยุ</a:t>
            </a: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ธเ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ยศ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		หยุดใกล้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นครา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8FE39A32-2ED6-4538-BB63-13EB881D699A}"/>
              </a:ext>
            </a:extLst>
          </p:cNvPr>
          <p:cNvSpPr/>
          <p:nvPr/>
        </p:nvSpPr>
        <p:spPr>
          <a:xfrm>
            <a:off x="5536048" y="1057366"/>
            <a:ext cx="875345" cy="316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มอญ</a:t>
            </a:r>
          </a:p>
        </p:txBody>
      </p:sp>
      <p:cxnSp>
        <p:nvCxnSpPr>
          <p:cNvPr id="26" name="ตัวเชื่อมต่อตรง 25">
            <a:extLst>
              <a:ext uri="{FF2B5EF4-FFF2-40B4-BE49-F238E27FC236}">
                <a16:creationId xmlns:a16="http://schemas.microsoft.com/office/drawing/2014/main" xmlns="" id="{552755D1-5476-4198-8291-3EB3028F75B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5813787" y="1373559"/>
            <a:ext cx="159934" cy="119643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AEE02B33-957B-4273-94CE-A49B7AF9A320}"/>
              </a:ext>
            </a:extLst>
          </p:cNvPr>
          <p:cNvSpPr/>
          <p:nvPr/>
        </p:nvSpPr>
        <p:spPr>
          <a:xfrm>
            <a:off x="800439" y="1677166"/>
            <a:ext cx="1773252" cy="261414"/>
          </a:xfrm>
          <a:prstGeom prst="rect">
            <a:avLst/>
          </a:prstGeom>
          <a:solidFill>
            <a:srgbClr val="94E09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หมู่ไพร่พล,กองทัพ</a:t>
            </a: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xmlns="" id="{89F80DC3-3B20-40CF-8F81-BF649FAF62DC}"/>
              </a:ext>
            </a:extLst>
          </p:cNvPr>
          <p:cNvSpPr/>
          <p:nvPr/>
        </p:nvSpPr>
        <p:spPr>
          <a:xfrm>
            <a:off x="5973721" y="1991724"/>
            <a:ext cx="1561677" cy="316193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เก่ง,กล้า,องอาจ</a:t>
            </a:r>
          </a:p>
        </p:txBody>
      </p: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xmlns="" id="{A1B2A451-BB14-4301-BAD6-8A8FB0B6D3F2}"/>
              </a:ext>
            </a:extLst>
          </p:cNvPr>
          <p:cNvCxnSpPr>
            <a:cxnSpLocks/>
          </p:cNvCxnSpPr>
          <p:nvPr/>
        </p:nvCxnSpPr>
        <p:spPr>
          <a:xfrm flipH="1" flipV="1">
            <a:off x="5725893" y="2116152"/>
            <a:ext cx="247828" cy="2738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xmlns="" id="{A5D1449B-DE2D-4641-8E06-BC10D6A86886}"/>
              </a:ext>
            </a:extLst>
          </p:cNvPr>
          <p:cNvSpPr/>
          <p:nvPr/>
        </p:nvSpPr>
        <p:spPr>
          <a:xfrm>
            <a:off x="1438032" y="2325991"/>
            <a:ext cx="766184" cy="261414"/>
          </a:xfrm>
          <a:prstGeom prst="rect">
            <a:avLst/>
          </a:prstGeom>
          <a:solidFill>
            <a:srgbClr val="FFCCC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มอญ</a:t>
            </a: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xmlns="" id="{B973F4BE-2C8D-44A5-A01E-DA71486F428D}"/>
              </a:ext>
            </a:extLst>
          </p:cNvPr>
          <p:cNvSpPr/>
          <p:nvPr/>
        </p:nvSpPr>
        <p:spPr>
          <a:xfrm>
            <a:off x="3538514" y="3052729"/>
            <a:ext cx="796335" cy="318487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อยุธยา</a:t>
            </a: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xmlns="" id="{BCE7F8A0-FA13-4E60-9480-1C1F2404B0F9}"/>
              </a:ext>
            </a:extLst>
          </p:cNvPr>
          <p:cNvSpPr/>
          <p:nvPr/>
        </p:nvSpPr>
        <p:spPr>
          <a:xfrm>
            <a:off x="6323499" y="3084178"/>
            <a:ext cx="1030612" cy="2498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นคร,เมือง</a:t>
            </a:r>
          </a:p>
        </p:txBody>
      </p: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xmlns="" id="{5A3889A3-E6B8-46A3-B8D0-638A7C8D2E6B}"/>
              </a:ext>
            </a:extLst>
          </p:cNvPr>
          <p:cNvCxnSpPr>
            <a:cxnSpLocks/>
          </p:cNvCxnSpPr>
          <p:nvPr/>
        </p:nvCxnSpPr>
        <p:spPr>
          <a:xfrm>
            <a:off x="6180392" y="3214885"/>
            <a:ext cx="143107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ตัวเชื่อมต่อ: หักมุม 33">
            <a:extLst>
              <a:ext uri="{FF2B5EF4-FFF2-40B4-BE49-F238E27FC236}">
                <a16:creationId xmlns:a16="http://schemas.microsoft.com/office/drawing/2014/main" xmlns="" id="{9AB6FA1A-3916-44A5-8837-FF1713F5944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573691" y="1807873"/>
            <a:ext cx="247828" cy="237766"/>
          </a:xfrm>
          <a:prstGeom prst="bentConnector3">
            <a:avLst>
              <a:gd name="adj1" fmla="val 105173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ตัวเชื่อมต่อ: หักมุม 34">
            <a:extLst>
              <a:ext uri="{FF2B5EF4-FFF2-40B4-BE49-F238E27FC236}">
                <a16:creationId xmlns:a16="http://schemas.microsoft.com/office/drawing/2014/main" xmlns="" id="{F8BEF2AA-9D7B-4B77-85B0-E2705CBCD613}"/>
              </a:ext>
            </a:extLst>
          </p:cNvPr>
          <p:cNvCxnSpPr/>
          <p:nvPr/>
        </p:nvCxnSpPr>
        <p:spPr>
          <a:xfrm>
            <a:off x="2204216" y="2482098"/>
            <a:ext cx="734938" cy="46555"/>
          </a:xfrm>
          <a:prstGeom prst="bentConnector3">
            <a:avLst>
              <a:gd name="adj1" fmla="val 97674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: หักมุม 35">
            <a:extLst>
              <a:ext uri="{FF2B5EF4-FFF2-40B4-BE49-F238E27FC236}">
                <a16:creationId xmlns:a16="http://schemas.microsoft.com/office/drawing/2014/main" xmlns="" id="{7300CCCD-58D6-4E81-A03F-CDEE7AE2B6D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218337" y="2537425"/>
            <a:ext cx="62894" cy="1030612"/>
          </a:xfrm>
          <a:prstGeom prst="bentConnector4">
            <a:avLst>
              <a:gd name="adj1" fmla="val -146066"/>
              <a:gd name="adj2" fmla="val 99786"/>
            </a:avLst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xmlns="" id="{5D5A1AA1-491E-49B3-9A67-DA2728EE9F61}"/>
              </a:ext>
            </a:extLst>
          </p:cNvPr>
          <p:cNvSpPr/>
          <p:nvPr/>
        </p:nvSpPr>
        <p:spPr>
          <a:xfrm>
            <a:off x="1371804" y="3540621"/>
            <a:ext cx="6846440" cy="80330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บุเรงนองเจ้าเมืองมอญ (ประเทศพม่าในปัจจุบัน) ยกทัพทหารกล้า ประมาณสามแสนคนมาถึงเมืองอยุธยา (อยุ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ธเ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ยศ) แล้วหยุดอยู่ใกล้เมือง</a:t>
            </a:r>
          </a:p>
        </p:txBody>
      </p:sp>
    </p:spTree>
    <p:extLst>
      <p:ext uri="{BB962C8B-B14F-4D97-AF65-F5344CB8AC3E}">
        <p14:creationId xmlns:p14="http://schemas.microsoft.com/office/powerpoint/2010/main" val="40345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9EDE2F44-2A35-4D74-821C-76EB05D2403E}"/>
              </a:ext>
            </a:extLst>
          </p:cNvPr>
          <p:cNvGrpSpPr/>
          <p:nvPr/>
        </p:nvGrpSpPr>
        <p:grpSpPr>
          <a:xfrm>
            <a:off x="343489" y="1010760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F48B3099-25E8-45D1-A972-69CC10ADAE15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2404FF9C-3B9A-4BA2-8A59-08C763AFDB52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DC0245EC-E40C-41F8-B683-2C3F2CC0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87" y="325704"/>
            <a:ext cx="7422900" cy="475200"/>
          </a:xfrm>
        </p:spPr>
        <p:txBody>
          <a:bodyPr/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2335F380-8B62-4116-96E1-A712C9BAC88D}"/>
              </a:ext>
            </a:extLst>
          </p:cNvPr>
          <p:cNvSpPr txBox="1"/>
          <p:nvPr/>
        </p:nvSpPr>
        <p:spPr>
          <a:xfrm>
            <a:off x="1800001" y="1351673"/>
            <a:ext cx="5243995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พระมหาจักรพรรดิ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เผ้า		ภูวดล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สยามเฮย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วางค่ายราย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รี้พล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เพียบหล้า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ดำริ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จัก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ใคร่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ยล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แรงศึก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ยก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นิกร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ทัพกล้า			ออกตั้งกลาง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สมร</a:t>
            </a:r>
            <a:endParaRPr lang="th-TH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E7BA7CAE-EF9C-459B-BF9B-45BBF6044872}"/>
              </a:ext>
            </a:extLst>
          </p:cNvPr>
          <p:cNvSpPr/>
          <p:nvPr/>
        </p:nvSpPr>
        <p:spPr>
          <a:xfrm>
            <a:off x="3968060" y="1158913"/>
            <a:ext cx="899607" cy="329262"/>
          </a:xfrm>
          <a:prstGeom prst="rect">
            <a:avLst/>
          </a:prstGeom>
          <a:solidFill>
            <a:srgbClr val="A6B3D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สูงสุด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CA6E677E-DA13-4875-BA44-2F35FC5C346B}"/>
              </a:ext>
            </a:extLst>
          </p:cNvPr>
          <p:cNvSpPr/>
          <p:nvPr/>
        </p:nvSpPr>
        <p:spPr>
          <a:xfrm>
            <a:off x="5216687" y="1142994"/>
            <a:ext cx="1022598" cy="349748"/>
          </a:xfrm>
          <a:prstGeom prst="rect">
            <a:avLst/>
          </a:prstGeom>
          <a:solidFill>
            <a:srgbClr val="A6B3D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แผ่นดิน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E663231A-B607-4930-8B9E-24465B35A4BD}"/>
              </a:ext>
            </a:extLst>
          </p:cNvPr>
          <p:cNvSpPr/>
          <p:nvPr/>
        </p:nvSpPr>
        <p:spPr>
          <a:xfrm>
            <a:off x="4101931" y="667794"/>
            <a:ext cx="1897572" cy="386412"/>
          </a:xfrm>
          <a:prstGeom prst="rect">
            <a:avLst/>
          </a:prstGeom>
          <a:solidFill>
            <a:srgbClr val="A6B3D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พระเจ้าแผ่นดิน</a:t>
            </a:r>
          </a:p>
        </p:txBody>
      </p:sp>
      <p:cxnSp>
        <p:nvCxnSpPr>
          <p:cNvPr id="11" name="ตัวเชื่อมต่อ: หักมุม 10">
            <a:extLst>
              <a:ext uri="{FF2B5EF4-FFF2-40B4-BE49-F238E27FC236}">
                <a16:creationId xmlns:a16="http://schemas.microsoft.com/office/drawing/2014/main" xmlns="" id="{43222B13-CDF3-4110-9600-7FA6119E348F}"/>
              </a:ext>
            </a:extLst>
          </p:cNvPr>
          <p:cNvCxnSpPr>
            <a:cxnSpLocks/>
            <a:stCxn id="9" idx="3"/>
            <a:endCxn id="10" idx="3"/>
          </p:cNvCxnSpPr>
          <p:nvPr/>
        </p:nvCxnSpPr>
        <p:spPr>
          <a:xfrm flipH="1" flipV="1">
            <a:off x="5999503" y="861000"/>
            <a:ext cx="239782" cy="456868"/>
          </a:xfrm>
          <a:prstGeom prst="bentConnector3">
            <a:avLst>
              <a:gd name="adj1" fmla="val -95337"/>
            </a:avLst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ตัวเชื่อมต่อ: หักมุม 11">
            <a:extLst>
              <a:ext uri="{FF2B5EF4-FFF2-40B4-BE49-F238E27FC236}">
                <a16:creationId xmlns:a16="http://schemas.microsoft.com/office/drawing/2014/main" xmlns="" id="{47B66884-4F5D-4C77-98D9-9FBE86BC1A1D}"/>
              </a:ext>
            </a:extLst>
          </p:cNvPr>
          <p:cNvCxnSpPr>
            <a:cxnSpLocks/>
            <a:stCxn id="8" idx="1"/>
            <a:endCxn id="10" idx="1"/>
          </p:cNvCxnSpPr>
          <p:nvPr/>
        </p:nvCxnSpPr>
        <p:spPr>
          <a:xfrm rot="10800000" flipH="1">
            <a:off x="3968059" y="861000"/>
            <a:ext cx="133871" cy="462544"/>
          </a:xfrm>
          <a:prstGeom prst="bentConnector3">
            <a:avLst>
              <a:gd name="adj1" fmla="val -170761"/>
            </a:avLst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xmlns="" id="{604C6EC0-3577-4F4A-B05B-74DC69E3E07C}"/>
              </a:ext>
            </a:extLst>
          </p:cNvPr>
          <p:cNvCxnSpPr>
            <a:cxnSpLocks/>
          </p:cNvCxnSpPr>
          <p:nvPr/>
        </p:nvCxnSpPr>
        <p:spPr>
          <a:xfrm flipH="1">
            <a:off x="4463668" y="1460402"/>
            <a:ext cx="1" cy="12315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xmlns="" id="{94E9E99D-93C0-480D-B69A-0B3361680F98}"/>
              </a:ext>
            </a:extLst>
          </p:cNvPr>
          <p:cNvCxnSpPr/>
          <p:nvPr/>
        </p:nvCxnSpPr>
        <p:spPr>
          <a:xfrm flipH="1">
            <a:off x="5753981" y="1494241"/>
            <a:ext cx="1" cy="12315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xmlns="" id="{0BC1BA6B-72F4-464E-A104-3880DA9671EA}"/>
              </a:ext>
            </a:extLst>
          </p:cNvPr>
          <p:cNvSpPr/>
          <p:nvPr/>
        </p:nvSpPr>
        <p:spPr>
          <a:xfrm>
            <a:off x="3489790" y="2078718"/>
            <a:ext cx="1554239" cy="312057"/>
          </a:xfrm>
          <a:prstGeom prst="rect">
            <a:avLst/>
          </a:prstGeom>
          <a:solidFill>
            <a:srgbClr val="FFCCC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กองทหาร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xmlns="" id="{4CD3E568-3B59-4B0E-B187-93F44ED61253}"/>
              </a:ext>
            </a:extLst>
          </p:cNvPr>
          <p:cNvSpPr/>
          <p:nvPr/>
        </p:nvSpPr>
        <p:spPr>
          <a:xfrm>
            <a:off x="803902" y="2051058"/>
            <a:ext cx="1034735" cy="3410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xmlns="" id="{C6C8FF19-79F0-43A8-BDD5-E54DB293F946}"/>
              </a:ext>
            </a:extLst>
          </p:cNvPr>
          <p:cNvSpPr/>
          <p:nvPr/>
        </p:nvSpPr>
        <p:spPr>
          <a:xfrm>
            <a:off x="3331236" y="2594658"/>
            <a:ext cx="512356" cy="3772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ดู</a:t>
            </a:r>
          </a:p>
        </p:txBody>
      </p:sp>
      <p:cxnSp>
        <p:nvCxnSpPr>
          <p:cNvPr id="21" name="ตัวเชื่อมต่อตรง 20">
            <a:extLst>
              <a:ext uri="{FF2B5EF4-FFF2-40B4-BE49-F238E27FC236}">
                <a16:creationId xmlns:a16="http://schemas.microsoft.com/office/drawing/2014/main" xmlns="" id="{D0D4931D-3B6E-4F22-BA3A-EFD1E30BCE06}"/>
              </a:ext>
            </a:extLst>
          </p:cNvPr>
          <p:cNvCxnSpPr>
            <a:cxnSpLocks/>
          </p:cNvCxnSpPr>
          <p:nvPr/>
        </p:nvCxnSpPr>
        <p:spPr>
          <a:xfrm flipH="1">
            <a:off x="3258435" y="2252115"/>
            <a:ext cx="238164" cy="941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>
            <a:extLst>
              <a:ext uri="{FF2B5EF4-FFF2-40B4-BE49-F238E27FC236}">
                <a16:creationId xmlns:a16="http://schemas.microsoft.com/office/drawing/2014/main" xmlns="" id="{28A96FE8-BF88-4072-AE92-63745A438204}"/>
              </a:ext>
            </a:extLst>
          </p:cNvPr>
          <p:cNvCxnSpPr>
            <a:cxnSpLocks/>
          </p:cNvCxnSpPr>
          <p:nvPr/>
        </p:nvCxnSpPr>
        <p:spPr>
          <a:xfrm flipV="1">
            <a:off x="6732647" y="2956906"/>
            <a:ext cx="0" cy="34811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ตัวเชื่อมต่อตรง 22">
            <a:extLst>
              <a:ext uri="{FF2B5EF4-FFF2-40B4-BE49-F238E27FC236}">
                <a16:creationId xmlns:a16="http://schemas.microsoft.com/office/drawing/2014/main" xmlns="" id="{1E5B0509-0D6C-4BDA-B980-2E0AC4A0C052}"/>
              </a:ext>
            </a:extLst>
          </p:cNvPr>
          <p:cNvCxnSpPr>
            <a:cxnSpLocks/>
          </p:cNvCxnSpPr>
          <p:nvPr/>
        </p:nvCxnSpPr>
        <p:spPr>
          <a:xfrm>
            <a:off x="3049632" y="2813829"/>
            <a:ext cx="28160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ตัวเชื่อมต่อ: หักมุม 23">
            <a:extLst>
              <a:ext uri="{FF2B5EF4-FFF2-40B4-BE49-F238E27FC236}">
                <a16:creationId xmlns:a16="http://schemas.microsoft.com/office/drawing/2014/main" xmlns="" id="{2766BED1-3A27-4A73-807D-4A5C5BA6259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62032" y="2434907"/>
            <a:ext cx="329300" cy="247131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ตัวเชื่อมต่อ: หักมุม 25">
            <a:extLst>
              <a:ext uri="{FF2B5EF4-FFF2-40B4-BE49-F238E27FC236}">
                <a16:creationId xmlns:a16="http://schemas.microsoft.com/office/drawing/2014/main" xmlns="" id="{313CE787-F936-4ACF-8196-B2C575436CEA}"/>
              </a:ext>
            </a:extLst>
          </p:cNvPr>
          <p:cNvCxnSpPr>
            <a:cxnSpLocks/>
          </p:cNvCxnSpPr>
          <p:nvPr/>
        </p:nvCxnSpPr>
        <p:spPr>
          <a:xfrm flipV="1">
            <a:off x="1544192" y="2886731"/>
            <a:ext cx="1066627" cy="163157"/>
          </a:xfrm>
          <a:prstGeom prst="bentConnector3">
            <a:avLst>
              <a:gd name="adj1" fmla="val 99137"/>
            </a:avLst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9E665D11-4FD3-4768-A5CB-4A195D9B6EDE}"/>
              </a:ext>
            </a:extLst>
          </p:cNvPr>
          <p:cNvSpPr/>
          <p:nvPr/>
        </p:nvSpPr>
        <p:spPr>
          <a:xfrm>
            <a:off x="1380625" y="3684718"/>
            <a:ext cx="6382749" cy="80330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สมเด็จพระมหาจักรพรรดิ พระเจ้าแผ่นดินแห่งสยาม นำกำลังพลออกตั้งค่ายเตรียมรับศึก และดูกำลังฝ่ายตรงข้าม แล้วนำกำลังพลออกมากลางสนามรบ</a:t>
            </a:r>
          </a:p>
          <a:p>
            <a:pPr algn="ctr"/>
            <a:endParaRPr lang="th-TH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xmlns="" id="{722DC67F-C747-4C95-A2F5-95CE5CB29919}"/>
              </a:ext>
            </a:extLst>
          </p:cNvPr>
          <p:cNvSpPr/>
          <p:nvPr/>
        </p:nvSpPr>
        <p:spPr>
          <a:xfrm>
            <a:off x="6468144" y="2759644"/>
            <a:ext cx="2628072" cy="394524"/>
          </a:xfrm>
          <a:prstGeom prst="rect">
            <a:avLst/>
          </a:prstGeom>
          <a:solidFill>
            <a:schemeClr val="accent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การรบ,การสงคราม,สนามรบ</a:t>
            </a:r>
          </a:p>
        </p:txBody>
      </p:sp>
      <p:cxnSp>
        <p:nvCxnSpPr>
          <p:cNvPr id="55" name="ตัวเชื่อมต่อ: หักมุม 54">
            <a:extLst>
              <a:ext uri="{FF2B5EF4-FFF2-40B4-BE49-F238E27FC236}">
                <a16:creationId xmlns:a16="http://schemas.microsoft.com/office/drawing/2014/main" xmlns="" id="{BFAB745D-0FD3-4A42-BD3D-C1489B84BD0A}"/>
              </a:ext>
            </a:extLst>
          </p:cNvPr>
          <p:cNvCxnSpPr>
            <a:cxnSpLocks/>
          </p:cNvCxnSpPr>
          <p:nvPr/>
        </p:nvCxnSpPr>
        <p:spPr>
          <a:xfrm flipV="1">
            <a:off x="1237855" y="3475644"/>
            <a:ext cx="1066627" cy="163157"/>
          </a:xfrm>
          <a:prstGeom prst="bentConnector3">
            <a:avLst>
              <a:gd name="adj1" fmla="val 99137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xmlns="" id="{DA982435-862F-4937-99DD-31847C0BA625}"/>
              </a:ext>
            </a:extLst>
          </p:cNvPr>
          <p:cNvSpPr/>
          <p:nvPr/>
        </p:nvSpPr>
        <p:spPr>
          <a:xfrm>
            <a:off x="381009" y="3277599"/>
            <a:ext cx="1403414" cy="429161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หมู่,พวก,กอง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EC3AD413-4E58-4C8E-A2DA-100F5387A797}"/>
              </a:ext>
            </a:extLst>
          </p:cNvPr>
          <p:cNvSpPr/>
          <p:nvPr/>
        </p:nvSpPr>
        <p:spPr>
          <a:xfrm>
            <a:off x="285473" y="2920100"/>
            <a:ext cx="1386624" cy="2587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ต้องการ</a:t>
            </a:r>
          </a:p>
        </p:txBody>
      </p:sp>
    </p:spTree>
    <p:extLst>
      <p:ext uri="{BB962C8B-B14F-4D97-AF65-F5344CB8AC3E}">
        <p14:creationId xmlns:p14="http://schemas.microsoft.com/office/powerpoint/2010/main" val="22211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27" grpId="0" animBg="1"/>
      <p:bldP spid="20" grpId="0" animBg="1"/>
      <p:bldP spid="19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0E7CEECC-54EF-4123-A53B-F38368222416}"/>
              </a:ext>
            </a:extLst>
          </p:cNvPr>
          <p:cNvGrpSpPr/>
          <p:nvPr/>
        </p:nvGrpSpPr>
        <p:grpSpPr>
          <a:xfrm>
            <a:off x="530941" y="110727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02217703-D5C0-4B7C-A8B5-A30E0D7CBCCD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C97A4A16-8293-4ED6-93B4-61F5C55F9994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00CB95B3-75F0-4E86-86B4-ABE42D90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91" y="265600"/>
            <a:ext cx="7422900" cy="475200"/>
          </a:xfrm>
        </p:spPr>
        <p:txBody>
          <a:bodyPr/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xmlns="" id="{4E9CB8E1-292B-40F2-A2DC-44709FFFFA33}"/>
              </a:ext>
            </a:extLst>
          </p:cNvPr>
          <p:cNvSpPr/>
          <p:nvPr/>
        </p:nvSpPr>
        <p:spPr>
          <a:xfrm>
            <a:off x="2204239" y="1288111"/>
            <a:ext cx="5405375" cy="296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งอร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อัคเรศ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พิสมัย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ท่านนา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นาม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พระสุริโยทัย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ออกอ้าง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เครื่องยุทธพิไชย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เช่น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อุป ราชแฮ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เถลิง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คชาธาร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คว้าง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ควบเข้า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ขบวน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ไคล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xmlns="" id="{CAE25CBF-AB00-4B1B-A7EA-1B7E948D6074}"/>
              </a:ext>
            </a:extLst>
          </p:cNvPr>
          <p:cNvSpPr/>
          <p:nvPr/>
        </p:nvSpPr>
        <p:spPr>
          <a:xfrm>
            <a:off x="3405061" y="1061276"/>
            <a:ext cx="1105157" cy="317256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ผู้เป็นใหญ่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xmlns="" id="{54F984C1-5656-4977-9F0F-305DBC6E84BD}"/>
              </a:ext>
            </a:extLst>
          </p:cNvPr>
          <p:cNvSpPr/>
          <p:nvPr/>
        </p:nvSpPr>
        <p:spPr>
          <a:xfrm>
            <a:off x="4952180" y="1056659"/>
            <a:ext cx="1281351" cy="3404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รักใคร่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xmlns="" id="{E8A9B154-230F-4132-95D5-EE4DB4E37852}"/>
              </a:ext>
            </a:extLst>
          </p:cNvPr>
          <p:cNvSpPr/>
          <p:nvPr/>
        </p:nvSpPr>
        <p:spPr>
          <a:xfrm>
            <a:off x="1289290" y="2768933"/>
            <a:ext cx="974026" cy="3698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ขึ้น</a:t>
            </a:r>
          </a:p>
        </p:txBody>
      </p:sp>
      <p:cxnSp>
        <p:nvCxnSpPr>
          <p:cNvPr id="66" name="ตัวเชื่อมต่อตรง 65">
            <a:extLst>
              <a:ext uri="{FF2B5EF4-FFF2-40B4-BE49-F238E27FC236}">
                <a16:creationId xmlns:a16="http://schemas.microsoft.com/office/drawing/2014/main" xmlns="" id="{80380C2E-A4FE-4606-ABB8-D91B62F78937}"/>
              </a:ext>
            </a:extLst>
          </p:cNvPr>
          <p:cNvCxnSpPr>
            <a:cxnSpLocks/>
          </p:cNvCxnSpPr>
          <p:nvPr/>
        </p:nvCxnSpPr>
        <p:spPr>
          <a:xfrm>
            <a:off x="3957640" y="1378532"/>
            <a:ext cx="0" cy="155197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ตัวเชื่อมต่อตรง 66">
            <a:extLst>
              <a:ext uri="{FF2B5EF4-FFF2-40B4-BE49-F238E27FC236}">
                <a16:creationId xmlns:a16="http://schemas.microsoft.com/office/drawing/2014/main" xmlns="" id="{5984BBF2-DE85-482E-B61D-B2D640755DA1}"/>
              </a:ext>
            </a:extLst>
          </p:cNvPr>
          <p:cNvCxnSpPr>
            <a:cxnSpLocks/>
          </p:cNvCxnSpPr>
          <p:nvPr/>
        </p:nvCxnSpPr>
        <p:spPr>
          <a:xfrm>
            <a:off x="2597071" y="1387523"/>
            <a:ext cx="559415" cy="255229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ตัวเชื่อมต่อตรง 67">
            <a:extLst>
              <a:ext uri="{FF2B5EF4-FFF2-40B4-BE49-F238E27FC236}">
                <a16:creationId xmlns:a16="http://schemas.microsoft.com/office/drawing/2014/main" xmlns="" id="{9AB7A18B-D934-4E7B-8331-1AF044E6ED74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5307390" y="1397134"/>
            <a:ext cx="285466" cy="15519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ตัวเชื่อมต่อ: หักมุม 72">
            <a:extLst>
              <a:ext uri="{FF2B5EF4-FFF2-40B4-BE49-F238E27FC236}">
                <a16:creationId xmlns:a16="http://schemas.microsoft.com/office/drawing/2014/main" xmlns="" id="{A016EAFE-C366-4734-8397-5407D0370A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17181" y="2821092"/>
            <a:ext cx="1214785" cy="541067"/>
          </a:xfrm>
          <a:prstGeom prst="bentConnector3">
            <a:avLst>
              <a:gd name="adj1" fmla="val 4908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ตัวเชื่อมต่อ: หักมุม 71">
            <a:extLst>
              <a:ext uri="{FF2B5EF4-FFF2-40B4-BE49-F238E27FC236}">
                <a16:creationId xmlns:a16="http://schemas.microsoft.com/office/drawing/2014/main" xmlns="" id="{0CE0236A-DBE6-4B86-BF57-68BFA40DDF28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61636" y="2974688"/>
            <a:ext cx="319344" cy="251936"/>
          </a:xfrm>
          <a:prstGeom prst="bentConnector2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4" name="สี่เหลี่ยมผืนผ้า 73">
            <a:extLst>
              <a:ext uri="{FF2B5EF4-FFF2-40B4-BE49-F238E27FC236}">
                <a16:creationId xmlns:a16="http://schemas.microsoft.com/office/drawing/2014/main" xmlns="" id="{E94316D2-12DA-4373-8E0F-DDB39E77BFA7}"/>
              </a:ext>
            </a:extLst>
          </p:cNvPr>
          <p:cNvSpPr/>
          <p:nvPr/>
        </p:nvSpPr>
        <p:spPr>
          <a:xfrm>
            <a:off x="1531981" y="3956682"/>
            <a:ext cx="6365789" cy="80330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สมเด็จพระสุริโย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พระมเหสีของสมเด็จพระมหาจักรพรรดิ ได้แต่งองค์ทรงเครื่องเหมือนกับผู้ชายเป็นชุดออกศึกเหมือนมหาอุปราชแล้วทรงช้างเข้าร่วมรบ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xmlns="" id="{C1E1D58C-6965-4293-85D9-7D916AE5E30E}"/>
              </a:ext>
            </a:extLst>
          </p:cNvPr>
          <p:cNvSpPr/>
          <p:nvPr/>
        </p:nvSpPr>
        <p:spPr>
          <a:xfrm>
            <a:off x="6500820" y="2812901"/>
            <a:ext cx="2081387" cy="36986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เข้าขบวน,เคลื่อนที่ไป</a:t>
            </a:r>
          </a:p>
        </p:txBody>
      </p:sp>
      <p:sp>
        <p:nvSpPr>
          <p:cNvPr id="37" name="ลูกศร: โค้งขึ้น 36">
            <a:extLst>
              <a:ext uri="{FF2B5EF4-FFF2-40B4-BE49-F238E27FC236}">
                <a16:creationId xmlns:a16="http://schemas.microsoft.com/office/drawing/2014/main" xmlns="" id="{B79CA31A-C70B-45FC-8A70-A0F2D4491902}"/>
              </a:ext>
            </a:extLst>
          </p:cNvPr>
          <p:cNvSpPr/>
          <p:nvPr/>
        </p:nvSpPr>
        <p:spPr>
          <a:xfrm>
            <a:off x="1739608" y="3423960"/>
            <a:ext cx="1300190" cy="229834"/>
          </a:xfrm>
          <a:prstGeom prst="bentUp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5" name="ลูกศร: โค้งขึ้น 74">
            <a:extLst>
              <a:ext uri="{FF2B5EF4-FFF2-40B4-BE49-F238E27FC236}">
                <a16:creationId xmlns:a16="http://schemas.microsoft.com/office/drawing/2014/main" xmlns="" id="{016EFE14-9F78-4BB5-9F9C-5B2087E003A0}"/>
              </a:ext>
            </a:extLst>
          </p:cNvPr>
          <p:cNvSpPr/>
          <p:nvPr/>
        </p:nvSpPr>
        <p:spPr>
          <a:xfrm flipH="1">
            <a:off x="3480418" y="3421163"/>
            <a:ext cx="922597" cy="245814"/>
          </a:xfrm>
          <a:prstGeom prst="bentUpArrow">
            <a:avLst/>
          </a:prstGeom>
          <a:solidFill>
            <a:srgbClr val="94E09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xmlns="" id="{97592D13-1DE4-41F8-ABB6-08868678329F}"/>
              </a:ext>
            </a:extLst>
          </p:cNvPr>
          <p:cNvSpPr/>
          <p:nvPr/>
        </p:nvSpPr>
        <p:spPr>
          <a:xfrm>
            <a:off x="654788" y="3318950"/>
            <a:ext cx="1300190" cy="515356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ช้างพระที่นั่ง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xmlns="" id="{68CDE5A3-35BD-448B-BA10-553D11D04B65}"/>
              </a:ext>
            </a:extLst>
          </p:cNvPr>
          <p:cNvSpPr/>
          <p:nvPr/>
        </p:nvSpPr>
        <p:spPr>
          <a:xfrm>
            <a:off x="3885981" y="3473560"/>
            <a:ext cx="2076218" cy="475201"/>
          </a:xfrm>
          <a:prstGeom prst="rect">
            <a:avLst/>
          </a:prstGeom>
          <a:solidFill>
            <a:srgbClr val="94E09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เคลื่อนไปอย่างรวดเร็ว</a:t>
            </a:r>
          </a:p>
        </p:txBody>
      </p:sp>
      <p:cxnSp>
        <p:nvCxnSpPr>
          <p:cNvPr id="40" name="ตัวเชื่อมต่อ: หักมุม 39">
            <a:extLst>
              <a:ext uri="{FF2B5EF4-FFF2-40B4-BE49-F238E27FC236}">
                <a16:creationId xmlns:a16="http://schemas.microsoft.com/office/drawing/2014/main" xmlns="" id="{A7DCC1DB-0AA2-478D-89E5-E94BBD85ED7C}"/>
              </a:ext>
            </a:extLst>
          </p:cNvPr>
          <p:cNvCxnSpPr>
            <a:cxnSpLocks/>
          </p:cNvCxnSpPr>
          <p:nvPr/>
        </p:nvCxnSpPr>
        <p:spPr>
          <a:xfrm>
            <a:off x="1954978" y="2467888"/>
            <a:ext cx="1299715" cy="168416"/>
          </a:xfrm>
          <a:prstGeom prst="bentConnector3">
            <a:avLst>
              <a:gd name="adj1" fmla="val 10147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xmlns="" id="{F510F420-5CCA-4548-916A-2CE6385B0F95}"/>
              </a:ext>
            </a:extLst>
          </p:cNvPr>
          <p:cNvSpPr/>
          <p:nvPr/>
        </p:nvSpPr>
        <p:spPr>
          <a:xfrm>
            <a:off x="317089" y="1962483"/>
            <a:ext cx="1887150" cy="67382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เครื่องแต่งกาย</a:t>
            </a:r>
          </a:p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ที่แต่งออกรบ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xmlns="" id="{6A4B010E-1095-4E43-8ACD-64B7DCAADE49}"/>
              </a:ext>
            </a:extLst>
          </p:cNvPr>
          <p:cNvSpPr/>
          <p:nvPr/>
        </p:nvSpPr>
        <p:spPr>
          <a:xfrm>
            <a:off x="1382751" y="1110930"/>
            <a:ext cx="1469733" cy="4872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นาง,ผู้หญิง</a:t>
            </a:r>
          </a:p>
        </p:txBody>
      </p:sp>
    </p:spTree>
    <p:extLst>
      <p:ext uri="{BB962C8B-B14F-4D97-AF65-F5344CB8AC3E}">
        <p14:creationId xmlns:p14="http://schemas.microsoft.com/office/powerpoint/2010/main" val="14737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2" grpId="0" animBg="1"/>
      <p:bldP spid="74" grpId="0" animBg="1"/>
      <p:bldP spid="65" grpId="0" animBg="1"/>
      <p:bldP spid="63" grpId="0" animBg="1"/>
      <p:bldP spid="64" grpId="0" animBg="1"/>
      <p:bldP spid="61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E43A7EEE-E8BF-4975-B1B4-AE6489A5DD57}"/>
              </a:ext>
            </a:extLst>
          </p:cNvPr>
          <p:cNvGrpSpPr/>
          <p:nvPr/>
        </p:nvGrpSpPr>
        <p:grpSpPr>
          <a:xfrm>
            <a:off x="530941" y="110727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AD1F42EE-D471-4B1E-82C1-55A96EB60C44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D4B316AA-2462-4976-9E4E-AACEF36F58F1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97772DD9-16EA-4678-AAD3-33315CE1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99" y="425497"/>
            <a:ext cx="7422900" cy="475200"/>
          </a:xfrm>
        </p:spPr>
        <p:txBody>
          <a:bodyPr/>
          <a:lstStyle/>
          <a:p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7D90C912-3331-4F5E-83E0-35C4E72F6A06}"/>
              </a:ext>
            </a:extLst>
          </p:cNvPr>
          <p:cNvSpPr/>
          <p:nvPr/>
        </p:nvSpPr>
        <p:spPr>
          <a:xfrm>
            <a:off x="2094032" y="1514565"/>
            <a:ext cx="5276923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พลไกร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กอง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น่า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เร้า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โรมรัน 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กันเฮย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พระเจ้าแปร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ประจัญ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ไท้</a:t>
            </a:r>
            <a:endParaRPr lang="en-US" sz="2400" b="1" dirty="0">
              <a:solidFill>
                <a:srgbClr val="C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สาร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ทรงซวดเซผัน		หลังแล่น เตลิดแฮ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เต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ขับ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ไล่ใกล้		หวิดท้าย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คชาธาร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56879584-0E4E-4D0E-B725-DE1DA10C2D88}"/>
              </a:ext>
            </a:extLst>
          </p:cNvPr>
          <p:cNvSpPr/>
          <p:nvPr/>
        </p:nvSpPr>
        <p:spPr>
          <a:xfrm>
            <a:off x="585933" y="1969800"/>
            <a:ext cx="1352125" cy="424383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ปะทะ,ต่อสู้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F6F7C7AA-90F0-4017-B069-62FF571D291A}"/>
              </a:ext>
            </a:extLst>
          </p:cNvPr>
          <p:cNvSpPr/>
          <p:nvPr/>
        </p:nvSpPr>
        <p:spPr>
          <a:xfrm>
            <a:off x="346103" y="2749318"/>
            <a:ext cx="1521124" cy="5067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ช้างใหญ่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BD458C77-1157-4C54-9D36-E9F83EA2D4A3}"/>
              </a:ext>
            </a:extLst>
          </p:cNvPr>
          <p:cNvSpPr/>
          <p:nvPr/>
        </p:nvSpPr>
        <p:spPr>
          <a:xfrm>
            <a:off x="6427974" y="2477040"/>
            <a:ext cx="1559422" cy="4567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ผู้เป็นใหญ่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xmlns="" id="{95D8E7F0-ABB8-4DE6-9943-DD1E09881FC9}"/>
              </a:ext>
            </a:extLst>
          </p:cNvPr>
          <p:cNvSpPr/>
          <p:nvPr/>
        </p:nvSpPr>
        <p:spPr>
          <a:xfrm>
            <a:off x="6698984" y="3302018"/>
            <a:ext cx="2001168" cy="4243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ช้างพระที่นั่ง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xmlns="" id="{7922E507-E98B-45F5-8AC4-6EEBACFF1E4E}"/>
              </a:ext>
            </a:extLst>
          </p:cNvPr>
          <p:cNvSpPr/>
          <p:nvPr/>
        </p:nvSpPr>
        <p:spPr>
          <a:xfrm>
            <a:off x="513919" y="3337315"/>
            <a:ext cx="1126502" cy="431009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มอญ</a:t>
            </a:r>
          </a:p>
        </p:txBody>
      </p:sp>
      <p:cxnSp>
        <p:nvCxnSpPr>
          <p:cNvPr id="23" name="ตัวเชื่อมต่อ: หักมุม 22">
            <a:extLst>
              <a:ext uri="{FF2B5EF4-FFF2-40B4-BE49-F238E27FC236}">
                <a16:creationId xmlns:a16="http://schemas.microsoft.com/office/drawing/2014/main" xmlns="" id="{F7DAF1CB-7A79-44BE-82FF-11B61006B22A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5408342" y="2497662"/>
            <a:ext cx="1019633" cy="207757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xmlns="" id="{C88EC1DA-2A7E-4FC7-8B3D-393AE63EDDB6}"/>
              </a:ext>
            </a:extLst>
          </p:cNvPr>
          <p:cNvSpPr/>
          <p:nvPr/>
        </p:nvSpPr>
        <p:spPr>
          <a:xfrm>
            <a:off x="1203992" y="3784675"/>
            <a:ext cx="6941607" cy="945806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กองทัพหน้าของทั้งสองฝ่ายต่อสู้กัน ระหว่างช้างทรงของพระเจ้าแปร กับช้างของพระมหาจักรพรรดิ แต่ช้างของพระมหาจักรพรรดิเสียทีช้างพระเจ้าแปร พระเจ้าแปรขับช้างไล่ขวิดท้ายช้างพระที่นั่งของพระมหาจักรพรรดิ</a:t>
            </a:r>
          </a:p>
          <a:p>
            <a:pPr algn="thaiDist"/>
            <a:endParaRPr lang="th-TH" sz="1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เครื่องหมายลบ 32">
            <a:extLst>
              <a:ext uri="{FF2B5EF4-FFF2-40B4-BE49-F238E27FC236}">
                <a16:creationId xmlns:a16="http://schemas.microsoft.com/office/drawing/2014/main" xmlns="" id="{5DF98766-697D-439A-ACAB-56E0AC32E850}"/>
              </a:ext>
            </a:extLst>
          </p:cNvPr>
          <p:cNvSpPr/>
          <p:nvPr/>
        </p:nvSpPr>
        <p:spPr>
          <a:xfrm>
            <a:off x="4017180" y="1172743"/>
            <a:ext cx="45719" cy="1035198"/>
          </a:xfrm>
          <a:prstGeom prst="mathMinus">
            <a:avLst/>
          </a:prstGeom>
          <a:solidFill>
            <a:srgbClr val="BF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950A5BCD-AF5E-4686-9C35-812002251B74}"/>
              </a:ext>
            </a:extLst>
          </p:cNvPr>
          <p:cNvSpPr/>
          <p:nvPr/>
        </p:nvSpPr>
        <p:spPr>
          <a:xfrm>
            <a:off x="3607476" y="1278807"/>
            <a:ext cx="804422" cy="323259"/>
          </a:xfrm>
          <a:prstGeom prst="rect">
            <a:avLst/>
          </a:prstGeom>
          <a:solidFill>
            <a:srgbClr val="BF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</a:t>
            </a:r>
          </a:p>
        </p:txBody>
      </p:sp>
      <p:sp>
        <p:nvSpPr>
          <p:cNvPr id="34" name="เครื่องหมายลบ 33">
            <a:extLst>
              <a:ext uri="{FF2B5EF4-FFF2-40B4-BE49-F238E27FC236}">
                <a16:creationId xmlns:a16="http://schemas.microsoft.com/office/drawing/2014/main" xmlns="" id="{74B54383-C117-4002-829A-341AF7D30ECF}"/>
              </a:ext>
            </a:extLst>
          </p:cNvPr>
          <p:cNvSpPr/>
          <p:nvPr/>
        </p:nvSpPr>
        <p:spPr>
          <a:xfrm>
            <a:off x="5150370" y="889528"/>
            <a:ext cx="63601" cy="1466601"/>
          </a:xfrm>
          <a:prstGeom prst="mathMinu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7CE93A7C-1F58-45E2-B264-D8CEB0247AB7}"/>
              </a:ext>
            </a:extLst>
          </p:cNvPr>
          <p:cNvSpPr/>
          <p:nvPr/>
        </p:nvSpPr>
        <p:spPr>
          <a:xfrm>
            <a:off x="4628627" y="1177890"/>
            <a:ext cx="1515804" cy="4243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รบพุ่งกัน</a:t>
            </a:r>
          </a:p>
        </p:txBody>
      </p:sp>
      <p:sp>
        <p:nvSpPr>
          <p:cNvPr id="44" name="ลูกศร: โค้งขึ้น 43">
            <a:extLst>
              <a:ext uri="{FF2B5EF4-FFF2-40B4-BE49-F238E27FC236}">
                <a16:creationId xmlns:a16="http://schemas.microsoft.com/office/drawing/2014/main" xmlns="" id="{E797B92E-73FC-45B7-BEC7-D96BE33D3F37}"/>
              </a:ext>
            </a:extLst>
          </p:cNvPr>
          <p:cNvSpPr/>
          <p:nvPr/>
        </p:nvSpPr>
        <p:spPr>
          <a:xfrm rot="10800000">
            <a:off x="4956704" y="2119814"/>
            <a:ext cx="1762272" cy="237553"/>
          </a:xfrm>
          <a:prstGeom prst="bent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C73C85BD-1BB2-4B35-8CCC-CED1199A155A}"/>
              </a:ext>
            </a:extLst>
          </p:cNvPr>
          <p:cNvSpPr/>
          <p:nvPr/>
        </p:nvSpPr>
        <p:spPr>
          <a:xfrm>
            <a:off x="6293961" y="1835476"/>
            <a:ext cx="1251493" cy="38068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ช้าง</a:t>
            </a:r>
          </a:p>
        </p:txBody>
      </p:sp>
      <p:sp>
        <p:nvSpPr>
          <p:cNvPr id="45" name="ลูกศร: ขวา 44">
            <a:extLst>
              <a:ext uri="{FF2B5EF4-FFF2-40B4-BE49-F238E27FC236}">
                <a16:creationId xmlns:a16="http://schemas.microsoft.com/office/drawing/2014/main" xmlns="" id="{C9C87C08-3867-464D-8524-379CD3E95688}"/>
              </a:ext>
            </a:extLst>
          </p:cNvPr>
          <p:cNvSpPr/>
          <p:nvPr/>
        </p:nvSpPr>
        <p:spPr>
          <a:xfrm flipH="1">
            <a:off x="6357011" y="3490087"/>
            <a:ext cx="683946" cy="14934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ลูกศร: ขวา 45">
            <a:extLst>
              <a:ext uri="{FF2B5EF4-FFF2-40B4-BE49-F238E27FC236}">
                <a16:creationId xmlns:a16="http://schemas.microsoft.com/office/drawing/2014/main" xmlns="" id="{12E506A8-AA53-41AD-8CE2-9E623B20E664}"/>
              </a:ext>
            </a:extLst>
          </p:cNvPr>
          <p:cNvSpPr/>
          <p:nvPr/>
        </p:nvSpPr>
        <p:spPr>
          <a:xfrm>
            <a:off x="1477591" y="3490087"/>
            <a:ext cx="683946" cy="19696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ลูกศร: ขวา 46">
            <a:extLst>
              <a:ext uri="{FF2B5EF4-FFF2-40B4-BE49-F238E27FC236}">
                <a16:creationId xmlns:a16="http://schemas.microsoft.com/office/drawing/2014/main" xmlns="" id="{D3C40D49-070C-441F-A0C0-15014EE4A225}"/>
              </a:ext>
            </a:extLst>
          </p:cNvPr>
          <p:cNvSpPr/>
          <p:nvPr/>
        </p:nvSpPr>
        <p:spPr>
          <a:xfrm>
            <a:off x="1495228" y="2905494"/>
            <a:ext cx="683946" cy="19696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8" name="ลูกศร: โค้งขึ้น 47">
            <a:extLst>
              <a:ext uri="{FF2B5EF4-FFF2-40B4-BE49-F238E27FC236}">
                <a16:creationId xmlns:a16="http://schemas.microsoft.com/office/drawing/2014/main" xmlns="" id="{EC9EF266-CF35-4E15-BEC1-0360CC4073D7}"/>
              </a:ext>
            </a:extLst>
          </p:cNvPr>
          <p:cNvSpPr/>
          <p:nvPr/>
        </p:nvSpPr>
        <p:spPr>
          <a:xfrm flipV="1">
            <a:off x="1847266" y="2146600"/>
            <a:ext cx="1846415" cy="222676"/>
          </a:xfrm>
          <a:prstGeom prst="bentUpArrow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ลูกศร: โค้งขึ้น 48">
            <a:extLst>
              <a:ext uri="{FF2B5EF4-FFF2-40B4-BE49-F238E27FC236}">
                <a16:creationId xmlns:a16="http://schemas.microsoft.com/office/drawing/2014/main" xmlns="" id="{DF90E6DA-3A44-49C9-A268-E583F963E6BA}"/>
              </a:ext>
            </a:extLst>
          </p:cNvPr>
          <p:cNvSpPr/>
          <p:nvPr/>
        </p:nvSpPr>
        <p:spPr>
          <a:xfrm flipV="1">
            <a:off x="2161537" y="1562828"/>
            <a:ext cx="1251311" cy="196147"/>
          </a:xfrm>
          <a:prstGeom prst="bentUpArrow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F36C4668-5D47-4477-810F-7A8A07765222}"/>
              </a:ext>
            </a:extLst>
          </p:cNvPr>
          <p:cNvSpPr/>
          <p:nvPr/>
        </p:nvSpPr>
        <p:spPr>
          <a:xfrm>
            <a:off x="1709313" y="1382811"/>
            <a:ext cx="1117034" cy="410425"/>
          </a:xfrm>
          <a:prstGeom prst="rect">
            <a:avLst/>
          </a:prstGeom>
          <a:solidFill>
            <a:srgbClr val="77D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กองทัพ</a:t>
            </a:r>
          </a:p>
        </p:txBody>
      </p:sp>
    </p:spTree>
    <p:extLst>
      <p:ext uri="{BB962C8B-B14F-4D97-AF65-F5344CB8AC3E}">
        <p14:creationId xmlns:p14="http://schemas.microsoft.com/office/powerpoint/2010/main" val="1118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28" grpId="0" animBg="1"/>
      <p:bldP spid="9" grpId="0" animBg="1"/>
      <p:bldP spid="10" grpId="0" animBg="1"/>
      <p:bldP spid="1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58BC29A-C898-4F91-9841-6DCA45426165}"/>
              </a:ext>
            </a:extLst>
          </p:cNvPr>
          <p:cNvGrpSpPr/>
          <p:nvPr/>
        </p:nvGrpSpPr>
        <p:grpSpPr>
          <a:xfrm>
            <a:off x="530590" y="1094062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AC4F2D14-F801-4FD5-8E2B-7B5C2797F191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ABBE7969-38F0-4418-8A50-FC60EB0CC79B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6B884873-B47D-434A-B12F-9038FB85C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90" y="360820"/>
            <a:ext cx="9541565" cy="475200"/>
          </a:xfrm>
        </p:spPr>
        <p:txBody>
          <a:bodyPr/>
          <a:lstStyle/>
          <a:p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sz="32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xmlns="" id="{AF017689-142E-4C6A-8761-B71212D94DFC}"/>
              </a:ext>
            </a:extLst>
          </p:cNvPr>
          <p:cNvSpPr/>
          <p:nvPr/>
        </p:nvSpPr>
        <p:spPr>
          <a:xfrm>
            <a:off x="2372643" y="1317207"/>
            <a:ext cx="6240766" cy="296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นงคราญ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องค์เอกแก้ว	</a:t>
            </a:r>
            <a:r>
              <a:rPr lang="th-TH" sz="24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กระษัตรีย์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มาน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มนัส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กัตเวที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ยิ่งล้ำ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เกรงพระราชสามี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มลาย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 ชนม์เฮย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ขับ</a:t>
            </a:r>
            <a:r>
              <a:rPr lang="th-TH" sz="2400" b="1" dirty="0" err="1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คเช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นทร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เข่นค้ำ		สะอึกสู้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ดัสกร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	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xmlns="" id="{F91377D0-0F12-4D1E-B678-6F2CCB063128}"/>
              </a:ext>
            </a:extLst>
          </p:cNvPr>
          <p:cNvSpPr/>
          <p:nvPr/>
        </p:nvSpPr>
        <p:spPr>
          <a:xfrm>
            <a:off x="4136304" y="897345"/>
            <a:ext cx="1450732" cy="4813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นาง,ผู้หญิง</a:t>
            </a:r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xmlns="" id="{F43D143E-90FA-4B05-89C7-3DF53A155838}"/>
              </a:ext>
            </a:extLst>
          </p:cNvPr>
          <p:cNvSpPr/>
          <p:nvPr/>
        </p:nvSpPr>
        <p:spPr>
          <a:xfrm>
            <a:off x="1131250" y="3686268"/>
            <a:ext cx="7170212" cy="80330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สมเด็จพระสุริโย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เกรงว่าพระสวามีจะสิ้นพระชนม์จึงได้ขับช้างเข้าขวางพระเจ้าแปรและต่อสู้กับพระเจ้าแปรแทน</a:t>
            </a:r>
          </a:p>
          <a:p>
            <a:pPr algn="ctr"/>
            <a:endParaRPr lang="th-TH" sz="1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ลูกศร: โค้งขึ้น 37">
            <a:extLst>
              <a:ext uri="{FF2B5EF4-FFF2-40B4-BE49-F238E27FC236}">
                <a16:creationId xmlns:a16="http://schemas.microsoft.com/office/drawing/2014/main" xmlns="" id="{8EC81122-9D17-4C96-9AAF-86CE4D15A18C}"/>
              </a:ext>
            </a:extLst>
          </p:cNvPr>
          <p:cNvSpPr/>
          <p:nvPr/>
        </p:nvSpPr>
        <p:spPr>
          <a:xfrm rot="10800000">
            <a:off x="5301372" y="2432971"/>
            <a:ext cx="1762272" cy="237553"/>
          </a:xfrm>
          <a:prstGeom prst="ben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15E55FEF-8710-41C2-9AAE-A959FA81F3DF}"/>
              </a:ext>
            </a:extLst>
          </p:cNvPr>
          <p:cNvSpPr/>
          <p:nvPr/>
        </p:nvSpPr>
        <p:spPr>
          <a:xfrm>
            <a:off x="5937881" y="2079061"/>
            <a:ext cx="1603522" cy="5290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ตาย,แตก,ทำลาย</a:t>
            </a:r>
          </a:p>
        </p:txBody>
      </p:sp>
      <p:sp>
        <p:nvSpPr>
          <p:cNvPr id="39" name="ลูกศร: โค้งขึ้น 38">
            <a:extLst>
              <a:ext uri="{FF2B5EF4-FFF2-40B4-BE49-F238E27FC236}">
                <a16:creationId xmlns:a16="http://schemas.microsoft.com/office/drawing/2014/main" xmlns="" id="{86A16DA7-ED00-44AA-B8BE-9A896C5594C4}"/>
              </a:ext>
            </a:extLst>
          </p:cNvPr>
          <p:cNvSpPr/>
          <p:nvPr/>
        </p:nvSpPr>
        <p:spPr>
          <a:xfrm rot="10800000" flipH="1">
            <a:off x="6357741" y="3308605"/>
            <a:ext cx="1411806" cy="237553"/>
          </a:xfrm>
          <a:prstGeom prst="bent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xmlns="" id="{95D52064-FA42-4BEC-A1EF-80A26059B074}"/>
              </a:ext>
            </a:extLst>
          </p:cNvPr>
          <p:cNvSpPr/>
          <p:nvPr/>
        </p:nvSpPr>
        <p:spPr>
          <a:xfrm>
            <a:off x="6952025" y="3126314"/>
            <a:ext cx="1178757" cy="41187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ข้าศึก</a:t>
            </a:r>
          </a:p>
        </p:txBody>
      </p:sp>
      <p:sp>
        <p:nvSpPr>
          <p:cNvPr id="40" name="ลูกศร: โค้งขึ้น 39">
            <a:extLst>
              <a:ext uri="{FF2B5EF4-FFF2-40B4-BE49-F238E27FC236}">
                <a16:creationId xmlns:a16="http://schemas.microsoft.com/office/drawing/2014/main" xmlns="" id="{650E3306-07F9-44C7-BAC8-835977C10CDA}"/>
              </a:ext>
            </a:extLst>
          </p:cNvPr>
          <p:cNvSpPr/>
          <p:nvPr/>
        </p:nvSpPr>
        <p:spPr>
          <a:xfrm rot="10800000" flipH="1" flipV="1">
            <a:off x="1977974" y="3442504"/>
            <a:ext cx="1133674" cy="237552"/>
          </a:xfrm>
          <a:prstGeom prst="bentUpArrow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xmlns="" id="{E2E0017C-36A3-4D2B-B30C-38C117F9B74F}"/>
              </a:ext>
            </a:extLst>
          </p:cNvPr>
          <p:cNvSpPr/>
          <p:nvPr/>
        </p:nvSpPr>
        <p:spPr>
          <a:xfrm>
            <a:off x="1207091" y="3324113"/>
            <a:ext cx="1067807" cy="393416"/>
          </a:xfrm>
          <a:prstGeom prst="rect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ช้าง</a:t>
            </a:r>
          </a:p>
        </p:txBody>
      </p:sp>
      <p:sp>
        <p:nvSpPr>
          <p:cNvPr id="41" name="ลูกศร: โค้งขึ้น 40">
            <a:extLst>
              <a:ext uri="{FF2B5EF4-FFF2-40B4-BE49-F238E27FC236}">
                <a16:creationId xmlns:a16="http://schemas.microsoft.com/office/drawing/2014/main" xmlns="" id="{B81995A4-A5BD-43CD-90B2-1921CA8354D6}"/>
              </a:ext>
            </a:extLst>
          </p:cNvPr>
          <p:cNvSpPr/>
          <p:nvPr/>
        </p:nvSpPr>
        <p:spPr>
          <a:xfrm rot="10800000" flipH="1">
            <a:off x="1685330" y="1842526"/>
            <a:ext cx="1440960" cy="256725"/>
          </a:xfrm>
          <a:prstGeom prst="bent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ลูกศร: โค้งขึ้น 41">
            <a:extLst>
              <a:ext uri="{FF2B5EF4-FFF2-40B4-BE49-F238E27FC236}">
                <a16:creationId xmlns:a16="http://schemas.microsoft.com/office/drawing/2014/main" xmlns="" id="{DB9A409C-255C-458A-8639-1779B38941E6}"/>
              </a:ext>
            </a:extLst>
          </p:cNvPr>
          <p:cNvSpPr/>
          <p:nvPr/>
        </p:nvSpPr>
        <p:spPr>
          <a:xfrm rot="10800000" flipH="1" flipV="1">
            <a:off x="1282485" y="2323426"/>
            <a:ext cx="1390975" cy="347098"/>
          </a:xfrm>
          <a:prstGeom prst="bentUpArrow">
            <a:avLst>
              <a:gd name="adj1" fmla="val 13274"/>
              <a:gd name="adj2" fmla="val 25000"/>
              <a:gd name="adj3" fmla="val 50000"/>
            </a:avLst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C3F02C04-A83A-4193-A7B3-A67F7BEA7E98}"/>
              </a:ext>
            </a:extLst>
          </p:cNvPr>
          <p:cNvSpPr/>
          <p:nvPr/>
        </p:nvSpPr>
        <p:spPr>
          <a:xfrm>
            <a:off x="1184388" y="2312524"/>
            <a:ext cx="834951" cy="500723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xmlns="" id="{30290D24-8A6C-49A8-B2AA-01ADD58193EC}"/>
              </a:ext>
            </a:extLst>
          </p:cNvPr>
          <p:cNvSpPr/>
          <p:nvPr/>
        </p:nvSpPr>
        <p:spPr>
          <a:xfrm>
            <a:off x="1499498" y="1648998"/>
            <a:ext cx="581438" cy="393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ใจ</a:t>
            </a:r>
          </a:p>
        </p:txBody>
      </p:sp>
      <p:sp>
        <p:nvSpPr>
          <p:cNvPr id="10" name="ลูกศร: ลง 9">
            <a:extLst>
              <a:ext uri="{FF2B5EF4-FFF2-40B4-BE49-F238E27FC236}">
                <a16:creationId xmlns:a16="http://schemas.microsoft.com/office/drawing/2014/main" xmlns="" id="{6D029E20-B336-42A8-893B-6387B6C415A8}"/>
              </a:ext>
            </a:extLst>
          </p:cNvPr>
          <p:cNvSpPr/>
          <p:nvPr/>
        </p:nvSpPr>
        <p:spPr>
          <a:xfrm>
            <a:off x="3206120" y="1440093"/>
            <a:ext cx="181038" cy="65915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xmlns="" id="{33340CF1-8240-4685-AEE6-F2A1EC467365}"/>
              </a:ext>
            </a:extLst>
          </p:cNvPr>
          <p:cNvSpPr/>
          <p:nvPr/>
        </p:nvSpPr>
        <p:spPr>
          <a:xfrm>
            <a:off x="1614711" y="1048580"/>
            <a:ext cx="1763661" cy="4576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แทนคุณ,รู้คุณ</a:t>
            </a:r>
          </a:p>
        </p:txBody>
      </p:sp>
    </p:spTree>
    <p:extLst>
      <p:ext uri="{BB962C8B-B14F-4D97-AF65-F5344CB8AC3E}">
        <p14:creationId xmlns:p14="http://schemas.microsoft.com/office/powerpoint/2010/main" val="299080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  <p:bldP spid="27" grpId="0" animBg="1"/>
      <p:bldP spid="28" grpId="0" animBg="1"/>
      <p:bldP spid="29" grpId="0" animBg="1"/>
      <p:bldP spid="25" grpId="0" animBg="1"/>
      <p:bldP spid="24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xmlns="" id="{F3371351-2F4A-4A9E-97C4-A1A01A7F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80" y="360820"/>
            <a:ext cx="7331626" cy="475200"/>
          </a:xfrm>
        </p:spPr>
        <p:txBody>
          <a:bodyPr/>
          <a:lstStyle/>
          <a:p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พระสุริโย</a:t>
            </a:r>
            <a:r>
              <a:rPr lang="th-TH" sz="32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21673A83-DFB5-4794-9CE6-6EA7DDA05BBE}"/>
              </a:ext>
            </a:extLst>
          </p:cNvPr>
          <p:cNvGrpSpPr/>
          <p:nvPr/>
        </p:nvGrpSpPr>
        <p:grpSpPr>
          <a:xfrm>
            <a:off x="530940" y="1107276"/>
            <a:ext cx="8193960" cy="3803490"/>
            <a:chOff x="3097044" y="2015222"/>
            <a:chExt cx="3149807" cy="2099103"/>
          </a:xfrm>
        </p:grpSpPr>
        <p:sp>
          <p:nvSpPr>
            <p:cNvPr id="5" name="Google Shape;1865;p53">
              <a:extLst>
                <a:ext uri="{FF2B5EF4-FFF2-40B4-BE49-F238E27FC236}">
                  <a16:creationId xmlns:a16="http://schemas.microsoft.com/office/drawing/2014/main" xmlns="" id="{0D162E5F-C9E8-479A-83E3-F8F913AE9841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253B6E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Google Shape;1866;p53">
              <a:extLst>
                <a:ext uri="{FF2B5EF4-FFF2-40B4-BE49-F238E27FC236}">
                  <a16:creationId xmlns:a16="http://schemas.microsoft.com/office/drawing/2014/main" xmlns="" id="{4F88891F-A283-4A67-BDFF-106EEEE06E61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D602AFEA-6ECE-423D-98A3-404D117A339B}"/>
              </a:ext>
            </a:extLst>
          </p:cNvPr>
          <p:cNvSpPr/>
          <p:nvPr/>
        </p:nvSpPr>
        <p:spPr>
          <a:xfrm>
            <a:off x="2360925" y="1432605"/>
            <a:ext cx="5546046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ขุนมอญ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ร่อน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ง้าว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ฟาด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ฉาดฉะ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แล่ง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ตราบ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อุระ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หรุบ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ดิ้น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โอรส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รีบกันพระ		ศพสู่ นครแฮ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สูญชีพ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ไป่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สูญสิ้น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พจน์</a:t>
            </a:r>
            <a:r>
              <a:rPr lang="th-TH" sz="2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ผู้สรรเสริญ</a:t>
            </a:r>
            <a:endParaRPr lang="en-US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CDCF29B0-6702-48A6-B6E7-C2830B48B598}"/>
              </a:ext>
            </a:extLst>
          </p:cNvPr>
          <p:cNvSpPr/>
          <p:nvPr/>
        </p:nvSpPr>
        <p:spPr>
          <a:xfrm>
            <a:off x="835069" y="1892621"/>
            <a:ext cx="1427433" cy="4739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ผ่า,ทำให้แตก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76F35105-E09E-47C2-A5A3-EDA1ECA51CF4}"/>
              </a:ext>
            </a:extLst>
          </p:cNvPr>
          <p:cNvSpPr/>
          <p:nvPr/>
        </p:nvSpPr>
        <p:spPr>
          <a:xfrm>
            <a:off x="1237029" y="3081035"/>
            <a:ext cx="879293" cy="466588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D7905F3C-C8A3-4880-8CAA-EFB6D9B31937}"/>
              </a:ext>
            </a:extLst>
          </p:cNvPr>
          <p:cNvSpPr/>
          <p:nvPr/>
        </p:nvSpPr>
        <p:spPr>
          <a:xfrm>
            <a:off x="1168142" y="3677620"/>
            <a:ext cx="6958221" cy="946406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พระเจ้าแปรเอาง้าวฟันพระสุริโย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ผ่าตรงอกสิ้นพระชนม์บนคอช้าง สองพระโอรสคือ พระราเมศวร และมหินทราได้กันพระศพแล้วนำเข้าสู่เมือง สมเด็จพระสุริโย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สิ้นพระชนม์ไปแล้ว จึงเหลือแต่คำสรรเสริญเยินยอ</a:t>
            </a:r>
          </a:p>
          <a:p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ลูกศร: โค้งขึ้น 33">
            <a:extLst>
              <a:ext uri="{FF2B5EF4-FFF2-40B4-BE49-F238E27FC236}">
                <a16:creationId xmlns:a16="http://schemas.microsoft.com/office/drawing/2014/main" xmlns="" id="{5ACEC646-5C74-4CCB-BF31-CACE89E4500D}"/>
              </a:ext>
            </a:extLst>
          </p:cNvPr>
          <p:cNvSpPr/>
          <p:nvPr/>
        </p:nvSpPr>
        <p:spPr>
          <a:xfrm rot="10800000">
            <a:off x="5313518" y="2036044"/>
            <a:ext cx="1762272" cy="237553"/>
          </a:xfrm>
          <a:prstGeom prst="bent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284A9A46-1B30-4833-92D9-D6865D427E95}"/>
              </a:ext>
            </a:extLst>
          </p:cNvPr>
          <p:cNvSpPr/>
          <p:nvPr/>
        </p:nvSpPr>
        <p:spPr>
          <a:xfrm>
            <a:off x="6414046" y="1877316"/>
            <a:ext cx="906347" cy="417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ร่วง,ล้ม</a:t>
            </a:r>
          </a:p>
        </p:txBody>
      </p:sp>
      <p:sp>
        <p:nvSpPr>
          <p:cNvPr id="35" name="ลูกศร: โค้งขึ้น 34">
            <a:extLst>
              <a:ext uri="{FF2B5EF4-FFF2-40B4-BE49-F238E27FC236}">
                <a16:creationId xmlns:a16="http://schemas.microsoft.com/office/drawing/2014/main" xmlns="" id="{D0A6FEB0-35D3-4157-B6F2-9021210AED73}"/>
              </a:ext>
            </a:extLst>
          </p:cNvPr>
          <p:cNvSpPr/>
          <p:nvPr/>
        </p:nvSpPr>
        <p:spPr>
          <a:xfrm rot="10800000">
            <a:off x="5313518" y="3132823"/>
            <a:ext cx="1762272" cy="237553"/>
          </a:xfrm>
          <a:prstGeom prst="bent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8653B9C4-4B3B-4F53-98A1-00F8A6CC77F5}"/>
              </a:ext>
            </a:extLst>
          </p:cNvPr>
          <p:cNvSpPr/>
          <p:nvPr/>
        </p:nvSpPr>
        <p:spPr>
          <a:xfrm>
            <a:off x="6697729" y="2877848"/>
            <a:ext cx="879292" cy="466588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คำพูด</a:t>
            </a:r>
          </a:p>
        </p:txBody>
      </p:sp>
      <p:sp>
        <p:nvSpPr>
          <p:cNvPr id="36" name="ลูกศร: โค้งขึ้น 35">
            <a:extLst>
              <a:ext uri="{FF2B5EF4-FFF2-40B4-BE49-F238E27FC236}">
                <a16:creationId xmlns:a16="http://schemas.microsoft.com/office/drawing/2014/main" xmlns="" id="{1B855904-6CD7-4C7C-BADA-5E6D0CBAF138}"/>
              </a:ext>
            </a:extLst>
          </p:cNvPr>
          <p:cNvSpPr/>
          <p:nvPr/>
        </p:nvSpPr>
        <p:spPr>
          <a:xfrm rot="10800000">
            <a:off x="3648337" y="2036043"/>
            <a:ext cx="827970" cy="251898"/>
          </a:xfrm>
          <a:prstGeom prst="bentUpArrow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C43904AC-6423-4CA1-A9BD-BE695DD5F5F9}"/>
              </a:ext>
            </a:extLst>
          </p:cNvPr>
          <p:cNvSpPr/>
          <p:nvPr/>
        </p:nvSpPr>
        <p:spPr>
          <a:xfrm>
            <a:off x="4127244" y="1921525"/>
            <a:ext cx="720357" cy="466589"/>
          </a:xfrm>
          <a:prstGeom prst="rect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อก</a:t>
            </a:r>
          </a:p>
        </p:txBody>
      </p:sp>
      <p:sp>
        <p:nvSpPr>
          <p:cNvPr id="37" name="ลูกศร: โค้งขึ้น 36">
            <a:extLst>
              <a:ext uri="{FF2B5EF4-FFF2-40B4-BE49-F238E27FC236}">
                <a16:creationId xmlns:a16="http://schemas.microsoft.com/office/drawing/2014/main" xmlns="" id="{7065C995-2ED7-479C-B9C8-A96DE96815BD}"/>
              </a:ext>
            </a:extLst>
          </p:cNvPr>
          <p:cNvSpPr/>
          <p:nvPr/>
        </p:nvSpPr>
        <p:spPr>
          <a:xfrm rot="10800000" flipH="1">
            <a:off x="1924843" y="3135107"/>
            <a:ext cx="1214139" cy="231162"/>
          </a:xfrm>
          <a:prstGeom prst="bentUpArrow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ลูกศร: โค้งขึ้น 37">
            <a:extLst>
              <a:ext uri="{FF2B5EF4-FFF2-40B4-BE49-F238E27FC236}">
                <a16:creationId xmlns:a16="http://schemas.microsoft.com/office/drawing/2014/main" xmlns="" id="{4450DC4C-7D37-4141-B711-B36E30EA3702}"/>
              </a:ext>
            </a:extLst>
          </p:cNvPr>
          <p:cNvSpPr/>
          <p:nvPr/>
        </p:nvSpPr>
        <p:spPr>
          <a:xfrm rot="10800000" flipH="1">
            <a:off x="2166929" y="1962479"/>
            <a:ext cx="827970" cy="318526"/>
          </a:xfrm>
          <a:prstGeom prst="bentUpArrow">
            <a:avLst>
              <a:gd name="adj1" fmla="val 8961"/>
              <a:gd name="adj2" fmla="val 26021"/>
              <a:gd name="adj3" fmla="val 18876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2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 animBg="1"/>
      <p:bldP spid="10" grpId="0" animBg="1"/>
      <p:bldP spid="1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5CE20B8E-405C-4A41-9A93-1ADFD330BC52}"/>
              </a:ext>
            </a:extLst>
          </p:cNvPr>
          <p:cNvSpPr txBox="1"/>
          <p:nvPr/>
        </p:nvSpPr>
        <p:spPr>
          <a:xfrm>
            <a:off x="1099334" y="1654139"/>
            <a:ext cx="6328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คุณค่าเรื่องโคลงภาพพระราชพงศาวดาร 	พระศรีสุริโย</a:t>
            </a:r>
            <a:r>
              <a:rPr lang="th-TH" sz="4000" b="1" dirty="0" err="1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</a:p>
        </p:txBody>
      </p:sp>
    </p:spTree>
    <p:extLst>
      <p:ext uri="{BB962C8B-B14F-4D97-AF65-F5344CB8AC3E}">
        <p14:creationId xmlns:p14="http://schemas.microsoft.com/office/powerpoint/2010/main" val="23843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p40"/>
          <p:cNvSpPr/>
          <p:nvPr/>
        </p:nvSpPr>
        <p:spPr>
          <a:xfrm>
            <a:off x="220965" y="1803596"/>
            <a:ext cx="2603822" cy="2268452"/>
          </a:xfrm>
          <a:custGeom>
            <a:avLst/>
            <a:gdLst/>
            <a:ahLst/>
            <a:cxnLst/>
            <a:rect l="l" t="t" r="r" b="b"/>
            <a:pathLst>
              <a:path w="95808" h="83468" extrusionOk="0">
                <a:moveTo>
                  <a:pt x="14743" y="1"/>
                </a:moveTo>
                <a:cubicBezTo>
                  <a:pt x="6597" y="1"/>
                  <a:pt x="1" y="6597"/>
                  <a:pt x="1" y="14743"/>
                </a:cubicBezTo>
                <a:lnTo>
                  <a:pt x="1" y="68725"/>
                </a:lnTo>
                <a:cubicBezTo>
                  <a:pt x="1" y="76871"/>
                  <a:pt x="6597" y="83467"/>
                  <a:pt x="14743" y="83467"/>
                </a:cubicBezTo>
                <a:lnTo>
                  <a:pt x="81066" y="83467"/>
                </a:lnTo>
                <a:cubicBezTo>
                  <a:pt x="89212" y="83467"/>
                  <a:pt x="95808" y="76871"/>
                  <a:pt x="95808" y="68725"/>
                </a:cubicBezTo>
                <a:lnTo>
                  <a:pt x="95808" y="14743"/>
                </a:lnTo>
                <a:cubicBezTo>
                  <a:pt x="95808" y="6597"/>
                  <a:pt x="89212" y="1"/>
                  <a:pt x="81066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7" name="Google Shape;3477;p40"/>
          <p:cNvGrpSpPr/>
          <p:nvPr/>
        </p:nvGrpSpPr>
        <p:grpSpPr>
          <a:xfrm flipH="1">
            <a:off x="394166" y="1415404"/>
            <a:ext cx="2430621" cy="2508536"/>
            <a:chOff x="3836975" y="2014000"/>
            <a:chExt cx="2370875" cy="2446875"/>
          </a:xfrm>
        </p:grpSpPr>
        <p:sp>
          <p:nvSpPr>
            <p:cNvPr id="3478" name="Google Shape;3478;p40"/>
            <p:cNvSpPr/>
            <p:nvPr/>
          </p:nvSpPr>
          <p:spPr>
            <a:xfrm>
              <a:off x="3836975" y="2985050"/>
              <a:ext cx="544850" cy="507725"/>
            </a:xfrm>
            <a:custGeom>
              <a:avLst/>
              <a:gdLst/>
              <a:ahLst/>
              <a:cxnLst/>
              <a:rect l="l" t="t" r="r" b="b"/>
              <a:pathLst>
                <a:path w="21794" h="20309" extrusionOk="0">
                  <a:moveTo>
                    <a:pt x="17016" y="1"/>
                  </a:moveTo>
                  <a:cubicBezTo>
                    <a:pt x="16950" y="1"/>
                    <a:pt x="16880" y="12"/>
                    <a:pt x="16809" y="34"/>
                  </a:cubicBezTo>
                  <a:cubicBezTo>
                    <a:pt x="16171" y="217"/>
                    <a:pt x="14438" y="1767"/>
                    <a:pt x="13891" y="4168"/>
                  </a:cubicBezTo>
                  <a:cubicBezTo>
                    <a:pt x="13891" y="4168"/>
                    <a:pt x="13635" y="4779"/>
                    <a:pt x="12995" y="4779"/>
                  </a:cubicBezTo>
                  <a:cubicBezTo>
                    <a:pt x="12841" y="4779"/>
                    <a:pt x="12664" y="4743"/>
                    <a:pt x="12462" y="4654"/>
                  </a:cubicBezTo>
                  <a:cubicBezTo>
                    <a:pt x="10912" y="3955"/>
                    <a:pt x="5745" y="1311"/>
                    <a:pt x="4803" y="977"/>
                  </a:cubicBezTo>
                  <a:cubicBezTo>
                    <a:pt x="4447" y="862"/>
                    <a:pt x="4059" y="785"/>
                    <a:pt x="3766" y="785"/>
                  </a:cubicBezTo>
                  <a:cubicBezTo>
                    <a:pt x="3358" y="785"/>
                    <a:pt x="3134" y="935"/>
                    <a:pt x="3435" y="1341"/>
                  </a:cubicBezTo>
                  <a:cubicBezTo>
                    <a:pt x="3800" y="1828"/>
                    <a:pt x="5897" y="3408"/>
                    <a:pt x="7021" y="4259"/>
                  </a:cubicBezTo>
                  <a:cubicBezTo>
                    <a:pt x="5819" y="3377"/>
                    <a:pt x="3417" y="1696"/>
                    <a:pt x="2586" y="1696"/>
                  </a:cubicBezTo>
                  <a:cubicBezTo>
                    <a:pt x="2473" y="1696"/>
                    <a:pt x="2388" y="1728"/>
                    <a:pt x="2341" y="1797"/>
                  </a:cubicBezTo>
                  <a:cubicBezTo>
                    <a:pt x="2128" y="2132"/>
                    <a:pt x="2462" y="2800"/>
                    <a:pt x="3648" y="3803"/>
                  </a:cubicBezTo>
                  <a:cubicBezTo>
                    <a:pt x="2766" y="3226"/>
                    <a:pt x="1945" y="2770"/>
                    <a:pt x="1672" y="2770"/>
                  </a:cubicBezTo>
                  <a:cubicBezTo>
                    <a:pt x="0" y="2800"/>
                    <a:pt x="4803" y="6448"/>
                    <a:pt x="4803" y="6448"/>
                  </a:cubicBezTo>
                  <a:cubicBezTo>
                    <a:pt x="2262" y="4565"/>
                    <a:pt x="1736" y="4003"/>
                    <a:pt x="1443" y="4003"/>
                  </a:cubicBezTo>
                  <a:cubicBezTo>
                    <a:pt x="1343" y="4003"/>
                    <a:pt x="1271" y="4068"/>
                    <a:pt x="1155" y="4168"/>
                  </a:cubicBezTo>
                  <a:cubicBezTo>
                    <a:pt x="851" y="4442"/>
                    <a:pt x="1398" y="5232"/>
                    <a:pt x="3009" y="6873"/>
                  </a:cubicBezTo>
                  <a:lnTo>
                    <a:pt x="9028" y="13682"/>
                  </a:lnTo>
                  <a:lnTo>
                    <a:pt x="12584" y="20308"/>
                  </a:lnTo>
                  <a:lnTo>
                    <a:pt x="21794" y="14989"/>
                  </a:lnTo>
                  <a:lnTo>
                    <a:pt x="16292" y="7451"/>
                  </a:lnTo>
                  <a:cubicBezTo>
                    <a:pt x="16231" y="6904"/>
                    <a:pt x="16201" y="6235"/>
                    <a:pt x="16201" y="5475"/>
                  </a:cubicBezTo>
                  <a:cubicBezTo>
                    <a:pt x="16171" y="4806"/>
                    <a:pt x="16292" y="4168"/>
                    <a:pt x="16505" y="3530"/>
                  </a:cubicBezTo>
                  <a:cubicBezTo>
                    <a:pt x="16748" y="2770"/>
                    <a:pt x="17143" y="1767"/>
                    <a:pt x="17508" y="1281"/>
                  </a:cubicBezTo>
                  <a:cubicBezTo>
                    <a:pt x="17915" y="738"/>
                    <a:pt x="17571" y="1"/>
                    <a:pt x="17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0"/>
            <p:cNvSpPr/>
            <p:nvPr/>
          </p:nvSpPr>
          <p:spPr>
            <a:xfrm>
              <a:off x="3893950" y="3082975"/>
              <a:ext cx="116300" cy="89975"/>
            </a:xfrm>
            <a:custGeom>
              <a:avLst/>
              <a:gdLst/>
              <a:ahLst/>
              <a:cxnLst/>
              <a:rect l="l" t="t" r="r" b="b"/>
              <a:pathLst>
                <a:path w="4652" h="3599" extrusionOk="0">
                  <a:moveTo>
                    <a:pt x="82" y="0"/>
                  </a:moveTo>
                  <a:cubicBezTo>
                    <a:pt x="72" y="0"/>
                    <a:pt x="65" y="3"/>
                    <a:pt x="62" y="8"/>
                  </a:cubicBezTo>
                  <a:cubicBezTo>
                    <a:pt x="1" y="69"/>
                    <a:pt x="943" y="950"/>
                    <a:pt x="2220" y="1953"/>
                  </a:cubicBezTo>
                  <a:cubicBezTo>
                    <a:pt x="3417" y="2888"/>
                    <a:pt x="4446" y="3598"/>
                    <a:pt x="4579" y="3598"/>
                  </a:cubicBezTo>
                  <a:cubicBezTo>
                    <a:pt x="4584" y="3598"/>
                    <a:pt x="4588" y="3597"/>
                    <a:pt x="4590" y="3595"/>
                  </a:cubicBezTo>
                  <a:cubicBezTo>
                    <a:pt x="4651" y="3503"/>
                    <a:pt x="3709" y="2622"/>
                    <a:pt x="2463" y="1649"/>
                  </a:cubicBezTo>
                  <a:cubicBezTo>
                    <a:pt x="1287" y="703"/>
                    <a:pt x="24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0"/>
            <p:cNvSpPr/>
            <p:nvPr/>
          </p:nvSpPr>
          <p:spPr>
            <a:xfrm>
              <a:off x="3909925" y="3054100"/>
              <a:ext cx="129950" cy="88550"/>
            </a:xfrm>
            <a:custGeom>
              <a:avLst/>
              <a:gdLst/>
              <a:ahLst/>
              <a:cxnLst/>
              <a:rect l="l" t="t" r="r" b="b"/>
              <a:pathLst>
                <a:path w="5198" h="3542" extrusionOk="0">
                  <a:moveTo>
                    <a:pt x="82" y="0"/>
                  </a:moveTo>
                  <a:cubicBezTo>
                    <a:pt x="71" y="0"/>
                    <a:pt x="64" y="3"/>
                    <a:pt x="61" y="8"/>
                  </a:cubicBezTo>
                  <a:cubicBezTo>
                    <a:pt x="0" y="99"/>
                    <a:pt x="1094" y="950"/>
                    <a:pt x="2492" y="1923"/>
                  </a:cubicBezTo>
                  <a:cubicBezTo>
                    <a:pt x="3811" y="2840"/>
                    <a:pt x="4941" y="3542"/>
                    <a:pt x="5116" y="3542"/>
                  </a:cubicBezTo>
                  <a:cubicBezTo>
                    <a:pt x="5126" y="3542"/>
                    <a:pt x="5133" y="3539"/>
                    <a:pt x="5137" y="3534"/>
                  </a:cubicBezTo>
                  <a:cubicBezTo>
                    <a:pt x="5198" y="3443"/>
                    <a:pt x="4103" y="2592"/>
                    <a:pt x="2705" y="1619"/>
                  </a:cubicBezTo>
                  <a:cubicBezTo>
                    <a:pt x="1386" y="701"/>
                    <a:pt x="25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0"/>
            <p:cNvSpPr/>
            <p:nvPr/>
          </p:nvSpPr>
          <p:spPr>
            <a:xfrm>
              <a:off x="3937275" y="3028250"/>
              <a:ext cx="123875" cy="82500"/>
            </a:xfrm>
            <a:custGeom>
              <a:avLst/>
              <a:gdLst/>
              <a:ahLst/>
              <a:cxnLst/>
              <a:rect l="l" t="t" r="r" b="b"/>
              <a:pathLst>
                <a:path w="4955" h="3300" extrusionOk="0">
                  <a:moveTo>
                    <a:pt x="84" y="0"/>
                  </a:moveTo>
                  <a:cubicBezTo>
                    <a:pt x="73" y="0"/>
                    <a:pt x="65" y="3"/>
                    <a:pt x="61" y="9"/>
                  </a:cubicBezTo>
                  <a:cubicBezTo>
                    <a:pt x="0" y="100"/>
                    <a:pt x="1034" y="920"/>
                    <a:pt x="2371" y="1802"/>
                  </a:cubicBezTo>
                  <a:cubicBezTo>
                    <a:pt x="3627" y="2658"/>
                    <a:pt x="4695" y="3300"/>
                    <a:pt x="4871" y="3300"/>
                  </a:cubicBezTo>
                  <a:cubicBezTo>
                    <a:pt x="4883" y="3300"/>
                    <a:pt x="4890" y="3297"/>
                    <a:pt x="4894" y="3291"/>
                  </a:cubicBezTo>
                  <a:cubicBezTo>
                    <a:pt x="4955" y="3200"/>
                    <a:pt x="3921" y="2410"/>
                    <a:pt x="2584" y="1498"/>
                  </a:cubicBezTo>
                  <a:cubicBezTo>
                    <a:pt x="1328" y="642"/>
                    <a:pt x="260" y="0"/>
                    <a:pt x="8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0"/>
            <p:cNvSpPr/>
            <p:nvPr/>
          </p:nvSpPr>
          <p:spPr>
            <a:xfrm>
              <a:off x="4062650" y="3197150"/>
              <a:ext cx="742450" cy="986350"/>
            </a:xfrm>
            <a:custGeom>
              <a:avLst/>
              <a:gdLst/>
              <a:ahLst/>
              <a:cxnLst/>
              <a:rect l="l" t="t" r="r" b="b"/>
              <a:pathLst>
                <a:path w="29698" h="39454" extrusionOk="0">
                  <a:moveTo>
                    <a:pt x="7782" y="0"/>
                  </a:moveTo>
                  <a:lnTo>
                    <a:pt x="1" y="5198"/>
                  </a:lnTo>
                  <a:cubicBezTo>
                    <a:pt x="1" y="5198"/>
                    <a:pt x="15016" y="33071"/>
                    <a:pt x="16840" y="35594"/>
                  </a:cubicBezTo>
                  <a:cubicBezTo>
                    <a:pt x="18664" y="38147"/>
                    <a:pt x="24682" y="39454"/>
                    <a:pt x="24682" y="39454"/>
                  </a:cubicBezTo>
                  <a:lnTo>
                    <a:pt x="29697" y="2778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0"/>
            <p:cNvSpPr/>
            <p:nvPr/>
          </p:nvSpPr>
          <p:spPr>
            <a:xfrm>
              <a:off x="5523175" y="2225250"/>
              <a:ext cx="281175" cy="548600"/>
            </a:xfrm>
            <a:custGeom>
              <a:avLst/>
              <a:gdLst/>
              <a:ahLst/>
              <a:cxnLst/>
              <a:rect l="l" t="t" r="r" b="b"/>
              <a:pathLst>
                <a:path w="11247" h="21944" extrusionOk="0">
                  <a:moveTo>
                    <a:pt x="4985" y="0"/>
                  </a:moveTo>
                  <a:lnTo>
                    <a:pt x="0" y="20457"/>
                  </a:lnTo>
                  <a:cubicBezTo>
                    <a:pt x="109" y="21273"/>
                    <a:pt x="901" y="21944"/>
                    <a:pt x="1742" y="21944"/>
                  </a:cubicBezTo>
                  <a:cubicBezTo>
                    <a:pt x="1840" y="21944"/>
                    <a:pt x="1938" y="21935"/>
                    <a:pt x="2037" y="21916"/>
                  </a:cubicBezTo>
                  <a:cubicBezTo>
                    <a:pt x="2949" y="21764"/>
                    <a:pt x="3617" y="20730"/>
                    <a:pt x="3404" y="19818"/>
                  </a:cubicBezTo>
                  <a:lnTo>
                    <a:pt x="3404" y="19818"/>
                  </a:lnTo>
                  <a:cubicBezTo>
                    <a:pt x="3628" y="20754"/>
                    <a:pt x="4574" y="21282"/>
                    <a:pt x="5531" y="21282"/>
                  </a:cubicBezTo>
                  <a:cubicBezTo>
                    <a:pt x="6003" y="21282"/>
                    <a:pt x="6478" y="21153"/>
                    <a:pt x="6870" y="20882"/>
                  </a:cubicBezTo>
                  <a:cubicBezTo>
                    <a:pt x="8025" y="20092"/>
                    <a:pt x="8329" y="18390"/>
                    <a:pt x="7873" y="17052"/>
                  </a:cubicBezTo>
                  <a:lnTo>
                    <a:pt x="7873" y="17052"/>
                  </a:lnTo>
                  <a:cubicBezTo>
                    <a:pt x="8237" y="17381"/>
                    <a:pt x="8722" y="17545"/>
                    <a:pt x="9203" y="17545"/>
                  </a:cubicBezTo>
                  <a:cubicBezTo>
                    <a:pt x="9524" y="17545"/>
                    <a:pt x="9842" y="17472"/>
                    <a:pt x="10122" y="17326"/>
                  </a:cubicBezTo>
                  <a:cubicBezTo>
                    <a:pt x="10821" y="16931"/>
                    <a:pt x="11247" y="16080"/>
                    <a:pt x="11125" y="15289"/>
                  </a:cubicBezTo>
                  <a:cubicBezTo>
                    <a:pt x="10821" y="13587"/>
                    <a:pt x="8693" y="13040"/>
                    <a:pt x="7508" y="11794"/>
                  </a:cubicBezTo>
                  <a:cubicBezTo>
                    <a:pt x="6049" y="10274"/>
                    <a:pt x="6201" y="7934"/>
                    <a:pt x="6383" y="5836"/>
                  </a:cubicBezTo>
                  <a:cubicBezTo>
                    <a:pt x="6566" y="3769"/>
                    <a:pt x="6566" y="1368"/>
                    <a:pt x="49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0"/>
            <p:cNvSpPr/>
            <p:nvPr/>
          </p:nvSpPr>
          <p:spPr>
            <a:xfrm>
              <a:off x="4916000" y="2112775"/>
              <a:ext cx="493975" cy="495975"/>
            </a:xfrm>
            <a:custGeom>
              <a:avLst/>
              <a:gdLst/>
              <a:ahLst/>
              <a:cxnLst/>
              <a:rect l="l" t="t" r="r" b="b"/>
              <a:pathLst>
                <a:path w="19759" h="19839" extrusionOk="0">
                  <a:moveTo>
                    <a:pt x="19758" y="1"/>
                  </a:moveTo>
                  <a:lnTo>
                    <a:pt x="19758" y="1"/>
                  </a:lnTo>
                  <a:cubicBezTo>
                    <a:pt x="17631" y="1325"/>
                    <a:pt x="15120" y="2000"/>
                    <a:pt x="12619" y="2000"/>
                  </a:cubicBezTo>
                  <a:cubicBezTo>
                    <a:pt x="11331" y="2000"/>
                    <a:pt x="10045" y="1821"/>
                    <a:pt x="8816" y="1460"/>
                  </a:cubicBezTo>
                  <a:cubicBezTo>
                    <a:pt x="7691" y="1125"/>
                    <a:pt x="6627" y="639"/>
                    <a:pt x="5503" y="457"/>
                  </a:cubicBezTo>
                  <a:cubicBezTo>
                    <a:pt x="5165" y="393"/>
                    <a:pt x="4813" y="356"/>
                    <a:pt x="4463" y="356"/>
                  </a:cubicBezTo>
                  <a:cubicBezTo>
                    <a:pt x="3647" y="356"/>
                    <a:pt x="2837" y="554"/>
                    <a:pt x="2220" y="1065"/>
                  </a:cubicBezTo>
                  <a:cubicBezTo>
                    <a:pt x="1308" y="1764"/>
                    <a:pt x="943" y="3192"/>
                    <a:pt x="1642" y="4104"/>
                  </a:cubicBezTo>
                  <a:cubicBezTo>
                    <a:pt x="1977" y="4530"/>
                    <a:pt x="2463" y="4773"/>
                    <a:pt x="2706" y="5229"/>
                  </a:cubicBezTo>
                  <a:cubicBezTo>
                    <a:pt x="3162" y="6141"/>
                    <a:pt x="2433" y="7205"/>
                    <a:pt x="1673" y="7873"/>
                  </a:cubicBezTo>
                  <a:cubicBezTo>
                    <a:pt x="913" y="8542"/>
                    <a:pt x="1" y="9332"/>
                    <a:pt x="92" y="10335"/>
                  </a:cubicBezTo>
                  <a:cubicBezTo>
                    <a:pt x="214" y="11399"/>
                    <a:pt x="1308" y="11977"/>
                    <a:pt x="2250" y="12433"/>
                  </a:cubicBezTo>
                  <a:cubicBezTo>
                    <a:pt x="3223" y="12889"/>
                    <a:pt x="4287" y="13648"/>
                    <a:pt x="4165" y="14682"/>
                  </a:cubicBezTo>
                  <a:cubicBezTo>
                    <a:pt x="4104" y="15563"/>
                    <a:pt x="3253" y="16110"/>
                    <a:pt x="2889" y="16901"/>
                  </a:cubicBezTo>
                  <a:cubicBezTo>
                    <a:pt x="2402" y="17934"/>
                    <a:pt x="2949" y="19272"/>
                    <a:pt x="3952" y="19697"/>
                  </a:cubicBezTo>
                  <a:cubicBezTo>
                    <a:pt x="4186" y="19793"/>
                    <a:pt x="4434" y="19838"/>
                    <a:pt x="4682" y="19838"/>
                  </a:cubicBezTo>
                  <a:cubicBezTo>
                    <a:pt x="5530" y="19838"/>
                    <a:pt x="6382" y="19312"/>
                    <a:pt x="6688" y="18512"/>
                  </a:cubicBezTo>
                  <a:lnTo>
                    <a:pt x="197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0"/>
            <p:cNvSpPr/>
            <p:nvPr/>
          </p:nvSpPr>
          <p:spPr>
            <a:xfrm>
              <a:off x="4985150" y="2087125"/>
              <a:ext cx="661150" cy="1104725"/>
            </a:xfrm>
            <a:custGeom>
              <a:avLst/>
              <a:gdLst/>
              <a:ahLst/>
              <a:cxnLst/>
              <a:rect l="l" t="t" r="r" b="b"/>
              <a:pathLst>
                <a:path w="26446" h="44189" extrusionOk="0">
                  <a:moveTo>
                    <a:pt x="14402" y="1"/>
                  </a:moveTo>
                  <a:cubicBezTo>
                    <a:pt x="9333" y="1"/>
                    <a:pt x="4803" y="3499"/>
                    <a:pt x="3618" y="8595"/>
                  </a:cubicBezTo>
                  <a:cubicBezTo>
                    <a:pt x="2433" y="13793"/>
                    <a:pt x="1156" y="19568"/>
                    <a:pt x="791" y="22425"/>
                  </a:cubicBezTo>
                  <a:cubicBezTo>
                    <a:pt x="1" y="28292"/>
                    <a:pt x="5746" y="30055"/>
                    <a:pt x="5746" y="30055"/>
                  </a:cubicBezTo>
                  <a:lnTo>
                    <a:pt x="4712" y="35009"/>
                  </a:lnTo>
                  <a:cubicBezTo>
                    <a:pt x="3831" y="39143"/>
                    <a:pt x="6506" y="43216"/>
                    <a:pt x="10670" y="44037"/>
                  </a:cubicBezTo>
                  <a:cubicBezTo>
                    <a:pt x="11179" y="44139"/>
                    <a:pt x="11686" y="44188"/>
                    <a:pt x="12186" y="44188"/>
                  </a:cubicBezTo>
                  <a:cubicBezTo>
                    <a:pt x="15690" y="44188"/>
                    <a:pt x="18839" y="41765"/>
                    <a:pt x="19637" y="38201"/>
                  </a:cubicBezTo>
                  <a:lnTo>
                    <a:pt x="25017" y="13459"/>
                  </a:lnTo>
                  <a:cubicBezTo>
                    <a:pt x="26445" y="7471"/>
                    <a:pt x="22615" y="1452"/>
                    <a:pt x="16567" y="206"/>
                  </a:cubicBezTo>
                  <a:lnTo>
                    <a:pt x="15989" y="115"/>
                  </a:lnTo>
                  <a:cubicBezTo>
                    <a:pt x="15456" y="38"/>
                    <a:pt x="14926" y="1"/>
                    <a:pt x="14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0"/>
            <p:cNvSpPr/>
            <p:nvPr/>
          </p:nvSpPr>
          <p:spPr>
            <a:xfrm>
              <a:off x="5099900" y="2382150"/>
              <a:ext cx="45625" cy="41100"/>
            </a:xfrm>
            <a:custGeom>
              <a:avLst/>
              <a:gdLst/>
              <a:ahLst/>
              <a:cxnLst/>
              <a:rect l="l" t="t" r="r" b="b"/>
              <a:pathLst>
                <a:path w="1825" h="1644" extrusionOk="0">
                  <a:moveTo>
                    <a:pt x="902" y="0"/>
                  </a:moveTo>
                  <a:cubicBezTo>
                    <a:pt x="511" y="0"/>
                    <a:pt x="172" y="280"/>
                    <a:pt x="92" y="655"/>
                  </a:cubicBezTo>
                  <a:cubicBezTo>
                    <a:pt x="1" y="1080"/>
                    <a:pt x="305" y="1506"/>
                    <a:pt x="761" y="1627"/>
                  </a:cubicBezTo>
                  <a:cubicBezTo>
                    <a:pt x="816" y="1638"/>
                    <a:pt x="870" y="1643"/>
                    <a:pt x="925" y="1643"/>
                  </a:cubicBezTo>
                  <a:cubicBezTo>
                    <a:pt x="1321" y="1643"/>
                    <a:pt x="1680" y="1363"/>
                    <a:pt x="1733" y="989"/>
                  </a:cubicBezTo>
                  <a:cubicBezTo>
                    <a:pt x="1824" y="533"/>
                    <a:pt x="1520" y="107"/>
                    <a:pt x="1065" y="16"/>
                  </a:cubicBezTo>
                  <a:cubicBezTo>
                    <a:pt x="1010" y="5"/>
                    <a:pt x="955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0"/>
            <p:cNvSpPr/>
            <p:nvPr/>
          </p:nvSpPr>
          <p:spPr>
            <a:xfrm>
              <a:off x="5095350" y="2361350"/>
              <a:ext cx="85125" cy="28475"/>
            </a:xfrm>
            <a:custGeom>
              <a:avLst/>
              <a:gdLst/>
              <a:ahLst/>
              <a:cxnLst/>
              <a:rect l="l" t="t" r="r" b="b"/>
              <a:pathLst>
                <a:path w="3405" h="1139" extrusionOk="0">
                  <a:moveTo>
                    <a:pt x="1479" y="0"/>
                  </a:moveTo>
                  <a:cubicBezTo>
                    <a:pt x="1054" y="0"/>
                    <a:pt x="698" y="126"/>
                    <a:pt x="45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4" y="684"/>
                    <a:pt x="101" y="691"/>
                    <a:pt x="139" y="691"/>
                  </a:cubicBezTo>
                  <a:cubicBezTo>
                    <a:pt x="323" y="691"/>
                    <a:pt x="780" y="519"/>
                    <a:pt x="1359" y="519"/>
                  </a:cubicBezTo>
                  <a:cubicBezTo>
                    <a:pt x="1479" y="519"/>
                    <a:pt x="1604" y="527"/>
                    <a:pt x="1733" y="544"/>
                  </a:cubicBezTo>
                  <a:cubicBezTo>
                    <a:pt x="2559" y="654"/>
                    <a:pt x="3135" y="1139"/>
                    <a:pt x="3304" y="1139"/>
                  </a:cubicBezTo>
                  <a:cubicBezTo>
                    <a:pt x="3322" y="1139"/>
                    <a:pt x="3335" y="1133"/>
                    <a:pt x="3344" y="1122"/>
                  </a:cubicBezTo>
                  <a:cubicBezTo>
                    <a:pt x="3405" y="1091"/>
                    <a:pt x="3344" y="879"/>
                    <a:pt x="3070" y="636"/>
                  </a:cubicBezTo>
                  <a:cubicBezTo>
                    <a:pt x="2827" y="392"/>
                    <a:pt x="2371" y="119"/>
                    <a:pt x="1824" y="28"/>
                  </a:cubicBezTo>
                  <a:cubicBezTo>
                    <a:pt x="1705" y="9"/>
                    <a:pt x="1590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0"/>
            <p:cNvSpPr/>
            <p:nvPr/>
          </p:nvSpPr>
          <p:spPr>
            <a:xfrm>
              <a:off x="5320275" y="2418625"/>
              <a:ext cx="45625" cy="41125"/>
            </a:xfrm>
            <a:custGeom>
              <a:avLst/>
              <a:gdLst/>
              <a:ahLst/>
              <a:cxnLst/>
              <a:rect l="l" t="t" r="r" b="b"/>
              <a:pathLst>
                <a:path w="1825" h="1645" extrusionOk="0">
                  <a:moveTo>
                    <a:pt x="900" y="0"/>
                  </a:moveTo>
                  <a:cubicBezTo>
                    <a:pt x="504" y="0"/>
                    <a:pt x="145" y="280"/>
                    <a:pt x="92" y="655"/>
                  </a:cubicBezTo>
                  <a:cubicBezTo>
                    <a:pt x="0" y="1110"/>
                    <a:pt x="304" y="1536"/>
                    <a:pt x="760" y="1627"/>
                  </a:cubicBezTo>
                  <a:cubicBezTo>
                    <a:pt x="819" y="1639"/>
                    <a:pt x="878" y="1645"/>
                    <a:pt x="936" y="1645"/>
                  </a:cubicBezTo>
                  <a:cubicBezTo>
                    <a:pt x="1327" y="1645"/>
                    <a:pt x="1680" y="1386"/>
                    <a:pt x="1733" y="989"/>
                  </a:cubicBezTo>
                  <a:cubicBezTo>
                    <a:pt x="1824" y="563"/>
                    <a:pt x="1520" y="138"/>
                    <a:pt x="1064" y="16"/>
                  </a:cubicBezTo>
                  <a:cubicBezTo>
                    <a:pt x="1009" y="5"/>
                    <a:pt x="955" y="0"/>
                    <a:pt x="9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0"/>
            <p:cNvSpPr/>
            <p:nvPr/>
          </p:nvSpPr>
          <p:spPr>
            <a:xfrm>
              <a:off x="5316475" y="2397825"/>
              <a:ext cx="85125" cy="29050"/>
            </a:xfrm>
            <a:custGeom>
              <a:avLst/>
              <a:gdLst/>
              <a:ahLst/>
              <a:cxnLst/>
              <a:rect l="l" t="t" r="r" b="b"/>
              <a:pathLst>
                <a:path w="3405" h="1162" extrusionOk="0">
                  <a:moveTo>
                    <a:pt x="1461" y="0"/>
                  </a:moveTo>
                  <a:cubicBezTo>
                    <a:pt x="1043" y="0"/>
                    <a:pt x="667" y="126"/>
                    <a:pt x="42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0" y="684"/>
                    <a:pt x="93" y="691"/>
                    <a:pt x="129" y="691"/>
                  </a:cubicBezTo>
                  <a:cubicBezTo>
                    <a:pt x="303" y="691"/>
                    <a:pt x="773" y="519"/>
                    <a:pt x="1357" y="519"/>
                  </a:cubicBezTo>
                  <a:cubicBezTo>
                    <a:pt x="1478" y="519"/>
                    <a:pt x="1604" y="526"/>
                    <a:pt x="1733" y="544"/>
                  </a:cubicBezTo>
                  <a:cubicBezTo>
                    <a:pt x="2579" y="657"/>
                    <a:pt x="3137" y="1162"/>
                    <a:pt x="3310" y="1162"/>
                  </a:cubicBezTo>
                  <a:cubicBezTo>
                    <a:pt x="3324" y="1162"/>
                    <a:pt x="3335" y="1159"/>
                    <a:pt x="3344" y="1152"/>
                  </a:cubicBezTo>
                  <a:cubicBezTo>
                    <a:pt x="3405" y="1091"/>
                    <a:pt x="3344" y="879"/>
                    <a:pt x="3070" y="635"/>
                  </a:cubicBezTo>
                  <a:cubicBezTo>
                    <a:pt x="2827" y="392"/>
                    <a:pt x="2371" y="119"/>
                    <a:pt x="1794" y="28"/>
                  </a:cubicBezTo>
                  <a:cubicBezTo>
                    <a:pt x="1681" y="9"/>
                    <a:pt x="1570" y="0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0"/>
            <p:cNvSpPr/>
            <p:nvPr/>
          </p:nvSpPr>
          <p:spPr>
            <a:xfrm>
              <a:off x="5154625" y="2383300"/>
              <a:ext cx="97275" cy="186675"/>
            </a:xfrm>
            <a:custGeom>
              <a:avLst/>
              <a:gdLst/>
              <a:ahLst/>
              <a:cxnLst/>
              <a:rect l="l" t="t" r="r" b="b"/>
              <a:pathLst>
                <a:path w="3891" h="7467" extrusionOk="0">
                  <a:moveTo>
                    <a:pt x="3767" y="0"/>
                  </a:moveTo>
                  <a:cubicBezTo>
                    <a:pt x="3660" y="0"/>
                    <a:pt x="2543" y="1844"/>
                    <a:pt x="1246" y="4195"/>
                  </a:cubicBezTo>
                  <a:cubicBezTo>
                    <a:pt x="912" y="4773"/>
                    <a:pt x="608" y="5320"/>
                    <a:pt x="335" y="5837"/>
                  </a:cubicBezTo>
                  <a:cubicBezTo>
                    <a:pt x="213" y="6110"/>
                    <a:pt x="0" y="6384"/>
                    <a:pt x="61" y="6748"/>
                  </a:cubicBezTo>
                  <a:cubicBezTo>
                    <a:pt x="122" y="6931"/>
                    <a:pt x="274" y="7052"/>
                    <a:pt x="395" y="7113"/>
                  </a:cubicBezTo>
                  <a:cubicBezTo>
                    <a:pt x="547" y="7204"/>
                    <a:pt x="669" y="7204"/>
                    <a:pt x="790" y="7235"/>
                  </a:cubicBezTo>
                  <a:cubicBezTo>
                    <a:pt x="1512" y="7379"/>
                    <a:pt x="2005" y="7466"/>
                    <a:pt x="2195" y="7466"/>
                  </a:cubicBezTo>
                  <a:cubicBezTo>
                    <a:pt x="2245" y="7466"/>
                    <a:pt x="2274" y="7460"/>
                    <a:pt x="2280" y="7448"/>
                  </a:cubicBezTo>
                  <a:cubicBezTo>
                    <a:pt x="2280" y="7417"/>
                    <a:pt x="1733" y="7235"/>
                    <a:pt x="851" y="6992"/>
                  </a:cubicBezTo>
                  <a:cubicBezTo>
                    <a:pt x="608" y="6931"/>
                    <a:pt x="395" y="6840"/>
                    <a:pt x="395" y="6688"/>
                  </a:cubicBezTo>
                  <a:cubicBezTo>
                    <a:pt x="365" y="6505"/>
                    <a:pt x="487" y="6293"/>
                    <a:pt x="639" y="6019"/>
                  </a:cubicBezTo>
                  <a:cubicBezTo>
                    <a:pt x="942" y="5502"/>
                    <a:pt x="1246" y="4955"/>
                    <a:pt x="1581" y="4378"/>
                  </a:cubicBezTo>
                  <a:cubicBezTo>
                    <a:pt x="2888" y="2007"/>
                    <a:pt x="3891" y="61"/>
                    <a:pt x="3769" y="1"/>
                  </a:cubicBezTo>
                  <a:cubicBezTo>
                    <a:pt x="3769" y="0"/>
                    <a:pt x="3768" y="0"/>
                    <a:pt x="37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0"/>
            <p:cNvSpPr/>
            <p:nvPr/>
          </p:nvSpPr>
          <p:spPr>
            <a:xfrm>
              <a:off x="5324075" y="2313850"/>
              <a:ext cx="103375" cy="39425"/>
            </a:xfrm>
            <a:custGeom>
              <a:avLst/>
              <a:gdLst/>
              <a:ahLst/>
              <a:cxnLst/>
              <a:rect l="l" t="t" r="r" b="b"/>
              <a:pathLst>
                <a:path w="4135" h="1577" extrusionOk="0">
                  <a:moveTo>
                    <a:pt x="1333" y="1"/>
                  </a:moveTo>
                  <a:cubicBezTo>
                    <a:pt x="1074" y="1"/>
                    <a:pt x="840" y="30"/>
                    <a:pt x="639" y="73"/>
                  </a:cubicBezTo>
                  <a:cubicBezTo>
                    <a:pt x="244" y="195"/>
                    <a:pt x="0" y="347"/>
                    <a:pt x="31" y="469"/>
                  </a:cubicBezTo>
                  <a:cubicBezTo>
                    <a:pt x="92" y="712"/>
                    <a:pt x="1004" y="742"/>
                    <a:pt x="2037" y="1016"/>
                  </a:cubicBezTo>
                  <a:cubicBezTo>
                    <a:pt x="2897" y="1243"/>
                    <a:pt x="3610" y="1576"/>
                    <a:pt x="3930" y="1576"/>
                  </a:cubicBezTo>
                  <a:cubicBezTo>
                    <a:pt x="3994" y="1576"/>
                    <a:pt x="4043" y="1563"/>
                    <a:pt x="4073" y="1532"/>
                  </a:cubicBezTo>
                  <a:cubicBezTo>
                    <a:pt x="4134" y="1411"/>
                    <a:pt x="4013" y="1168"/>
                    <a:pt x="3709" y="894"/>
                  </a:cubicBezTo>
                  <a:cubicBezTo>
                    <a:pt x="3405" y="590"/>
                    <a:pt x="2888" y="286"/>
                    <a:pt x="2280" y="134"/>
                  </a:cubicBezTo>
                  <a:cubicBezTo>
                    <a:pt x="1943" y="38"/>
                    <a:pt x="1623" y="1"/>
                    <a:pt x="13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0"/>
            <p:cNvSpPr/>
            <p:nvPr/>
          </p:nvSpPr>
          <p:spPr>
            <a:xfrm>
              <a:off x="5112825" y="2295525"/>
              <a:ext cx="80575" cy="29000"/>
            </a:xfrm>
            <a:custGeom>
              <a:avLst/>
              <a:gdLst/>
              <a:ahLst/>
              <a:cxnLst/>
              <a:rect l="l" t="t" r="r" b="b"/>
              <a:pathLst>
                <a:path w="3223" h="1160" extrusionOk="0">
                  <a:moveTo>
                    <a:pt x="1432" y="0"/>
                  </a:moveTo>
                  <a:cubicBezTo>
                    <a:pt x="1020" y="0"/>
                    <a:pt x="651" y="109"/>
                    <a:pt x="426" y="259"/>
                  </a:cubicBezTo>
                  <a:cubicBezTo>
                    <a:pt x="122" y="442"/>
                    <a:pt x="0" y="624"/>
                    <a:pt x="61" y="746"/>
                  </a:cubicBezTo>
                  <a:cubicBezTo>
                    <a:pt x="213" y="958"/>
                    <a:pt x="852" y="837"/>
                    <a:pt x="1611" y="958"/>
                  </a:cubicBezTo>
                  <a:cubicBezTo>
                    <a:pt x="2143" y="1003"/>
                    <a:pt x="2609" y="1160"/>
                    <a:pt x="2894" y="1160"/>
                  </a:cubicBezTo>
                  <a:cubicBezTo>
                    <a:pt x="3001" y="1160"/>
                    <a:pt x="3082" y="1138"/>
                    <a:pt x="3131" y="1080"/>
                  </a:cubicBezTo>
                  <a:cubicBezTo>
                    <a:pt x="3222" y="989"/>
                    <a:pt x="3131" y="776"/>
                    <a:pt x="2888" y="533"/>
                  </a:cubicBezTo>
                  <a:cubicBezTo>
                    <a:pt x="2645" y="320"/>
                    <a:pt x="2219" y="77"/>
                    <a:pt x="1703" y="16"/>
                  </a:cubicBezTo>
                  <a:cubicBezTo>
                    <a:pt x="1611" y="5"/>
                    <a:pt x="1521" y="0"/>
                    <a:pt x="14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0"/>
            <p:cNvSpPr/>
            <p:nvPr/>
          </p:nvSpPr>
          <p:spPr>
            <a:xfrm>
              <a:off x="5474525" y="2164825"/>
              <a:ext cx="196075" cy="425800"/>
            </a:xfrm>
            <a:custGeom>
              <a:avLst/>
              <a:gdLst/>
              <a:ahLst/>
              <a:cxnLst/>
              <a:rect l="l" t="t" r="r" b="b"/>
              <a:pathLst>
                <a:path w="7843" h="17032" extrusionOk="0">
                  <a:moveTo>
                    <a:pt x="4287" y="0"/>
                  </a:moveTo>
                  <a:cubicBezTo>
                    <a:pt x="4126" y="0"/>
                    <a:pt x="3963" y="24"/>
                    <a:pt x="3800" y="77"/>
                  </a:cubicBezTo>
                  <a:cubicBezTo>
                    <a:pt x="2736" y="411"/>
                    <a:pt x="1186" y="2053"/>
                    <a:pt x="305" y="2721"/>
                  </a:cubicBezTo>
                  <a:lnTo>
                    <a:pt x="1" y="2995"/>
                  </a:lnTo>
                  <a:cubicBezTo>
                    <a:pt x="31" y="2995"/>
                    <a:pt x="31" y="3025"/>
                    <a:pt x="31" y="3025"/>
                  </a:cubicBezTo>
                  <a:cubicBezTo>
                    <a:pt x="852" y="3907"/>
                    <a:pt x="1338" y="5062"/>
                    <a:pt x="1308" y="6247"/>
                  </a:cubicBezTo>
                  <a:lnTo>
                    <a:pt x="1308" y="6369"/>
                  </a:lnTo>
                  <a:cubicBezTo>
                    <a:pt x="1308" y="8101"/>
                    <a:pt x="1004" y="9773"/>
                    <a:pt x="1004" y="11506"/>
                  </a:cubicBezTo>
                  <a:cubicBezTo>
                    <a:pt x="1004" y="13208"/>
                    <a:pt x="1338" y="14971"/>
                    <a:pt x="2402" y="16308"/>
                  </a:cubicBezTo>
                  <a:cubicBezTo>
                    <a:pt x="2722" y="16692"/>
                    <a:pt x="3237" y="17031"/>
                    <a:pt x="3683" y="17031"/>
                  </a:cubicBezTo>
                  <a:cubicBezTo>
                    <a:pt x="3873" y="17031"/>
                    <a:pt x="4050" y="16970"/>
                    <a:pt x="4195" y="16825"/>
                  </a:cubicBezTo>
                  <a:cubicBezTo>
                    <a:pt x="4408" y="16643"/>
                    <a:pt x="4469" y="16339"/>
                    <a:pt x="4530" y="16095"/>
                  </a:cubicBezTo>
                  <a:cubicBezTo>
                    <a:pt x="5442" y="12083"/>
                    <a:pt x="7053" y="8679"/>
                    <a:pt x="7661" y="4454"/>
                  </a:cubicBezTo>
                  <a:cubicBezTo>
                    <a:pt x="7843" y="3299"/>
                    <a:pt x="7448" y="2144"/>
                    <a:pt x="6627" y="1323"/>
                  </a:cubicBezTo>
                  <a:cubicBezTo>
                    <a:pt x="5962" y="683"/>
                    <a:pt x="5145" y="0"/>
                    <a:pt x="42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0"/>
            <p:cNvSpPr/>
            <p:nvPr/>
          </p:nvSpPr>
          <p:spPr>
            <a:xfrm>
              <a:off x="5524350" y="2481725"/>
              <a:ext cx="127675" cy="153950"/>
            </a:xfrm>
            <a:custGeom>
              <a:avLst/>
              <a:gdLst/>
              <a:ahLst/>
              <a:cxnLst/>
              <a:rect l="l" t="t" r="r" b="b"/>
              <a:pathLst>
                <a:path w="5107" h="6158" extrusionOk="0">
                  <a:moveTo>
                    <a:pt x="1718" y="0"/>
                  </a:moveTo>
                  <a:cubicBezTo>
                    <a:pt x="1359" y="0"/>
                    <a:pt x="1107" y="38"/>
                    <a:pt x="1078" y="45"/>
                  </a:cubicBezTo>
                  <a:cubicBezTo>
                    <a:pt x="1078" y="45"/>
                    <a:pt x="14" y="5669"/>
                    <a:pt x="14" y="5760"/>
                  </a:cubicBezTo>
                  <a:cubicBezTo>
                    <a:pt x="0" y="5814"/>
                    <a:pt x="772" y="6158"/>
                    <a:pt x="1693" y="6158"/>
                  </a:cubicBezTo>
                  <a:cubicBezTo>
                    <a:pt x="2821" y="6158"/>
                    <a:pt x="4172" y="5642"/>
                    <a:pt x="4573" y="3450"/>
                  </a:cubicBezTo>
                  <a:cubicBezTo>
                    <a:pt x="5106" y="392"/>
                    <a:pt x="2867" y="0"/>
                    <a:pt x="1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0"/>
            <p:cNvSpPr/>
            <p:nvPr/>
          </p:nvSpPr>
          <p:spPr>
            <a:xfrm>
              <a:off x="5561150" y="2518075"/>
              <a:ext cx="53975" cy="86500"/>
            </a:xfrm>
            <a:custGeom>
              <a:avLst/>
              <a:gdLst/>
              <a:ahLst/>
              <a:cxnLst/>
              <a:rect l="l" t="t" r="r" b="b"/>
              <a:pathLst>
                <a:path w="2159" h="3460" extrusionOk="0">
                  <a:moveTo>
                    <a:pt x="1224" y="0"/>
                  </a:moveTo>
                  <a:cubicBezTo>
                    <a:pt x="1146" y="0"/>
                    <a:pt x="1075" y="15"/>
                    <a:pt x="1004" y="50"/>
                  </a:cubicBezTo>
                  <a:cubicBezTo>
                    <a:pt x="882" y="111"/>
                    <a:pt x="822" y="202"/>
                    <a:pt x="791" y="263"/>
                  </a:cubicBezTo>
                  <a:cubicBezTo>
                    <a:pt x="738" y="422"/>
                    <a:pt x="778" y="512"/>
                    <a:pt x="809" y="512"/>
                  </a:cubicBezTo>
                  <a:cubicBezTo>
                    <a:pt x="813" y="512"/>
                    <a:pt x="818" y="510"/>
                    <a:pt x="822" y="506"/>
                  </a:cubicBezTo>
                  <a:cubicBezTo>
                    <a:pt x="822" y="506"/>
                    <a:pt x="822" y="415"/>
                    <a:pt x="882" y="324"/>
                  </a:cubicBezTo>
                  <a:cubicBezTo>
                    <a:pt x="951" y="256"/>
                    <a:pt x="1053" y="170"/>
                    <a:pt x="1190" y="170"/>
                  </a:cubicBezTo>
                  <a:cubicBezTo>
                    <a:pt x="1236" y="170"/>
                    <a:pt x="1285" y="180"/>
                    <a:pt x="1338" y="202"/>
                  </a:cubicBezTo>
                  <a:cubicBezTo>
                    <a:pt x="1551" y="294"/>
                    <a:pt x="1703" y="506"/>
                    <a:pt x="1764" y="841"/>
                  </a:cubicBezTo>
                  <a:cubicBezTo>
                    <a:pt x="1855" y="1145"/>
                    <a:pt x="1855" y="1509"/>
                    <a:pt x="1794" y="1874"/>
                  </a:cubicBezTo>
                  <a:cubicBezTo>
                    <a:pt x="1642" y="2573"/>
                    <a:pt x="1156" y="3181"/>
                    <a:pt x="700" y="3272"/>
                  </a:cubicBezTo>
                  <a:cubicBezTo>
                    <a:pt x="662" y="3278"/>
                    <a:pt x="626" y="3280"/>
                    <a:pt x="590" y="3280"/>
                  </a:cubicBezTo>
                  <a:cubicBezTo>
                    <a:pt x="425" y="3280"/>
                    <a:pt x="283" y="3226"/>
                    <a:pt x="183" y="3151"/>
                  </a:cubicBezTo>
                  <a:cubicBezTo>
                    <a:pt x="92" y="3090"/>
                    <a:pt x="31" y="3029"/>
                    <a:pt x="31" y="3029"/>
                  </a:cubicBezTo>
                  <a:lnTo>
                    <a:pt x="31" y="3029"/>
                  </a:lnTo>
                  <a:cubicBezTo>
                    <a:pt x="1" y="3029"/>
                    <a:pt x="1" y="3120"/>
                    <a:pt x="122" y="3242"/>
                  </a:cubicBezTo>
                  <a:cubicBezTo>
                    <a:pt x="204" y="3351"/>
                    <a:pt x="407" y="3460"/>
                    <a:pt x="645" y="3460"/>
                  </a:cubicBezTo>
                  <a:cubicBezTo>
                    <a:pt x="673" y="3460"/>
                    <a:pt x="702" y="3458"/>
                    <a:pt x="730" y="3455"/>
                  </a:cubicBezTo>
                  <a:cubicBezTo>
                    <a:pt x="1338" y="3394"/>
                    <a:pt x="1885" y="2725"/>
                    <a:pt x="2068" y="1935"/>
                  </a:cubicBezTo>
                  <a:cubicBezTo>
                    <a:pt x="2159" y="1509"/>
                    <a:pt x="2129" y="1114"/>
                    <a:pt x="2007" y="780"/>
                  </a:cubicBezTo>
                  <a:cubicBezTo>
                    <a:pt x="1946" y="446"/>
                    <a:pt x="1703" y="111"/>
                    <a:pt x="1399" y="20"/>
                  </a:cubicBezTo>
                  <a:cubicBezTo>
                    <a:pt x="1336" y="7"/>
                    <a:pt x="1278" y="0"/>
                    <a:pt x="122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0"/>
            <p:cNvSpPr/>
            <p:nvPr/>
          </p:nvSpPr>
          <p:spPr>
            <a:xfrm>
              <a:off x="4980325" y="2018375"/>
              <a:ext cx="620375" cy="262975"/>
            </a:xfrm>
            <a:custGeom>
              <a:avLst/>
              <a:gdLst/>
              <a:ahLst/>
              <a:cxnLst/>
              <a:rect l="l" t="t" r="r" b="b"/>
              <a:pathLst>
                <a:path w="24815" h="10519" extrusionOk="0">
                  <a:moveTo>
                    <a:pt x="4792" y="1"/>
                  </a:moveTo>
                  <a:cubicBezTo>
                    <a:pt x="3969" y="1"/>
                    <a:pt x="3107" y="340"/>
                    <a:pt x="2686" y="1041"/>
                  </a:cubicBezTo>
                  <a:cubicBezTo>
                    <a:pt x="2313" y="1663"/>
                    <a:pt x="2469" y="2569"/>
                    <a:pt x="3004" y="3028"/>
                  </a:cubicBezTo>
                  <a:lnTo>
                    <a:pt x="3004" y="3028"/>
                  </a:lnTo>
                  <a:cubicBezTo>
                    <a:pt x="2779" y="2939"/>
                    <a:pt x="2537" y="2898"/>
                    <a:pt x="2294" y="2898"/>
                  </a:cubicBezTo>
                  <a:cubicBezTo>
                    <a:pt x="1426" y="2898"/>
                    <a:pt x="535" y="3431"/>
                    <a:pt x="285" y="4263"/>
                  </a:cubicBezTo>
                  <a:cubicBezTo>
                    <a:pt x="0" y="5237"/>
                    <a:pt x="644" y="6304"/>
                    <a:pt x="1548" y="6680"/>
                  </a:cubicBezTo>
                  <a:lnTo>
                    <a:pt x="1548" y="6680"/>
                  </a:lnTo>
                  <a:cubicBezTo>
                    <a:pt x="1176" y="6822"/>
                    <a:pt x="850" y="7189"/>
                    <a:pt x="832" y="7607"/>
                  </a:cubicBezTo>
                  <a:cubicBezTo>
                    <a:pt x="802" y="8336"/>
                    <a:pt x="1349" y="8944"/>
                    <a:pt x="1957" y="9339"/>
                  </a:cubicBezTo>
                  <a:cubicBezTo>
                    <a:pt x="2992" y="9976"/>
                    <a:pt x="4196" y="10222"/>
                    <a:pt x="5417" y="10222"/>
                  </a:cubicBezTo>
                  <a:cubicBezTo>
                    <a:pt x="6060" y="10222"/>
                    <a:pt x="6707" y="10154"/>
                    <a:pt x="7337" y="10038"/>
                  </a:cubicBezTo>
                  <a:cubicBezTo>
                    <a:pt x="9161" y="9704"/>
                    <a:pt x="10893" y="9035"/>
                    <a:pt x="12687" y="8671"/>
                  </a:cubicBezTo>
                  <a:cubicBezTo>
                    <a:pt x="13879" y="8412"/>
                    <a:pt x="15591" y="8024"/>
                    <a:pt x="17084" y="8024"/>
                  </a:cubicBezTo>
                  <a:cubicBezTo>
                    <a:pt x="17874" y="8024"/>
                    <a:pt x="18603" y="8133"/>
                    <a:pt x="19161" y="8427"/>
                  </a:cubicBezTo>
                  <a:cubicBezTo>
                    <a:pt x="20295" y="9023"/>
                    <a:pt x="20953" y="10518"/>
                    <a:pt x="21654" y="10518"/>
                  </a:cubicBezTo>
                  <a:cubicBezTo>
                    <a:pt x="21704" y="10518"/>
                    <a:pt x="21754" y="10511"/>
                    <a:pt x="21805" y="10494"/>
                  </a:cubicBezTo>
                  <a:cubicBezTo>
                    <a:pt x="22535" y="10281"/>
                    <a:pt x="23082" y="9613"/>
                    <a:pt x="23325" y="8883"/>
                  </a:cubicBezTo>
                  <a:cubicBezTo>
                    <a:pt x="23599" y="8154"/>
                    <a:pt x="23599" y="7364"/>
                    <a:pt x="23599" y="6573"/>
                  </a:cubicBezTo>
                  <a:cubicBezTo>
                    <a:pt x="24814" y="5114"/>
                    <a:pt x="22444" y="2409"/>
                    <a:pt x="20559" y="1497"/>
                  </a:cubicBezTo>
                  <a:cubicBezTo>
                    <a:pt x="19814" y="1137"/>
                    <a:pt x="18935" y="1009"/>
                    <a:pt x="18018" y="1009"/>
                  </a:cubicBezTo>
                  <a:cubicBezTo>
                    <a:pt x="16615" y="1009"/>
                    <a:pt x="15121" y="1307"/>
                    <a:pt x="13872" y="1528"/>
                  </a:cubicBezTo>
                  <a:cubicBezTo>
                    <a:pt x="12853" y="1717"/>
                    <a:pt x="11816" y="1999"/>
                    <a:pt x="10804" y="1999"/>
                  </a:cubicBezTo>
                  <a:cubicBezTo>
                    <a:pt x="10517" y="1999"/>
                    <a:pt x="10233" y="1976"/>
                    <a:pt x="9951" y="1923"/>
                  </a:cubicBezTo>
                  <a:cubicBezTo>
                    <a:pt x="9070" y="1771"/>
                    <a:pt x="8279" y="1315"/>
                    <a:pt x="7489" y="889"/>
                  </a:cubicBezTo>
                  <a:cubicBezTo>
                    <a:pt x="6699" y="494"/>
                    <a:pt x="5878" y="99"/>
                    <a:pt x="4996" y="8"/>
                  </a:cubicBezTo>
                  <a:cubicBezTo>
                    <a:pt x="4929" y="3"/>
                    <a:pt x="4861" y="1"/>
                    <a:pt x="4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0"/>
            <p:cNvSpPr/>
            <p:nvPr/>
          </p:nvSpPr>
          <p:spPr>
            <a:xfrm>
              <a:off x="5578650" y="2210050"/>
              <a:ext cx="208225" cy="436200"/>
            </a:xfrm>
            <a:custGeom>
              <a:avLst/>
              <a:gdLst/>
              <a:ahLst/>
              <a:cxnLst/>
              <a:rect l="l" t="t" r="r" b="b"/>
              <a:pathLst>
                <a:path w="8329" h="17448" extrusionOk="0">
                  <a:moveTo>
                    <a:pt x="213" y="0"/>
                  </a:moveTo>
                  <a:cubicBezTo>
                    <a:pt x="61" y="31"/>
                    <a:pt x="0" y="31"/>
                    <a:pt x="0" y="61"/>
                  </a:cubicBezTo>
                  <a:cubicBezTo>
                    <a:pt x="0" y="61"/>
                    <a:pt x="60" y="49"/>
                    <a:pt x="175" y="49"/>
                  </a:cubicBezTo>
                  <a:cubicBezTo>
                    <a:pt x="318" y="49"/>
                    <a:pt x="547" y="68"/>
                    <a:pt x="851" y="152"/>
                  </a:cubicBezTo>
                  <a:cubicBezTo>
                    <a:pt x="1368" y="304"/>
                    <a:pt x="2128" y="730"/>
                    <a:pt x="2644" y="1581"/>
                  </a:cubicBezTo>
                  <a:cubicBezTo>
                    <a:pt x="3161" y="2432"/>
                    <a:pt x="3344" y="3648"/>
                    <a:pt x="3222" y="4955"/>
                  </a:cubicBezTo>
                  <a:cubicBezTo>
                    <a:pt x="3100" y="6262"/>
                    <a:pt x="2675" y="7691"/>
                    <a:pt x="2644" y="9241"/>
                  </a:cubicBezTo>
                  <a:cubicBezTo>
                    <a:pt x="2614" y="10031"/>
                    <a:pt x="2736" y="10791"/>
                    <a:pt x="3009" y="11490"/>
                  </a:cubicBezTo>
                  <a:cubicBezTo>
                    <a:pt x="3283" y="12189"/>
                    <a:pt x="3739" y="12767"/>
                    <a:pt x="4316" y="13162"/>
                  </a:cubicBezTo>
                  <a:cubicBezTo>
                    <a:pt x="4894" y="13527"/>
                    <a:pt x="5502" y="13739"/>
                    <a:pt x="6018" y="13982"/>
                  </a:cubicBezTo>
                  <a:cubicBezTo>
                    <a:pt x="6565" y="14195"/>
                    <a:pt x="7052" y="14438"/>
                    <a:pt x="7447" y="14773"/>
                  </a:cubicBezTo>
                  <a:cubicBezTo>
                    <a:pt x="7812" y="15077"/>
                    <a:pt x="8055" y="15472"/>
                    <a:pt x="8146" y="15837"/>
                  </a:cubicBezTo>
                  <a:cubicBezTo>
                    <a:pt x="8207" y="16232"/>
                    <a:pt x="8146" y="16566"/>
                    <a:pt x="8055" y="16809"/>
                  </a:cubicBezTo>
                  <a:cubicBezTo>
                    <a:pt x="7812" y="17326"/>
                    <a:pt x="7447" y="17417"/>
                    <a:pt x="7477" y="17448"/>
                  </a:cubicBezTo>
                  <a:cubicBezTo>
                    <a:pt x="7477" y="17448"/>
                    <a:pt x="7569" y="17417"/>
                    <a:pt x="7690" y="17356"/>
                  </a:cubicBezTo>
                  <a:cubicBezTo>
                    <a:pt x="7812" y="17265"/>
                    <a:pt x="7994" y="17113"/>
                    <a:pt x="8116" y="16870"/>
                  </a:cubicBezTo>
                  <a:cubicBezTo>
                    <a:pt x="8237" y="16596"/>
                    <a:pt x="8328" y="16232"/>
                    <a:pt x="8237" y="15837"/>
                  </a:cubicBezTo>
                  <a:cubicBezTo>
                    <a:pt x="8176" y="15411"/>
                    <a:pt x="7903" y="14985"/>
                    <a:pt x="7538" y="14651"/>
                  </a:cubicBezTo>
                  <a:cubicBezTo>
                    <a:pt x="7143" y="14317"/>
                    <a:pt x="6626" y="14043"/>
                    <a:pt x="6110" y="13800"/>
                  </a:cubicBezTo>
                  <a:cubicBezTo>
                    <a:pt x="5562" y="13587"/>
                    <a:pt x="4955" y="13375"/>
                    <a:pt x="4407" y="13010"/>
                  </a:cubicBezTo>
                  <a:cubicBezTo>
                    <a:pt x="3860" y="12645"/>
                    <a:pt x="3435" y="12068"/>
                    <a:pt x="3192" y="11429"/>
                  </a:cubicBezTo>
                  <a:cubicBezTo>
                    <a:pt x="2918" y="10761"/>
                    <a:pt x="2827" y="10001"/>
                    <a:pt x="2827" y="9271"/>
                  </a:cubicBezTo>
                  <a:cubicBezTo>
                    <a:pt x="2888" y="7721"/>
                    <a:pt x="3313" y="6323"/>
                    <a:pt x="3404" y="4985"/>
                  </a:cubicBezTo>
                  <a:cubicBezTo>
                    <a:pt x="3526" y="3648"/>
                    <a:pt x="3344" y="2371"/>
                    <a:pt x="2766" y="1490"/>
                  </a:cubicBezTo>
                  <a:cubicBezTo>
                    <a:pt x="2219" y="639"/>
                    <a:pt x="1429" y="213"/>
                    <a:pt x="881" y="92"/>
                  </a:cubicBezTo>
                  <a:cubicBezTo>
                    <a:pt x="608" y="0"/>
                    <a:pt x="365" y="0"/>
                    <a:pt x="2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0"/>
            <p:cNvSpPr/>
            <p:nvPr/>
          </p:nvSpPr>
          <p:spPr>
            <a:xfrm>
              <a:off x="4973775" y="2089900"/>
              <a:ext cx="591200" cy="178350"/>
            </a:xfrm>
            <a:custGeom>
              <a:avLst/>
              <a:gdLst/>
              <a:ahLst/>
              <a:cxnLst/>
              <a:rect l="l" t="t" r="r" b="b"/>
              <a:pathLst>
                <a:path w="23648" h="7134" extrusionOk="0">
                  <a:moveTo>
                    <a:pt x="2448" y="1"/>
                  </a:moveTo>
                  <a:cubicBezTo>
                    <a:pt x="1972" y="1"/>
                    <a:pt x="1354" y="149"/>
                    <a:pt x="790" y="642"/>
                  </a:cubicBezTo>
                  <a:cubicBezTo>
                    <a:pt x="304" y="1189"/>
                    <a:pt x="0" y="2071"/>
                    <a:pt x="91" y="3044"/>
                  </a:cubicBezTo>
                  <a:cubicBezTo>
                    <a:pt x="152" y="3986"/>
                    <a:pt x="669" y="5019"/>
                    <a:pt x="1550" y="5749"/>
                  </a:cubicBezTo>
                  <a:cubicBezTo>
                    <a:pt x="2432" y="6478"/>
                    <a:pt x="3617" y="6934"/>
                    <a:pt x="4863" y="7086"/>
                  </a:cubicBezTo>
                  <a:cubicBezTo>
                    <a:pt x="5205" y="7119"/>
                    <a:pt x="5552" y="7134"/>
                    <a:pt x="5901" y="7134"/>
                  </a:cubicBezTo>
                  <a:cubicBezTo>
                    <a:pt x="6857" y="7134"/>
                    <a:pt x="7836" y="7021"/>
                    <a:pt x="8815" y="6843"/>
                  </a:cubicBezTo>
                  <a:cubicBezTo>
                    <a:pt x="11003" y="6417"/>
                    <a:pt x="12979" y="5566"/>
                    <a:pt x="14620" y="4594"/>
                  </a:cubicBezTo>
                  <a:cubicBezTo>
                    <a:pt x="15441" y="4107"/>
                    <a:pt x="16231" y="3651"/>
                    <a:pt x="17022" y="3347"/>
                  </a:cubicBezTo>
                  <a:cubicBezTo>
                    <a:pt x="17812" y="3013"/>
                    <a:pt x="18602" y="2892"/>
                    <a:pt x="19301" y="2861"/>
                  </a:cubicBezTo>
                  <a:cubicBezTo>
                    <a:pt x="20730" y="2861"/>
                    <a:pt x="21885" y="3287"/>
                    <a:pt x="22584" y="3651"/>
                  </a:cubicBezTo>
                  <a:cubicBezTo>
                    <a:pt x="23253" y="4001"/>
                    <a:pt x="23588" y="4322"/>
                    <a:pt x="23642" y="4322"/>
                  </a:cubicBezTo>
                  <a:cubicBezTo>
                    <a:pt x="23645" y="4322"/>
                    <a:pt x="23647" y="4321"/>
                    <a:pt x="23648" y="4320"/>
                  </a:cubicBezTo>
                  <a:cubicBezTo>
                    <a:pt x="23648" y="4320"/>
                    <a:pt x="23314" y="3986"/>
                    <a:pt x="22614" y="3591"/>
                  </a:cubicBezTo>
                  <a:cubicBezTo>
                    <a:pt x="21915" y="3196"/>
                    <a:pt x="20760" y="2740"/>
                    <a:pt x="19301" y="2740"/>
                  </a:cubicBezTo>
                  <a:cubicBezTo>
                    <a:pt x="18572" y="2740"/>
                    <a:pt x="17751" y="2861"/>
                    <a:pt x="16961" y="3196"/>
                  </a:cubicBezTo>
                  <a:cubicBezTo>
                    <a:pt x="16140" y="3499"/>
                    <a:pt x="15350" y="3955"/>
                    <a:pt x="14529" y="4442"/>
                  </a:cubicBezTo>
                  <a:cubicBezTo>
                    <a:pt x="12888" y="5414"/>
                    <a:pt x="10942" y="6235"/>
                    <a:pt x="8784" y="6630"/>
                  </a:cubicBezTo>
                  <a:cubicBezTo>
                    <a:pt x="7817" y="6806"/>
                    <a:pt x="6850" y="6934"/>
                    <a:pt x="5929" y="6934"/>
                  </a:cubicBezTo>
                  <a:cubicBezTo>
                    <a:pt x="5576" y="6934"/>
                    <a:pt x="5230" y="6915"/>
                    <a:pt x="4894" y="6873"/>
                  </a:cubicBezTo>
                  <a:cubicBezTo>
                    <a:pt x="3648" y="6752"/>
                    <a:pt x="2492" y="6326"/>
                    <a:pt x="1672" y="5597"/>
                  </a:cubicBezTo>
                  <a:cubicBezTo>
                    <a:pt x="821" y="4898"/>
                    <a:pt x="304" y="3955"/>
                    <a:pt x="243" y="3013"/>
                  </a:cubicBezTo>
                  <a:cubicBezTo>
                    <a:pt x="152" y="2101"/>
                    <a:pt x="426" y="1281"/>
                    <a:pt x="882" y="733"/>
                  </a:cubicBezTo>
                  <a:cubicBezTo>
                    <a:pt x="1439" y="227"/>
                    <a:pt x="2080" y="79"/>
                    <a:pt x="2543" y="79"/>
                  </a:cubicBezTo>
                  <a:cubicBezTo>
                    <a:pt x="2635" y="79"/>
                    <a:pt x="2720" y="85"/>
                    <a:pt x="2796" y="95"/>
                  </a:cubicBezTo>
                  <a:cubicBezTo>
                    <a:pt x="3283" y="156"/>
                    <a:pt x="3526" y="308"/>
                    <a:pt x="3526" y="308"/>
                  </a:cubicBezTo>
                  <a:cubicBezTo>
                    <a:pt x="3556" y="278"/>
                    <a:pt x="3496" y="247"/>
                    <a:pt x="3374" y="217"/>
                  </a:cubicBezTo>
                  <a:cubicBezTo>
                    <a:pt x="3313" y="186"/>
                    <a:pt x="3222" y="156"/>
                    <a:pt x="3131" y="126"/>
                  </a:cubicBezTo>
                  <a:cubicBezTo>
                    <a:pt x="3040" y="95"/>
                    <a:pt x="2948" y="65"/>
                    <a:pt x="2827" y="34"/>
                  </a:cubicBezTo>
                  <a:cubicBezTo>
                    <a:pt x="2716" y="14"/>
                    <a:pt x="2588" y="1"/>
                    <a:pt x="24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0"/>
            <p:cNvSpPr/>
            <p:nvPr/>
          </p:nvSpPr>
          <p:spPr>
            <a:xfrm>
              <a:off x="5116625" y="2014000"/>
              <a:ext cx="460525" cy="182400"/>
            </a:xfrm>
            <a:custGeom>
              <a:avLst/>
              <a:gdLst/>
              <a:ahLst/>
              <a:cxnLst/>
              <a:rect l="l" t="t" r="r" b="b"/>
              <a:pathLst>
                <a:path w="18421" h="7296" extrusionOk="0">
                  <a:moveTo>
                    <a:pt x="61" y="0"/>
                  </a:moveTo>
                  <a:cubicBezTo>
                    <a:pt x="61" y="1"/>
                    <a:pt x="0" y="335"/>
                    <a:pt x="183" y="912"/>
                  </a:cubicBezTo>
                  <a:cubicBezTo>
                    <a:pt x="365" y="1459"/>
                    <a:pt x="851" y="2219"/>
                    <a:pt x="1763" y="2797"/>
                  </a:cubicBezTo>
                  <a:cubicBezTo>
                    <a:pt x="2219" y="3070"/>
                    <a:pt x="2736" y="3314"/>
                    <a:pt x="3344" y="3466"/>
                  </a:cubicBezTo>
                  <a:cubicBezTo>
                    <a:pt x="3749" y="3547"/>
                    <a:pt x="4182" y="3587"/>
                    <a:pt x="4632" y="3587"/>
                  </a:cubicBezTo>
                  <a:cubicBezTo>
                    <a:pt x="4857" y="3587"/>
                    <a:pt x="5087" y="3577"/>
                    <a:pt x="5320" y="3557"/>
                  </a:cubicBezTo>
                  <a:cubicBezTo>
                    <a:pt x="6718" y="3466"/>
                    <a:pt x="8177" y="2979"/>
                    <a:pt x="9727" y="2584"/>
                  </a:cubicBezTo>
                  <a:cubicBezTo>
                    <a:pt x="10699" y="2331"/>
                    <a:pt x="11672" y="2153"/>
                    <a:pt x="12596" y="2153"/>
                  </a:cubicBezTo>
                  <a:cubicBezTo>
                    <a:pt x="13117" y="2153"/>
                    <a:pt x="13622" y="2210"/>
                    <a:pt x="14104" y="2341"/>
                  </a:cubicBezTo>
                  <a:cubicBezTo>
                    <a:pt x="15411" y="2675"/>
                    <a:pt x="16444" y="3466"/>
                    <a:pt x="17083" y="4256"/>
                  </a:cubicBezTo>
                  <a:cubicBezTo>
                    <a:pt x="17721" y="5046"/>
                    <a:pt x="18055" y="5836"/>
                    <a:pt x="18207" y="6414"/>
                  </a:cubicBezTo>
                  <a:cubicBezTo>
                    <a:pt x="18359" y="6961"/>
                    <a:pt x="18390" y="7295"/>
                    <a:pt x="18420" y="7295"/>
                  </a:cubicBezTo>
                  <a:cubicBezTo>
                    <a:pt x="18420" y="7295"/>
                    <a:pt x="18420" y="7204"/>
                    <a:pt x="18390" y="7052"/>
                  </a:cubicBezTo>
                  <a:cubicBezTo>
                    <a:pt x="18390" y="6900"/>
                    <a:pt x="18359" y="6657"/>
                    <a:pt x="18299" y="6383"/>
                  </a:cubicBezTo>
                  <a:cubicBezTo>
                    <a:pt x="18147" y="5806"/>
                    <a:pt x="17843" y="5016"/>
                    <a:pt x="17174" y="4165"/>
                  </a:cubicBezTo>
                  <a:cubicBezTo>
                    <a:pt x="16536" y="3344"/>
                    <a:pt x="15502" y="2493"/>
                    <a:pt x="14134" y="2128"/>
                  </a:cubicBezTo>
                  <a:cubicBezTo>
                    <a:pt x="13642" y="1997"/>
                    <a:pt x="13122" y="1940"/>
                    <a:pt x="12586" y="1940"/>
                  </a:cubicBezTo>
                  <a:cubicBezTo>
                    <a:pt x="11636" y="1940"/>
                    <a:pt x="10639" y="2118"/>
                    <a:pt x="9666" y="2371"/>
                  </a:cubicBezTo>
                  <a:cubicBezTo>
                    <a:pt x="8116" y="2766"/>
                    <a:pt x="6687" y="3253"/>
                    <a:pt x="5320" y="3374"/>
                  </a:cubicBezTo>
                  <a:cubicBezTo>
                    <a:pt x="5087" y="3395"/>
                    <a:pt x="4860" y="3405"/>
                    <a:pt x="4640" y="3405"/>
                  </a:cubicBezTo>
                  <a:cubicBezTo>
                    <a:pt x="4198" y="3405"/>
                    <a:pt x="3780" y="3364"/>
                    <a:pt x="3374" y="3283"/>
                  </a:cubicBezTo>
                  <a:cubicBezTo>
                    <a:pt x="2797" y="3162"/>
                    <a:pt x="2280" y="2949"/>
                    <a:pt x="1824" y="2675"/>
                  </a:cubicBezTo>
                  <a:cubicBezTo>
                    <a:pt x="943" y="2128"/>
                    <a:pt x="456" y="1399"/>
                    <a:pt x="244" y="882"/>
                  </a:cubicBezTo>
                  <a:cubicBezTo>
                    <a:pt x="61" y="335"/>
                    <a:pt x="61" y="1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0"/>
            <p:cNvSpPr/>
            <p:nvPr/>
          </p:nvSpPr>
          <p:spPr>
            <a:xfrm>
              <a:off x="5163725" y="2630150"/>
              <a:ext cx="75275" cy="62750"/>
            </a:xfrm>
            <a:custGeom>
              <a:avLst/>
              <a:gdLst/>
              <a:ahLst/>
              <a:cxnLst/>
              <a:rect l="l" t="t" r="r" b="b"/>
              <a:pathLst>
                <a:path w="3011" h="2510" extrusionOk="0">
                  <a:moveTo>
                    <a:pt x="2380" y="1"/>
                  </a:moveTo>
                  <a:cubicBezTo>
                    <a:pt x="2284" y="1"/>
                    <a:pt x="2186" y="18"/>
                    <a:pt x="2098" y="36"/>
                  </a:cubicBezTo>
                  <a:cubicBezTo>
                    <a:pt x="1399" y="157"/>
                    <a:pt x="700" y="279"/>
                    <a:pt x="1" y="431"/>
                  </a:cubicBezTo>
                  <a:lnTo>
                    <a:pt x="92" y="583"/>
                  </a:lnTo>
                  <a:cubicBezTo>
                    <a:pt x="183" y="947"/>
                    <a:pt x="244" y="1343"/>
                    <a:pt x="426" y="1707"/>
                  </a:cubicBezTo>
                  <a:cubicBezTo>
                    <a:pt x="578" y="2072"/>
                    <a:pt x="882" y="2376"/>
                    <a:pt x="1278" y="2467"/>
                  </a:cubicBezTo>
                  <a:cubicBezTo>
                    <a:pt x="1370" y="2496"/>
                    <a:pt x="1466" y="2509"/>
                    <a:pt x="1562" y="2509"/>
                  </a:cubicBezTo>
                  <a:cubicBezTo>
                    <a:pt x="1876" y="2509"/>
                    <a:pt x="2193" y="2366"/>
                    <a:pt x="2402" y="2133"/>
                  </a:cubicBezTo>
                  <a:cubicBezTo>
                    <a:pt x="2706" y="1829"/>
                    <a:pt x="2889" y="1434"/>
                    <a:pt x="2949" y="1008"/>
                  </a:cubicBezTo>
                  <a:cubicBezTo>
                    <a:pt x="3010" y="644"/>
                    <a:pt x="2949" y="157"/>
                    <a:pt x="2585" y="36"/>
                  </a:cubicBezTo>
                  <a:cubicBezTo>
                    <a:pt x="2520" y="10"/>
                    <a:pt x="2451" y="1"/>
                    <a:pt x="238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0"/>
            <p:cNvSpPr/>
            <p:nvPr/>
          </p:nvSpPr>
          <p:spPr>
            <a:xfrm>
              <a:off x="5156125" y="2628000"/>
              <a:ext cx="91225" cy="67650"/>
            </a:xfrm>
            <a:custGeom>
              <a:avLst/>
              <a:gdLst/>
              <a:ahLst/>
              <a:cxnLst/>
              <a:rect l="l" t="t" r="r" b="b"/>
              <a:pathLst>
                <a:path w="3649" h="2706" extrusionOk="0">
                  <a:moveTo>
                    <a:pt x="3041" y="0"/>
                  </a:moveTo>
                  <a:cubicBezTo>
                    <a:pt x="2889" y="0"/>
                    <a:pt x="2767" y="0"/>
                    <a:pt x="2645" y="30"/>
                  </a:cubicBezTo>
                  <a:cubicBezTo>
                    <a:pt x="2524" y="30"/>
                    <a:pt x="2433" y="61"/>
                    <a:pt x="2311" y="61"/>
                  </a:cubicBezTo>
                  <a:cubicBezTo>
                    <a:pt x="1855" y="122"/>
                    <a:pt x="1430" y="152"/>
                    <a:pt x="1095" y="213"/>
                  </a:cubicBezTo>
                  <a:cubicBezTo>
                    <a:pt x="427" y="304"/>
                    <a:pt x="1" y="395"/>
                    <a:pt x="1" y="426"/>
                  </a:cubicBezTo>
                  <a:cubicBezTo>
                    <a:pt x="1" y="461"/>
                    <a:pt x="147" y="476"/>
                    <a:pt x="409" y="476"/>
                  </a:cubicBezTo>
                  <a:cubicBezTo>
                    <a:pt x="593" y="476"/>
                    <a:pt x="836" y="469"/>
                    <a:pt x="1126" y="456"/>
                  </a:cubicBezTo>
                  <a:cubicBezTo>
                    <a:pt x="1460" y="456"/>
                    <a:pt x="1886" y="426"/>
                    <a:pt x="2341" y="395"/>
                  </a:cubicBezTo>
                  <a:cubicBezTo>
                    <a:pt x="2463" y="365"/>
                    <a:pt x="2585" y="365"/>
                    <a:pt x="2676" y="365"/>
                  </a:cubicBezTo>
                  <a:cubicBezTo>
                    <a:pt x="2797" y="334"/>
                    <a:pt x="2949" y="334"/>
                    <a:pt x="3041" y="334"/>
                  </a:cubicBezTo>
                  <a:cubicBezTo>
                    <a:pt x="3101" y="334"/>
                    <a:pt x="3101" y="334"/>
                    <a:pt x="3162" y="456"/>
                  </a:cubicBezTo>
                  <a:cubicBezTo>
                    <a:pt x="3193" y="547"/>
                    <a:pt x="3223" y="669"/>
                    <a:pt x="3223" y="790"/>
                  </a:cubicBezTo>
                  <a:cubicBezTo>
                    <a:pt x="3284" y="1246"/>
                    <a:pt x="3101" y="1702"/>
                    <a:pt x="2797" y="2006"/>
                  </a:cubicBezTo>
                  <a:cubicBezTo>
                    <a:pt x="2524" y="2310"/>
                    <a:pt x="2129" y="2432"/>
                    <a:pt x="1825" y="2462"/>
                  </a:cubicBezTo>
                  <a:cubicBezTo>
                    <a:pt x="1793" y="2464"/>
                    <a:pt x="1762" y="2464"/>
                    <a:pt x="1731" y="2464"/>
                  </a:cubicBezTo>
                  <a:cubicBezTo>
                    <a:pt x="1183" y="2464"/>
                    <a:pt x="880" y="2241"/>
                    <a:pt x="784" y="2241"/>
                  </a:cubicBezTo>
                  <a:cubicBezTo>
                    <a:pt x="774" y="2241"/>
                    <a:pt x="766" y="2244"/>
                    <a:pt x="761" y="2249"/>
                  </a:cubicBezTo>
                  <a:cubicBezTo>
                    <a:pt x="761" y="2280"/>
                    <a:pt x="822" y="2371"/>
                    <a:pt x="1004" y="2462"/>
                  </a:cubicBezTo>
                  <a:cubicBezTo>
                    <a:pt x="1186" y="2584"/>
                    <a:pt x="1460" y="2705"/>
                    <a:pt x="1825" y="2705"/>
                  </a:cubicBezTo>
                  <a:cubicBezTo>
                    <a:pt x="2189" y="2705"/>
                    <a:pt x="2676" y="2584"/>
                    <a:pt x="3041" y="2249"/>
                  </a:cubicBezTo>
                  <a:cubicBezTo>
                    <a:pt x="3405" y="1885"/>
                    <a:pt x="3648" y="1337"/>
                    <a:pt x="3588" y="760"/>
                  </a:cubicBezTo>
                  <a:cubicBezTo>
                    <a:pt x="3557" y="608"/>
                    <a:pt x="3527" y="456"/>
                    <a:pt x="3466" y="334"/>
                  </a:cubicBezTo>
                  <a:cubicBezTo>
                    <a:pt x="3436" y="243"/>
                    <a:pt x="3405" y="152"/>
                    <a:pt x="3314" y="91"/>
                  </a:cubicBezTo>
                  <a:cubicBezTo>
                    <a:pt x="3223" y="0"/>
                    <a:pt x="3132" y="0"/>
                    <a:pt x="3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0"/>
            <p:cNvSpPr/>
            <p:nvPr/>
          </p:nvSpPr>
          <p:spPr>
            <a:xfrm>
              <a:off x="5118900" y="2838475"/>
              <a:ext cx="198350" cy="51600"/>
            </a:xfrm>
            <a:custGeom>
              <a:avLst/>
              <a:gdLst/>
              <a:ahLst/>
              <a:cxnLst/>
              <a:rect l="l" t="t" r="r" b="b"/>
              <a:pathLst>
                <a:path w="7934" h="2064" extrusionOk="0">
                  <a:moveTo>
                    <a:pt x="396" y="1"/>
                  </a:moveTo>
                  <a:lnTo>
                    <a:pt x="1" y="1855"/>
                  </a:lnTo>
                  <a:cubicBezTo>
                    <a:pt x="829" y="2002"/>
                    <a:pt x="1597" y="2063"/>
                    <a:pt x="2302" y="2063"/>
                  </a:cubicBezTo>
                  <a:cubicBezTo>
                    <a:pt x="5967" y="2063"/>
                    <a:pt x="7934" y="396"/>
                    <a:pt x="7934" y="396"/>
                  </a:cubicBezTo>
                  <a:lnTo>
                    <a:pt x="7934" y="396"/>
                  </a:lnTo>
                  <a:cubicBezTo>
                    <a:pt x="6943" y="680"/>
                    <a:pt x="5944" y="784"/>
                    <a:pt x="5011" y="784"/>
                  </a:cubicBezTo>
                  <a:cubicBezTo>
                    <a:pt x="2453" y="784"/>
                    <a:pt x="396" y="1"/>
                    <a:pt x="39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0"/>
            <p:cNvSpPr/>
            <p:nvPr/>
          </p:nvSpPr>
          <p:spPr>
            <a:xfrm>
              <a:off x="4884850" y="4076750"/>
              <a:ext cx="389850" cy="123575"/>
            </a:xfrm>
            <a:custGeom>
              <a:avLst/>
              <a:gdLst/>
              <a:ahLst/>
              <a:cxnLst/>
              <a:rect l="l" t="t" r="r" b="b"/>
              <a:pathLst>
                <a:path w="15594" h="4943" extrusionOk="0">
                  <a:moveTo>
                    <a:pt x="3264" y="1"/>
                  </a:moveTo>
                  <a:cubicBezTo>
                    <a:pt x="2976" y="1"/>
                    <a:pt x="2706" y="14"/>
                    <a:pt x="2463" y="14"/>
                  </a:cubicBezTo>
                  <a:cubicBezTo>
                    <a:pt x="2068" y="14"/>
                    <a:pt x="1733" y="75"/>
                    <a:pt x="1429" y="75"/>
                  </a:cubicBezTo>
                  <a:cubicBezTo>
                    <a:pt x="1125" y="106"/>
                    <a:pt x="882" y="136"/>
                    <a:pt x="669" y="166"/>
                  </a:cubicBezTo>
                  <a:cubicBezTo>
                    <a:pt x="244" y="227"/>
                    <a:pt x="1" y="288"/>
                    <a:pt x="31" y="288"/>
                  </a:cubicBezTo>
                  <a:cubicBezTo>
                    <a:pt x="31" y="297"/>
                    <a:pt x="49" y="301"/>
                    <a:pt x="86" y="301"/>
                  </a:cubicBezTo>
                  <a:cubicBezTo>
                    <a:pt x="174" y="301"/>
                    <a:pt x="369" y="279"/>
                    <a:pt x="669" y="258"/>
                  </a:cubicBezTo>
                  <a:cubicBezTo>
                    <a:pt x="882" y="227"/>
                    <a:pt x="1156" y="197"/>
                    <a:pt x="1460" y="197"/>
                  </a:cubicBezTo>
                  <a:cubicBezTo>
                    <a:pt x="1653" y="175"/>
                    <a:pt x="1892" y="154"/>
                    <a:pt x="2145" y="154"/>
                  </a:cubicBezTo>
                  <a:cubicBezTo>
                    <a:pt x="2249" y="154"/>
                    <a:pt x="2356" y="157"/>
                    <a:pt x="2463" y="166"/>
                  </a:cubicBezTo>
                  <a:cubicBezTo>
                    <a:pt x="2858" y="166"/>
                    <a:pt x="3253" y="166"/>
                    <a:pt x="3709" y="197"/>
                  </a:cubicBezTo>
                  <a:cubicBezTo>
                    <a:pt x="4135" y="197"/>
                    <a:pt x="4621" y="258"/>
                    <a:pt x="5107" y="318"/>
                  </a:cubicBezTo>
                  <a:cubicBezTo>
                    <a:pt x="6110" y="440"/>
                    <a:pt x="7205" y="653"/>
                    <a:pt x="8299" y="987"/>
                  </a:cubicBezTo>
                  <a:cubicBezTo>
                    <a:pt x="9393" y="1321"/>
                    <a:pt x="10426" y="1747"/>
                    <a:pt x="11308" y="2172"/>
                  </a:cubicBezTo>
                  <a:cubicBezTo>
                    <a:pt x="11764" y="2385"/>
                    <a:pt x="12189" y="2598"/>
                    <a:pt x="12585" y="2841"/>
                  </a:cubicBezTo>
                  <a:cubicBezTo>
                    <a:pt x="12949" y="3054"/>
                    <a:pt x="13314" y="3297"/>
                    <a:pt x="13618" y="3480"/>
                  </a:cubicBezTo>
                  <a:cubicBezTo>
                    <a:pt x="13952" y="3692"/>
                    <a:pt x="14196" y="3905"/>
                    <a:pt x="14439" y="4087"/>
                  </a:cubicBezTo>
                  <a:cubicBezTo>
                    <a:pt x="14712" y="4239"/>
                    <a:pt x="14895" y="4422"/>
                    <a:pt x="15077" y="4543"/>
                  </a:cubicBezTo>
                  <a:cubicBezTo>
                    <a:pt x="15355" y="4794"/>
                    <a:pt x="15557" y="4942"/>
                    <a:pt x="15589" y="4942"/>
                  </a:cubicBezTo>
                  <a:cubicBezTo>
                    <a:pt x="15592" y="4942"/>
                    <a:pt x="15594" y="4941"/>
                    <a:pt x="15594" y="4938"/>
                  </a:cubicBezTo>
                  <a:cubicBezTo>
                    <a:pt x="15594" y="4938"/>
                    <a:pt x="15411" y="4787"/>
                    <a:pt x="15107" y="4483"/>
                  </a:cubicBezTo>
                  <a:cubicBezTo>
                    <a:pt x="14955" y="4361"/>
                    <a:pt x="14773" y="4179"/>
                    <a:pt x="14530" y="3996"/>
                  </a:cubicBezTo>
                  <a:cubicBezTo>
                    <a:pt x="14287" y="3814"/>
                    <a:pt x="14013" y="3601"/>
                    <a:pt x="13709" y="3388"/>
                  </a:cubicBezTo>
                  <a:cubicBezTo>
                    <a:pt x="13375" y="3145"/>
                    <a:pt x="13040" y="2932"/>
                    <a:pt x="12645" y="2689"/>
                  </a:cubicBezTo>
                  <a:cubicBezTo>
                    <a:pt x="12281" y="2446"/>
                    <a:pt x="11855" y="2233"/>
                    <a:pt x="11399" y="1990"/>
                  </a:cubicBezTo>
                  <a:cubicBezTo>
                    <a:pt x="10487" y="1565"/>
                    <a:pt x="9454" y="1139"/>
                    <a:pt x="8360" y="805"/>
                  </a:cubicBezTo>
                  <a:cubicBezTo>
                    <a:pt x="7235" y="470"/>
                    <a:pt x="6141" y="258"/>
                    <a:pt x="5138" y="136"/>
                  </a:cubicBezTo>
                  <a:cubicBezTo>
                    <a:pt x="4621" y="75"/>
                    <a:pt x="4165" y="14"/>
                    <a:pt x="3709" y="14"/>
                  </a:cubicBezTo>
                  <a:cubicBezTo>
                    <a:pt x="3557" y="4"/>
                    <a:pt x="3408" y="1"/>
                    <a:pt x="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0"/>
            <p:cNvSpPr/>
            <p:nvPr/>
          </p:nvSpPr>
          <p:spPr>
            <a:xfrm>
              <a:off x="5080900" y="302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5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0"/>
            <p:cNvSpPr/>
            <p:nvPr/>
          </p:nvSpPr>
          <p:spPr>
            <a:xfrm>
              <a:off x="4085450" y="3112050"/>
              <a:ext cx="833625" cy="1113925"/>
            </a:xfrm>
            <a:custGeom>
              <a:avLst/>
              <a:gdLst/>
              <a:ahLst/>
              <a:cxnLst/>
              <a:rect l="l" t="t" r="r" b="b"/>
              <a:pathLst>
                <a:path w="33345" h="44557" extrusionOk="0">
                  <a:moveTo>
                    <a:pt x="33345" y="0"/>
                  </a:moveTo>
                  <a:cubicBezTo>
                    <a:pt x="30974" y="578"/>
                    <a:pt x="29545" y="5441"/>
                    <a:pt x="28360" y="10517"/>
                  </a:cubicBezTo>
                  <a:lnTo>
                    <a:pt x="25229" y="24013"/>
                  </a:lnTo>
                  <a:lnTo>
                    <a:pt x="8116" y="3465"/>
                  </a:lnTo>
                  <a:cubicBezTo>
                    <a:pt x="7447" y="3891"/>
                    <a:pt x="882" y="12341"/>
                    <a:pt x="426" y="13222"/>
                  </a:cubicBezTo>
                  <a:cubicBezTo>
                    <a:pt x="0" y="14073"/>
                    <a:pt x="10730" y="33253"/>
                    <a:pt x="10730" y="33253"/>
                  </a:cubicBezTo>
                  <a:cubicBezTo>
                    <a:pt x="10730" y="33253"/>
                    <a:pt x="15320" y="42068"/>
                    <a:pt x="17873" y="43344"/>
                  </a:cubicBezTo>
                  <a:cubicBezTo>
                    <a:pt x="19628" y="44215"/>
                    <a:pt x="21302" y="44556"/>
                    <a:pt x="22847" y="44556"/>
                  </a:cubicBezTo>
                  <a:cubicBezTo>
                    <a:pt x="28417" y="44556"/>
                    <a:pt x="32311" y="40122"/>
                    <a:pt x="32311" y="40122"/>
                  </a:cubicBezTo>
                  <a:lnTo>
                    <a:pt x="33345" y="1550"/>
                  </a:lnTo>
                  <a:lnTo>
                    <a:pt x="33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0"/>
            <p:cNvSpPr/>
            <p:nvPr/>
          </p:nvSpPr>
          <p:spPr>
            <a:xfrm>
              <a:off x="4882575" y="2995850"/>
              <a:ext cx="1287275" cy="1465025"/>
            </a:xfrm>
            <a:custGeom>
              <a:avLst/>
              <a:gdLst/>
              <a:ahLst/>
              <a:cxnLst/>
              <a:rect l="l" t="t" r="r" b="b"/>
              <a:pathLst>
                <a:path w="51491" h="58601" extrusionOk="0">
                  <a:moveTo>
                    <a:pt x="14177" y="0"/>
                  </a:moveTo>
                  <a:cubicBezTo>
                    <a:pt x="11348" y="0"/>
                    <a:pt x="8728" y="246"/>
                    <a:pt x="7356" y="1001"/>
                  </a:cubicBezTo>
                  <a:cubicBezTo>
                    <a:pt x="1034" y="4496"/>
                    <a:pt x="608" y="5043"/>
                    <a:pt x="608" y="5043"/>
                  </a:cubicBezTo>
                  <a:lnTo>
                    <a:pt x="244" y="40667"/>
                  </a:lnTo>
                  <a:lnTo>
                    <a:pt x="1" y="58600"/>
                  </a:lnTo>
                  <a:lnTo>
                    <a:pt x="36719" y="57992"/>
                  </a:lnTo>
                  <a:lnTo>
                    <a:pt x="35715" y="46077"/>
                  </a:lnTo>
                  <a:lnTo>
                    <a:pt x="34560" y="37749"/>
                  </a:lnTo>
                  <a:lnTo>
                    <a:pt x="36931" y="42886"/>
                  </a:lnTo>
                  <a:lnTo>
                    <a:pt x="51491" y="43190"/>
                  </a:lnTo>
                  <a:cubicBezTo>
                    <a:pt x="51491" y="43190"/>
                    <a:pt x="42950" y="18265"/>
                    <a:pt x="41795" y="14891"/>
                  </a:cubicBezTo>
                  <a:cubicBezTo>
                    <a:pt x="38573" y="5621"/>
                    <a:pt x="31612" y="2034"/>
                    <a:pt x="25411" y="849"/>
                  </a:cubicBezTo>
                  <a:cubicBezTo>
                    <a:pt x="25411" y="849"/>
                    <a:pt x="19435" y="0"/>
                    <a:pt x="14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7" name="Google Shape;3507;p40"/>
            <p:cNvSpPr/>
            <p:nvPr/>
          </p:nvSpPr>
          <p:spPr>
            <a:xfrm>
              <a:off x="5066475" y="2891625"/>
              <a:ext cx="456725" cy="356450"/>
            </a:xfrm>
            <a:custGeom>
              <a:avLst/>
              <a:gdLst/>
              <a:ahLst/>
              <a:cxnLst/>
              <a:rect l="l" t="t" r="r" b="b"/>
              <a:pathLst>
                <a:path w="18269" h="14258" extrusionOk="0">
                  <a:moveTo>
                    <a:pt x="2162" y="0"/>
                  </a:moveTo>
                  <a:cubicBezTo>
                    <a:pt x="1730" y="0"/>
                    <a:pt x="1364" y="326"/>
                    <a:pt x="1277" y="762"/>
                  </a:cubicBezTo>
                  <a:lnTo>
                    <a:pt x="122" y="8270"/>
                  </a:lnTo>
                  <a:lnTo>
                    <a:pt x="0" y="9030"/>
                  </a:lnTo>
                  <a:lnTo>
                    <a:pt x="6870" y="14258"/>
                  </a:lnTo>
                  <a:lnTo>
                    <a:pt x="13374" y="13255"/>
                  </a:lnTo>
                  <a:lnTo>
                    <a:pt x="17873" y="7358"/>
                  </a:lnTo>
                  <a:lnTo>
                    <a:pt x="18207" y="3011"/>
                  </a:lnTo>
                  <a:cubicBezTo>
                    <a:pt x="18268" y="2100"/>
                    <a:pt x="17599" y="1309"/>
                    <a:pt x="16688" y="1218"/>
                  </a:cubicBezTo>
                  <a:lnTo>
                    <a:pt x="2219" y="2"/>
                  </a:lnTo>
                  <a:cubicBezTo>
                    <a:pt x="2200" y="1"/>
                    <a:pt x="2181" y="0"/>
                    <a:pt x="2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0"/>
            <p:cNvSpPr/>
            <p:nvPr/>
          </p:nvSpPr>
          <p:spPr>
            <a:xfrm>
              <a:off x="4882575" y="3470700"/>
              <a:ext cx="4575" cy="656575"/>
            </a:xfrm>
            <a:custGeom>
              <a:avLst/>
              <a:gdLst/>
              <a:ahLst/>
              <a:cxnLst/>
              <a:rect l="l" t="t" r="r" b="b"/>
              <a:pathLst>
                <a:path w="183" h="26263" extrusionOk="0">
                  <a:moveTo>
                    <a:pt x="92" y="1"/>
                  </a:moveTo>
                  <a:cubicBezTo>
                    <a:pt x="31" y="1"/>
                    <a:pt x="1" y="5867"/>
                    <a:pt x="1" y="13132"/>
                  </a:cubicBezTo>
                  <a:cubicBezTo>
                    <a:pt x="1" y="20366"/>
                    <a:pt x="31" y="26263"/>
                    <a:pt x="92" y="26263"/>
                  </a:cubicBezTo>
                  <a:cubicBezTo>
                    <a:pt x="153" y="26263"/>
                    <a:pt x="183" y="20396"/>
                    <a:pt x="183" y="13132"/>
                  </a:cubicBezTo>
                  <a:cubicBezTo>
                    <a:pt x="183" y="5867"/>
                    <a:pt x="153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0"/>
            <p:cNvSpPr/>
            <p:nvPr/>
          </p:nvSpPr>
          <p:spPr>
            <a:xfrm>
              <a:off x="5529250" y="3222225"/>
              <a:ext cx="284975" cy="876175"/>
            </a:xfrm>
            <a:custGeom>
              <a:avLst/>
              <a:gdLst/>
              <a:ahLst/>
              <a:cxnLst/>
              <a:rect l="l" t="t" r="r" b="b"/>
              <a:pathLst>
                <a:path w="11399" h="35047" extrusionOk="0">
                  <a:moveTo>
                    <a:pt x="1307" y="0"/>
                  </a:moveTo>
                  <a:cubicBezTo>
                    <a:pt x="1307" y="0"/>
                    <a:pt x="1277" y="0"/>
                    <a:pt x="1247" y="61"/>
                  </a:cubicBezTo>
                  <a:cubicBezTo>
                    <a:pt x="1186" y="122"/>
                    <a:pt x="1125" y="213"/>
                    <a:pt x="1064" y="304"/>
                  </a:cubicBezTo>
                  <a:cubicBezTo>
                    <a:pt x="1003" y="396"/>
                    <a:pt x="912" y="548"/>
                    <a:pt x="851" y="699"/>
                  </a:cubicBezTo>
                  <a:cubicBezTo>
                    <a:pt x="791" y="791"/>
                    <a:pt x="760" y="882"/>
                    <a:pt x="699" y="973"/>
                  </a:cubicBezTo>
                  <a:cubicBezTo>
                    <a:pt x="669" y="1064"/>
                    <a:pt x="639" y="1155"/>
                    <a:pt x="608" y="1277"/>
                  </a:cubicBezTo>
                  <a:cubicBezTo>
                    <a:pt x="243" y="2158"/>
                    <a:pt x="0" y="3557"/>
                    <a:pt x="31" y="5259"/>
                  </a:cubicBezTo>
                  <a:cubicBezTo>
                    <a:pt x="31" y="6110"/>
                    <a:pt x="91" y="7022"/>
                    <a:pt x="274" y="8025"/>
                  </a:cubicBezTo>
                  <a:cubicBezTo>
                    <a:pt x="426" y="8997"/>
                    <a:pt x="730" y="10061"/>
                    <a:pt x="1216" y="11064"/>
                  </a:cubicBezTo>
                  <a:cubicBezTo>
                    <a:pt x="2067" y="13131"/>
                    <a:pt x="3040" y="15411"/>
                    <a:pt x="4013" y="17812"/>
                  </a:cubicBezTo>
                  <a:cubicBezTo>
                    <a:pt x="6049" y="22554"/>
                    <a:pt x="7873" y="26870"/>
                    <a:pt x="9180" y="30001"/>
                  </a:cubicBezTo>
                  <a:cubicBezTo>
                    <a:pt x="9848" y="31551"/>
                    <a:pt x="10396" y="32797"/>
                    <a:pt x="10791" y="33679"/>
                  </a:cubicBezTo>
                  <a:cubicBezTo>
                    <a:pt x="10973" y="34104"/>
                    <a:pt x="11125" y="34439"/>
                    <a:pt x="11216" y="34682"/>
                  </a:cubicBezTo>
                  <a:cubicBezTo>
                    <a:pt x="11247" y="34803"/>
                    <a:pt x="11307" y="34895"/>
                    <a:pt x="11338" y="34955"/>
                  </a:cubicBezTo>
                  <a:cubicBezTo>
                    <a:pt x="11338" y="34864"/>
                    <a:pt x="11277" y="34773"/>
                    <a:pt x="11247" y="34682"/>
                  </a:cubicBezTo>
                  <a:cubicBezTo>
                    <a:pt x="11156" y="34439"/>
                    <a:pt x="11004" y="34104"/>
                    <a:pt x="10852" y="33679"/>
                  </a:cubicBezTo>
                  <a:cubicBezTo>
                    <a:pt x="10487" y="32767"/>
                    <a:pt x="9970" y="31521"/>
                    <a:pt x="9301" y="29940"/>
                  </a:cubicBezTo>
                  <a:cubicBezTo>
                    <a:pt x="7994" y="26809"/>
                    <a:pt x="6201" y="22493"/>
                    <a:pt x="4195" y="17721"/>
                  </a:cubicBezTo>
                  <a:cubicBezTo>
                    <a:pt x="3192" y="15350"/>
                    <a:pt x="2250" y="13070"/>
                    <a:pt x="1368" y="11004"/>
                  </a:cubicBezTo>
                  <a:cubicBezTo>
                    <a:pt x="426" y="8967"/>
                    <a:pt x="213" y="6931"/>
                    <a:pt x="152" y="5259"/>
                  </a:cubicBezTo>
                  <a:cubicBezTo>
                    <a:pt x="122" y="3557"/>
                    <a:pt x="365" y="2189"/>
                    <a:pt x="669" y="1307"/>
                  </a:cubicBezTo>
                  <a:cubicBezTo>
                    <a:pt x="973" y="426"/>
                    <a:pt x="1338" y="0"/>
                    <a:pt x="1307" y="0"/>
                  </a:cubicBezTo>
                  <a:close/>
                  <a:moveTo>
                    <a:pt x="11338" y="34955"/>
                  </a:moveTo>
                  <a:lnTo>
                    <a:pt x="11338" y="34955"/>
                  </a:lnTo>
                  <a:cubicBezTo>
                    <a:pt x="11368" y="35016"/>
                    <a:pt x="11368" y="35046"/>
                    <a:pt x="11368" y="35046"/>
                  </a:cubicBezTo>
                  <a:cubicBezTo>
                    <a:pt x="11399" y="35046"/>
                    <a:pt x="11368" y="35016"/>
                    <a:pt x="11338" y="3495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0"/>
            <p:cNvSpPr/>
            <p:nvPr/>
          </p:nvSpPr>
          <p:spPr>
            <a:xfrm>
              <a:off x="4814175" y="3049725"/>
              <a:ext cx="816150" cy="324875"/>
            </a:xfrm>
            <a:custGeom>
              <a:avLst/>
              <a:gdLst/>
              <a:ahLst/>
              <a:cxnLst/>
              <a:rect l="l" t="t" r="r" b="b"/>
              <a:pathLst>
                <a:path w="32646" h="12995" extrusionOk="0">
                  <a:moveTo>
                    <a:pt x="11811" y="5688"/>
                  </a:moveTo>
                  <a:cubicBezTo>
                    <a:pt x="12795" y="6096"/>
                    <a:pt x="13739" y="6718"/>
                    <a:pt x="14469" y="7599"/>
                  </a:cubicBezTo>
                  <a:cubicBezTo>
                    <a:pt x="14743" y="7903"/>
                    <a:pt x="14986" y="8268"/>
                    <a:pt x="15168" y="8633"/>
                  </a:cubicBezTo>
                  <a:cubicBezTo>
                    <a:pt x="15351" y="8967"/>
                    <a:pt x="15472" y="9393"/>
                    <a:pt x="15533" y="9818"/>
                  </a:cubicBezTo>
                  <a:cubicBezTo>
                    <a:pt x="15624" y="10609"/>
                    <a:pt x="15533" y="11551"/>
                    <a:pt x="14956" y="12220"/>
                  </a:cubicBezTo>
                  <a:cubicBezTo>
                    <a:pt x="14682" y="12524"/>
                    <a:pt x="14287" y="12736"/>
                    <a:pt x="13831" y="12767"/>
                  </a:cubicBezTo>
                  <a:cubicBezTo>
                    <a:pt x="13744" y="12779"/>
                    <a:pt x="13657" y="12785"/>
                    <a:pt x="13571" y="12785"/>
                  </a:cubicBezTo>
                  <a:cubicBezTo>
                    <a:pt x="13233" y="12785"/>
                    <a:pt x="12899" y="12693"/>
                    <a:pt x="12585" y="12524"/>
                  </a:cubicBezTo>
                  <a:cubicBezTo>
                    <a:pt x="12190" y="12311"/>
                    <a:pt x="11825" y="12007"/>
                    <a:pt x="11551" y="11642"/>
                  </a:cubicBezTo>
                  <a:cubicBezTo>
                    <a:pt x="11278" y="11277"/>
                    <a:pt x="11065" y="10882"/>
                    <a:pt x="10913" y="10426"/>
                  </a:cubicBezTo>
                  <a:cubicBezTo>
                    <a:pt x="10639" y="9545"/>
                    <a:pt x="10639" y="8603"/>
                    <a:pt x="10883" y="7721"/>
                  </a:cubicBezTo>
                  <a:cubicBezTo>
                    <a:pt x="11061" y="6983"/>
                    <a:pt x="11388" y="6287"/>
                    <a:pt x="11811" y="5688"/>
                  </a:cubicBezTo>
                  <a:close/>
                  <a:moveTo>
                    <a:pt x="32646" y="1"/>
                  </a:moveTo>
                  <a:cubicBezTo>
                    <a:pt x="32645" y="1"/>
                    <a:pt x="32615" y="31"/>
                    <a:pt x="32524" y="61"/>
                  </a:cubicBezTo>
                  <a:cubicBezTo>
                    <a:pt x="32464" y="122"/>
                    <a:pt x="32342" y="213"/>
                    <a:pt x="32190" y="305"/>
                  </a:cubicBezTo>
                  <a:cubicBezTo>
                    <a:pt x="31916" y="548"/>
                    <a:pt x="31430" y="821"/>
                    <a:pt x="30792" y="1095"/>
                  </a:cubicBezTo>
                  <a:cubicBezTo>
                    <a:pt x="30153" y="1338"/>
                    <a:pt x="29333" y="1581"/>
                    <a:pt x="28360" y="1733"/>
                  </a:cubicBezTo>
                  <a:cubicBezTo>
                    <a:pt x="27387" y="1885"/>
                    <a:pt x="26293" y="1976"/>
                    <a:pt x="25047" y="2037"/>
                  </a:cubicBezTo>
                  <a:cubicBezTo>
                    <a:pt x="24424" y="2052"/>
                    <a:pt x="23770" y="2052"/>
                    <a:pt x="23090" y="2052"/>
                  </a:cubicBezTo>
                  <a:cubicBezTo>
                    <a:pt x="22410" y="2052"/>
                    <a:pt x="21703" y="2052"/>
                    <a:pt x="20974" y="2067"/>
                  </a:cubicBezTo>
                  <a:cubicBezTo>
                    <a:pt x="19515" y="2098"/>
                    <a:pt x="17934" y="2189"/>
                    <a:pt x="16323" y="2615"/>
                  </a:cubicBezTo>
                  <a:cubicBezTo>
                    <a:pt x="14743" y="3040"/>
                    <a:pt x="13101" y="3830"/>
                    <a:pt x="11916" y="5229"/>
                  </a:cubicBezTo>
                  <a:cubicBezTo>
                    <a:pt x="11849" y="5310"/>
                    <a:pt x="11783" y="5393"/>
                    <a:pt x="11720" y="5478"/>
                  </a:cubicBezTo>
                  <a:lnTo>
                    <a:pt x="11720" y="5478"/>
                  </a:lnTo>
                  <a:cubicBezTo>
                    <a:pt x="11351" y="5336"/>
                    <a:pt x="10978" y="5224"/>
                    <a:pt x="10609" y="5137"/>
                  </a:cubicBezTo>
                  <a:cubicBezTo>
                    <a:pt x="9959" y="4985"/>
                    <a:pt x="9309" y="4915"/>
                    <a:pt x="8682" y="4915"/>
                  </a:cubicBezTo>
                  <a:cubicBezTo>
                    <a:pt x="7931" y="4915"/>
                    <a:pt x="7213" y="5016"/>
                    <a:pt x="6566" y="5198"/>
                  </a:cubicBezTo>
                  <a:cubicBezTo>
                    <a:pt x="5351" y="5502"/>
                    <a:pt x="4317" y="6019"/>
                    <a:pt x="3496" y="6566"/>
                  </a:cubicBezTo>
                  <a:cubicBezTo>
                    <a:pt x="2645" y="7083"/>
                    <a:pt x="1977" y="7630"/>
                    <a:pt x="1460" y="8086"/>
                  </a:cubicBezTo>
                  <a:cubicBezTo>
                    <a:pt x="457" y="9028"/>
                    <a:pt x="1" y="9666"/>
                    <a:pt x="1" y="9666"/>
                  </a:cubicBezTo>
                  <a:cubicBezTo>
                    <a:pt x="1" y="9666"/>
                    <a:pt x="31" y="9636"/>
                    <a:pt x="92" y="9575"/>
                  </a:cubicBezTo>
                  <a:cubicBezTo>
                    <a:pt x="153" y="9484"/>
                    <a:pt x="244" y="9393"/>
                    <a:pt x="366" y="9271"/>
                  </a:cubicBezTo>
                  <a:cubicBezTo>
                    <a:pt x="639" y="8998"/>
                    <a:pt x="1004" y="8603"/>
                    <a:pt x="1521" y="8147"/>
                  </a:cubicBezTo>
                  <a:cubicBezTo>
                    <a:pt x="2037" y="7691"/>
                    <a:pt x="2706" y="7144"/>
                    <a:pt x="3557" y="6657"/>
                  </a:cubicBezTo>
                  <a:cubicBezTo>
                    <a:pt x="4378" y="6140"/>
                    <a:pt x="5411" y="5654"/>
                    <a:pt x="6597" y="5350"/>
                  </a:cubicBezTo>
                  <a:cubicBezTo>
                    <a:pt x="7243" y="5168"/>
                    <a:pt x="7952" y="5067"/>
                    <a:pt x="8690" y="5067"/>
                  </a:cubicBezTo>
                  <a:cubicBezTo>
                    <a:pt x="9307" y="5067"/>
                    <a:pt x="9943" y="5137"/>
                    <a:pt x="10579" y="5289"/>
                  </a:cubicBezTo>
                  <a:cubicBezTo>
                    <a:pt x="10925" y="5372"/>
                    <a:pt x="11276" y="5480"/>
                    <a:pt x="11623" y="5613"/>
                  </a:cubicBezTo>
                  <a:lnTo>
                    <a:pt x="11623" y="5613"/>
                  </a:lnTo>
                  <a:cubicBezTo>
                    <a:pt x="11193" y="6222"/>
                    <a:pt x="10870" y="6911"/>
                    <a:pt x="10670" y="7660"/>
                  </a:cubicBezTo>
                  <a:cubicBezTo>
                    <a:pt x="10427" y="8572"/>
                    <a:pt x="10427" y="9575"/>
                    <a:pt x="10731" y="10487"/>
                  </a:cubicBezTo>
                  <a:cubicBezTo>
                    <a:pt x="10883" y="10943"/>
                    <a:pt x="11095" y="11399"/>
                    <a:pt x="11399" y="11764"/>
                  </a:cubicBezTo>
                  <a:cubicBezTo>
                    <a:pt x="11673" y="12159"/>
                    <a:pt x="12068" y="12463"/>
                    <a:pt x="12463" y="12676"/>
                  </a:cubicBezTo>
                  <a:cubicBezTo>
                    <a:pt x="12816" y="12877"/>
                    <a:pt x="13210" y="12995"/>
                    <a:pt x="13611" y="12995"/>
                  </a:cubicBezTo>
                  <a:cubicBezTo>
                    <a:pt x="13694" y="12995"/>
                    <a:pt x="13778" y="12990"/>
                    <a:pt x="13861" y="12979"/>
                  </a:cubicBezTo>
                  <a:cubicBezTo>
                    <a:pt x="14348" y="12919"/>
                    <a:pt x="14773" y="12706"/>
                    <a:pt x="15108" y="12341"/>
                  </a:cubicBezTo>
                  <a:cubicBezTo>
                    <a:pt x="15412" y="12007"/>
                    <a:pt x="15594" y="11551"/>
                    <a:pt x="15685" y="11125"/>
                  </a:cubicBezTo>
                  <a:cubicBezTo>
                    <a:pt x="15776" y="10669"/>
                    <a:pt x="15776" y="10214"/>
                    <a:pt x="15685" y="9788"/>
                  </a:cubicBezTo>
                  <a:cubicBezTo>
                    <a:pt x="15624" y="9362"/>
                    <a:pt x="15503" y="8937"/>
                    <a:pt x="15320" y="8542"/>
                  </a:cubicBezTo>
                  <a:cubicBezTo>
                    <a:pt x="15108" y="8147"/>
                    <a:pt x="14864" y="7812"/>
                    <a:pt x="14621" y="7478"/>
                  </a:cubicBezTo>
                  <a:cubicBezTo>
                    <a:pt x="13858" y="6587"/>
                    <a:pt x="12902" y="5963"/>
                    <a:pt x="11909" y="5553"/>
                  </a:cubicBezTo>
                  <a:lnTo>
                    <a:pt x="11909" y="5553"/>
                  </a:lnTo>
                  <a:cubicBezTo>
                    <a:pt x="11961" y="5484"/>
                    <a:pt x="12014" y="5416"/>
                    <a:pt x="12068" y="5350"/>
                  </a:cubicBezTo>
                  <a:cubicBezTo>
                    <a:pt x="13223" y="4013"/>
                    <a:pt x="14834" y="3223"/>
                    <a:pt x="16384" y="2797"/>
                  </a:cubicBezTo>
                  <a:cubicBezTo>
                    <a:pt x="17965" y="2371"/>
                    <a:pt x="19545" y="2280"/>
                    <a:pt x="21004" y="2250"/>
                  </a:cubicBezTo>
                  <a:cubicBezTo>
                    <a:pt x="22463" y="2219"/>
                    <a:pt x="23801" y="2219"/>
                    <a:pt x="25047" y="2189"/>
                  </a:cubicBezTo>
                  <a:cubicBezTo>
                    <a:pt x="26293" y="2128"/>
                    <a:pt x="27418" y="2007"/>
                    <a:pt x="28391" y="1855"/>
                  </a:cubicBezTo>
                  <a:cubicBezTo>
                    <a:pt x="29363" y="1672"/>
                    <a:pt x="30214" y="1429"/>
                    <a:pt x="30853" y="1156"/>
                  </a:cubicBezTo>
                  <a:cubicBezTo>
                    <a:pt x="31491" y="882"/>
                    <a:pt x="31947" y="578"/>
                    <a:pt x="32220" y="365"/>
                  </a:cubicBezTo>
                  <a:cubicBezTo>
                    <a:pt x="32523" y="123"/>
                    <a:pt x="32645" y="1"/>
                    <a:pt x="32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0"/>
            <p:cNvSpPr/>
            <p:nvPr/>
          </p:nvSpPr>
          <p:spPr>
            <a:xfrm>
              <a:off x="5566475" y="3424650"/>
              <a:ext cx="378450" cy="71225"/>
            </a:xfrm>
            <a:custGeom>
              <a:avLst/>
              <a:gdLst/>
              <a:ahLst/>
              <a:cxnLst/>
              <a:rect l="l" t="t" r="r" b="b"/>
              <a:pathLst>
                <a:path w="15138" h="2849" extrusionOk="0">
                  <a:moveTo>
                    <a:pt x="6478" y="1"/>
                  </a:moveTo>
                  <a:cubicBezTo>
                    <a:pt x="5620" y="1"/>
                    <a:pt x="4793" y="93"/>
                    <a:pt x="4043" y="262"/>
                  </a:cubicBezTo>
                  <a:cubicBezTo>
                    <a:pt x="3101" y="475"/>
                    <a:pt x="2280" y="809"/>
                    <a:pt x="1642" y="1204"/>
                  </a:cubicBezTo>
                  <a:cubicBezTo>
                    <a:pt x="1034" y="1600"/>
                    <a:pt x="609" y="2025"/>
                    <a:pt x="335" y="2329"/>
                  </a:cubicBezTo>
                  <a:cubicBezTo>
                    <a:pt x="213" y="2481"/>
                    <a:pt x="122" y="2633"/>
                    <a:pt x="61" y="2724"/>
                  </a:cubicBezTo>
                  <a:cubicBezTo>
                    <a:pt x="1" y="2815"/>
                    <a:pt x="1" y="2846"/>
                    <a:pt x="1" y="2846"/>
                  </a:cubicBezTo>
                  <a:cubicBezTo>
                    <a:pt x="2" y="2848"/>
                    <a:pt x="3" y="2849"/>
                    <a:pt x="5" y="2849"/>
                  </a:cubicBezTo>
                  <a:cubicBezTo>
                    <a:pt x="63" y="2849"/>
                    <a:pt x="529" y="2031"/>
                    <a:pt x="1733" y="1326"/>
                  </a:cubicBezTo>
                  <a:cubicBezTo>
                    <a:pt x="2341" y="961"/>
                    <a:pt x="3131" y="627"/>
                    <a:pt x="4074" y="445"/>
                  </a:cubicBezTo>
                  <a:cubicBezTo>
                    <a:pt x="4799" y="275"/>
                    <a:pt x="5621" y="183"/>
                    <a:pt x="6478" y="183"/>
                  </a:cubicBezTo>
                  <a:cubicBezTo>
                    <a:pt x="6698" y="183"/>
                    <a:pt x="6920" y="189"/>
                    <a:pt x="7144" y="201"/>
                  </a:cubicBezTo>
                  <a:cubicBezTo>
                    <a:pt x="8238" y="262"/>
                    <a:pt x="9302" y="414"/>
                    <a:pt x="10244" y="536"/>
                  </a:cubicBezTo>
                  <a:cubicBezTo>
                    <a:pt x="11186" y="657"/>
                    <a:pt x="12037" y="779"/>
                    <a:pt x="12767" y="809"/>
                  </a:cubicBezTo>
                  <a:cubicBezTo>
                    <a:pt x="13301" y="854"/>
                    <a:pt x="13753" y="882"/>
                    <a:pt x="14125" y="882"/>
                  </a:cubicBezTo>
                  <a:cubicBezTo>
                    <a:pt x="14260" y="882"/>
                    <a:pt x="14385" y="878"/>
                    <a:pt x="14499" y="870"/>
                  </a:cubicBezTo>
                  <a:cubicBezTo>
                    <a:pt x="14712" y="870"/>
                    <a:pt x="14864" y="840"/>
                    <a:pt x="14955" y="840"/>
                  </a:cubicBezTo>
                  <a:cubicBezTo>
                    <a:pt x="15077" y="809"/>
                    <a:pt x="15138" y="809"/>
                    <a:pt x="15138" y="809"/>
                  </a:cubicBezTo>
                  <a:cubicBezTo>
                    <a:pt x="15138" y="794"/>
                    <a:pt x="15077" y="794"/>
                    <a:pt x="14967" y="794"/>
                  </a:cubicBezTo>
                  <a:cubicBezTo>
                    <a:pt x="14857" y="794"/>
                    <a:pt x="14697" y="794"/>
                    <a:pt x="14499" y="779"/>
                  </a:cubicBezTo>
                  <a:cubicBezTo>
                    <a:pt x="14104" y="779"/>
                    <a:pt x="13496" y="748"/>
                    <a:pt x="12797" y="688"/>
                  </a:cubicBezTo>
                  <a:cubicBezTo>
                    <a:pt x="12068" y="627"/>
                    <a:pt x="11217" y="505"/>
                    <a:pt x="10274" y="353"/>
                  </a:cubicBezTo>
                  <a:cubicBezTo>
                    <a:pt x="9302" y="232"/>
                    <a:pt x="8268" y="80"/>
                    <a:pt x="7144" y="19"/>
                  </a:cubicBezTo>
                  <a:cubicBezTo>
                    <a:pt x="6920" y="7"/>
                    <a:pt x="6698" y="1"/>
                    <a:pt x="6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0"/>
            <p:cNvSpPr/>
            <p:nvPr/>
          </p:nvSpPr>
          <p:spPr>
            <a:xfrm>
              <a:off x="4889425" y="3607075"/>
              <a:ext cx="826775" cy="313550"/>
            </a:xfrm>
            <a:custGeom>
              <a:avLst/>
              <a:gdLst/>
              <a:ahLst/>
              <a:cxnLst/>
              <a:rect l="l" t="t" r="r" b="b"/>
              <a:pathLst>
                <a:path w="33071" h="12542" extrusionOk="0">
                  <a:moveTo>
                    <a:pt x="13403" y="195"/>
                  </a:moveTo>
                  <a:cubicBezTo>
                    <a:pt x="13639" y="195"/>
                    <a:pt x="13876" y="225"/>
                    <a:pt x="14104" y="291"/>
                  </a:cubicBezTo>
                  <a:cubicBezTo>
                    <a:pt x="14955" y="534"/>
                    <a:pt x="15715" y="1172"/>
                    <a:pt x="15897" y="1993"/>
                  </a:cubicBezTo>
                  <a:cubicBezTo>
                    <a:pt x="15988" y="2418"/>
                    <a:pt x="15927" y="2844"/>
                    <a:pt x="15806" y="3239"/>
                  </a:cubicBezTo>
                  <a:cubicBezTo>
                    <a:pt x="15654" y="3634"/>
                    <a:pt x="15411" y="3968"/>
                    <a:pt x="15137" y="4272"/>
                  </a:cubicBezTo>
                  <a:cubicBezTo>
                    <a:pt x="14560" y="4850"/>
                    <a:pt x="13830" y="5275"/>
                    <a:pt x="13101" y="5549"/>
                  </a:cubicBezTo>
                  <a:cubicBezTo>
                    <a:pt x="12736" y="5701"/>
                    <a:pt x="12371" y="5792"/>
                    <a:pt x="12006" y="5853"/>
                  </a:cubicBezTo>
                  <a:cubicBezTo>
                    <a:pt x="11794" y="5914"/>
                    <a:pt x="11611" y="5944"/>
                    <a:pt x="11429" y="5974"/>
                  </a:cubicBezTo>
                  <a:cubicBezTo>
                    <a:pt x="11247" y="6005"/>
                    <a:pt x="11064" y="6005"/>
                    <a:pt x="10882" y="6035"/>
                  </a:cubicBezTo>
                  <a:cubicBezTo>
                    <a:pt x="10843" y="6040"/>
                    <a:pt x="10804" y="6045"/>
                    <a:pt x="10766" y="6049"/>
                  </a:cubicBezTo>
                  <a:lnTo>
                    <a:pt x="10766" y="6049"/>
                  </a:lnTo>
                  <a:cubicBezTo>
                    <a:pt x="10764" y="6044"/>
                    <a:pt x="10762" y="6040"/>
                    <a:pt x="10760" y="6035"/>
                  </a:cubicBezTo>
                  <a:cubicBezTo>
                    <a:pt x="10395" y="5184"/>
                    <a:pt x="10183" y="4242"/>
                    <a:pt x="10335" y="3300"/>
                  </a:cubicBezTo>
                  <a:cubicBezTo>
                    <a:pt x="10456" y="2357"/>
                    <a:pt x="10912" y="1476"/>
                    <a:pt x="11611" y="868"/>
                  </a:cubicBezTo>
                  <a:cubicBezTo>
                    <a:pt x="11946" y="594"/>
                    <a:pt x="12371" y="351"/>
                    <a:pt x="12797" y="260"/>
                  </a:cubicBezTo>
                  <a:cubicBezTo>
                    <a:pt x="12994" y="218"/>
                    <a:pt x="13198" y="195"/>
                    <a:pt x="13403" y="195"/>
                  </a:cubicBezTo>
                  <a:close/>
                  <a:moveTo>
                    <a:pt x="13403" y="0"/>
                  </a:moveTo>
                  <a:cubicBezTo>
                    <a:pt x="13193" y="0"/>
                    <a:pt x="12980" y="24"/>
                    <a:pt x="12766" y="78"/>
                  </a:cubicBezTo>
                  <a:cubicBezTo>
                    <a:pt x="12280" y="169"/>
                    <a:pt x="11854" y="412"/>
                    <a:pt x="11490" y="716"/>
                  </a:cubicBezTo>
                  <a:cubicBezTo>
                    <a:pt x="10730" y="1354"/>
                    <a:pt x="10274" y="2297"/>
                    <a:pt x="10152" y="3269"/>
                  </a:cubicBezTo>
                  <a:cubicBezTo>
                    <a:pt x="10004" y="4221"/>
                    <a:pt x="10204" y="5202"/>
                    <a:pt x="10555" y="6070"/>
                  </a:cubicBezTo>
                  <a:lnTo>
                    <a:pt x="10555" y="6070"/>
                  </a:lnTo>
                  <a:cubicBezTo>
                    <a:pt x="10219" y="6101"/>
                    <a:pt x="9890" y="6115"/>
                    <a:pt x="9567" y="6115"/>
                  </a:cubicBezTo>
                  <a:cubicBezTo>
                    <a:pt x="8578" y="6115"/>
                    <a:pt x="7649" y="5983"/>
                    <a:pt x="6778" y="5792"/>
                  </a:cubicBezTo>
                  <a:cubicBezTo>
                    <a:pt x="5563" y="5488"/>
                    <a:pt x="4499" y="5063"/>
                    <a:pt x="3617" y="4576"/>
                  </a:cubicBezTo>
                  <a:cubicBezTo>
                    <a:pt x="2705" y="4120"/>
                    <a:pt x="2006" y="3604"/>
                    <a:pt x="1459" y="3148"/>
                  </a:cubicBezTo>
                  <a:cubicBezTo>
                    <a:pt x="1338" y="3026"/>
                    <a:pt x="1216" y="2935"/>
                    <a:pt x="1094" y="2813"/>
                  </a:cubicBezTo>
                  <a:cubicBezTo>
                    <a:pt x="973" y="2722"/>
                    <a:pt x="882" y="2631"/>
                    <a:pt x="760" y="2509"/>
                  </a:cubicBezTo>
                  <a:cubicBezTo>
                    <a:pt x="578" y="2327"/>
                    <a:pt x="395" y="2175"/>
                    <a:pt x="274" y="2023"/>
                  </a:cubicBezTo>
                  <a:cubicBezTo>
                    <a:pt x="182" y="1901"/>
                    <a:pt x="61" y="1780"/>
                    <a:pt x="0" y="1719"/>
                  </a:cubicBezTo>
                  <a:lnTo>
                    <a:pt x="0" y="1719"/>
                  </a:lnTo>
                  <a:cubicBezTo>
                    <a:pt x="61" y="1810"/>
                    <a:pt x="152" y="1901"/>
                    <a:pt x="274" y="2053"/>
                  </a:cubicBezTo>
                  <a:cubicBezTo>
                    <a:pt x="365" y="2205"/>
                    <a:pt x="547" y="2357"/>
                    <a:pt x="730" y="2570"/>
                  </a:cubicBezTo>
                  <a:cubicBezTo>
                    <a:pt x="821" y="2661"/>
                    <a:pt x="942" y="2753"/>
                    <a:pt x="1034" y="2874"/>
                  </a:cubicBezTo>
                  <a:cubicBezTo>
                    <a:pt x="1155" y="2965"/>
                    <a:pt x="1277" y="3087"/>
                    <a:pt x="1429" y="3208"/>
                  </a:cubicBezTo>
                  <a:cubicBezTo>
                    <a:pt x="1976" y="3664"/>
                    <a:pt x="2675" y="4212"/>
                    <a:pt x="3556" y="4667"/>
                  </a:cubicBezTo>
                  <a:cubicBezTo>
                    <a:pt x="4438" y="5154"/>
                    <a:pt x="5532" y="5610"/>
                    <a:pt x="6748" y="5914"/>
                  </a:cubicBezTo>
                  <a:cubicBezTo>
                    <a:pt x="7646" y="6111"/>
                    <a:pt x="8623" y="6261"/>
                    <a:pt x="9668" y="6261"/>
                  </a:cubicBezTo>
                  <a:cubicBezTo>
                    <a:pt x="9978" y="6261"/>
                    <a:pt x="10295" y="6247"/>
                    <a:pt x="10617" y="6218"/>
                  </a:cubicBezTo>
                  <a:lnTo>
                    <a:pt x="10617" y="6218"/>
                  </a:lnTo>
                  <a:cubicBezTo>
                    <a:pt x="10981" y="7063"/>
                    <a:pt x="11510" y="7823"/>
                    <a:pt x="12067" y="8497"/>
                  </a:cubicBezTo>
                  <a:cubicBezTo>
                    <a:pt x="13283" y="9865"/>
                    <a:pt x="14772" y="10929"/>
                    <a:pt x="16323" y="11567"/>
                  </a:cubicBezTo>
                  <a:cubicBezTo>
                    <a:pt x="17873" y="12236"/>
                    <a:pt x="19514" y="12540"/>
                    <a:pt x="21004" y="12540"/>
                  </a:cubicBezTo>
                  <a:cubicBezTo>
                    <a:pt x="21063" y="12541"/>
                    <a:pt x="21123" y="12542"/>
                    <a:pt x="21182" y="12542"/>
                  </a:cubicBezTo>
                  <a:cubicBezTo>
                    <a:pt x="22630" y="12542"/>
                    <a:pt x="23939" y="12191"/>
                    <a:pt x="25107" y="11841"/>
                  </a:cubicBezTo>
                  <a:cubicBezTo>
                    <a:pt x="26323" y="11446"/>
                    <a:pt x="27387" y="11081"/>
                    <a:pt x="28359" y="10807"/>
                  </a:cubicBezTo>
                  <a:cubicBezTo>
                    <a:pt x="29332" y="10534"/>
                    <a:pt x="30183" y="10382"/>
                    <a:pt x="30882" y="10351"/>
                  </a:cubicBezTo>
                  <a:cubicBezTo>
                    <a:pt x="31055" y="10340"/>
                    <a:pt x="31219" y="10336"/>
                    <a:pt x="31372" y="10336"/>
                  </a:cubicBezTo>
                  <a:cubicBezTo>
                    <a:pt x="32377" y="10336"/>
                    <a:pt x="32953" y="10541"/>
                    <a:pt x="33054" y="10541"/>
                  </a:cubicBezTo>
                  <a:cubicBezTo>
                    <a:pt x="33065" y="10541"/>
                    <a:pt x="33071" y="10539"/>
                    <a:pt x="33071" y="10534"/>
                  </a:cubicBezTo>
                  <a:cubicBezTo>
                    <a:pt x="33071" y="10534"/>
                    <a:pt x="33040" y="10534"/>
                    <a:pt x="32919" y="10503"/>
                  </a:cubicBezTo>
                  <a:cubicBezTo>
                    <a:pt x="32827" y="10473"/>
                    <a:pt x="32706" y="10443"/>
                    <a:pt x="32524" y="10412"/>
                  </a:cubicBezTo>
                  <a:cubicBezTo>
                    <a:pt x="32341" y="10351"/>
                    <a:pt x="32098" y="10351"/>
                    <a:pt x="31824" y="10291"/>
                  </a:cubicBezTo>
                  <a:cubicBezTo>
                    <a:pt x="31642" y="10291"/>
                    <a:pt x="31446" y="10277"/>
                    <a:pt x="31228" y="10277"/>
                  </a:cubicBezTo>
                  <a:cubicBezTo>
                    <a:pt x="31119" y="10277"/>
                    <a:pt x="31004" y="10281"/>
                    <a:pt x="30882" y="10291"/>
                  </a:cubicBezTo>
                  <a:cubicBezTo>
                    <a:pt x="30183" y="10321"/>
                    <a:pt x="29302" y="10443"/>
                    <a:pt x="28329" y="10716"/>
                  </a:cubicBezTo>
                  <a:cubicBezTo>
                    <a:pt x="27356" y="10959"/>
                    <a:pt x="26262" y="11324"/>
                    <a:pt x="25046" y="11689"/>
                  </a:cubicBezTo>
                  <a:cubicBezTo>
                    <a:pt x="23878" y="12039"/>
                    <a:pt x="22598" y="12390"/>
                    <a:pt x="21178" y="12390"/>
                  </a:cubicBezTo>
                  <a:cubicBezTo>
                    <a:pt x="21120" y="12390"/>
                    <a:pt x="21062" y="12389"/>
                    <a:pt x="21004" y="12388"/>
                  </a:cubicBezTo>
                  <a:cubicBezTo>
                    <a:pt x="19514" y="12388"/>
                    <a:pt x="17934" y="12084"/>
                    <a:pt x="16414" y="11415"/>
                  </a:cubicBezTo>
                  <a:cubicBezTo>
                    <a:pt x="14864" y="10777"/>
                    <a:pt x="13405" y="9744"/>
                    <a:pt x="12219" y="8376"/>
                  </a:cubicBezTo>
                  <a:cubicBezTo>
                    <a:pt x="11649" y="7720"/>
                    <a:pt x="11185" y="7010"/>
                    <a:pt x="10829" y="6197"/>
                  </a:cubicBezTo>
                  <a:lnTo>
                    <a:pt x="10829" y="6197"/>
                  </a:lnTo>
                  <a:cubicBezTo>
                    <a:pt x="10857" y="6194"/>
                    <a:pt x="10884" y="6191"/>
                    <a:pt x="10912" y="6187"/>
                  </a:cubicBezTo>
                  <a:cubicBezTo>
                    <a:pt x="11095" y="6187"/>
                    <a:pt x="11277" y="6157"/>
                    <a:pt x="11459" y="6126"/>
                  </a:cubicBezTo>
                  <a:cubicBezTo>
                    <a:pt x="11672" y="6096"/>
                    <a:pt x="11854" y="6066"/>
                    <a:pt x="12037" y="6035"/>
                  </a:cubicBezTo>
                  <a:cubicBezTo>
                    <a:pt x="12432" y="5974"/>
                    <a:pt x="12797" y="5853"/>
                    <a:pt x="13192" y="5701"/>
                  </a:cubicBezTo>
                  <a:cubicBezTo>
                    <a:pt x="13921" y="5427"/>
                    <a:pt x="14681" y="5002"/>
                    <a:pt x="15259" y="4394"/>
                  </a:cubicBezTo>
                  <a:cubicBezTo>
                    <a:pt x="15563" y="4090"/>
                    <a:pt x="15836" y="3725"/>
                    <a:pt x="15988" y="3300"/>
                  </a:cubicBezTo>
                  <a:cubicBezTo>
                    <a:pt x="16140" y="2874"/>
                    <a:pt x="16171" y="2418"/>
                    <a:pt x="16079" y="1962"/>
                  </a:cubicBezTo>
                  <a:cubicBezTo>
                    <a:pt x="15988" y="1506"/>
                    <a:pt x="15745" y="1111"/>
                    <a:pt x="15411" y="777"/>
                  </a:cubicBezTo>
                  <a:cubicBezTo>
                    <a:pt x="15076" y="473"/>
                    <a:pt x="14620" y="230"/>
                    <a:pt x="14195" y="108"/>
                  </a:cubicBezTo>
                  <a:cubicBezTo>
                    <a:pt x="13939" y="40"/>
                    <a:pt x="13673" y="0"/>
                    <a:pt x="13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0"/>
            <p:cNvSpPr/>
            <p:nvPr/>
          </p:nvSpPr>
          <p:spPr>
            <a:xfrm>
              <a:off x="4738950" y="3636350"/>
              <a:ext cx="142900" cy="133025"/>
            </a:xfrm>
            <a:custGeom>
              <a:avLst/>
              <a:gdLst/>
              <a:ahLst/>
              <a:cxnLst/>
              <a:rect l="l" t="t" r="r" b="b"/>
              <a:pathLst>
                <a:path w="5716" h="5321" extrusionOk="0">
                  <a:moveTo>
                    <a:pt x="31" y="1"/>
                  </a:moveTo>
                  <a:cubicBezTo>
                    <a:pt x="1" y="31"/>
                    <a:pt x="426" y="183"/>
                    <a:pt x="1065" y="518"/>
                  </a:cubicBezTo>
                  <a:cubicBezTo>
                    <a:pt x="1733" y="822"/>
                    <a:pt x="2584" y="1369"/>
                    <a:pt x="3375" y="2129"/>
                  </a:cubicBezTo>
                  <a:cubicBezTo>
                    <a:pt x="4165" y="2858"/>
                    <a:pt x="4773" y="3679"/>
                    <a:pt x="5138" y="4287"/>
                  </a:cubicBezTo>
                  <a:cubicBezTo>
                    <a:pt x="5502" y="4925"/>
                    <a:pt x="5685" y="5320"/>
                    <a:pt x="5715" y="5320"/>
                  </a:cubicBezTo>
                  <a:cubicBezTo>
                    <a:pt x="5715" y="5320"/>
                    <a:pt x="5685" y="5199"/>
                    <a:pt x="5624" y="5016"/>
                  </a:cubicBezTo>
                  <a:cubicBezTo>
                    <a:pt x="5533" y="4834"/>
                    <a:pt x="5411" y="4560"/>
                    <a:pt x="5259" y="4226"/>
                  </a:cubicBezTo>
                  <a:cubicBezTo>
                    <a:pt x="4925" y="3588"/>
                    <a:pt x="4317" y="2737"/>
                    <a:pt x="3496" y="1977"/>
                  </a:cubicBezTo>
                  <a:cubicBezTo>
                    <a:pt x="2676" y="1217"/>
                    <a:pt x="1794" y="670"/>
                    <a:pt x="1125" y="396"/>
                  </a:cubicBezTo>
                  <a:cubicBezTo>
                    <a:pt x="791" y="244"/>
                    <a:pt x="517" y="123"/>
                    <a:pt x="335" y="62"/>
                  </a:cubicBezTo>
                  <a:cubicBezTo>
                    <a:pt x="12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0"/>
            <p:cNvSpPr/>
            <p:nvPr/>
          </p:nvSpPr>
          <p:spPr>
            <a:xfrm>
              <a:off x="4435000" y="3571775"/>
              <a:ext cx="239400" cy="604125"/>
            </a:xfrm>
            <a:custGeom>
              <a:avLst/>
              <a:gdLst/>
              <a:ahLst/>
              <a:cxnLst/>
              <a:rect l="l" t="t" r="r" b="b"/>
              <a:pathLst>
                <a:path w="9576" h="24165" extrusionOk="0">
                  <a:moveTo>
                    <a:pt x="6389" y="6998"/>
                  </a:moveTo>
                  <a:cubicBezTo>
                    <a:pt x="6539" y="6998"/>
                    <a:pt x="6689" y="7006"/>
                    <a:pt x="6840" y="7022"/>
                  </a:cubicBezTo>
                  <a:cubicBezTo>
                    <a:pt x="7539" y="7083"/>
                    <a:pt x="8238" y="7386"/>
                    <a:pt x="8694" y="7934"/>
                  </a:cubicBezTo>
                  <a:cubicBezTo>
                    <a:pt x="9150" y="8450"/>
                    <a:pt x="9362" y="9180"/>
                    <a:pt x="9210" y="9818"/>
                  </a:cubicBezTo>
                  <a:cubicBezTo>
                    <a:pt x="9089" y="10487"/>
                    <a:pt x="8511" y="10973"/>
                    <a:pt x="7903" y="11125"/>
                  </a:cubicBezTo>
                  <a:cubicBezTo>
                    <a:pt x="7682" y="11188"/>
                    <a:pt x="7457" y="11219"/>
                    <a:pt x="7235" y="11219"/>
                  </a:cubicBezTo>
                  <a:cubicBezTo>
                    <a:pt x="6816" y="11219"/>
                    <a:pt x="6407" y="11111"/>
                    <a:pt x="6049" y="10912"/>
                  </a:cubicBezTo>
                  <a:cubicBezTo>
                    <a:pt x="5502" y="10639"/>
                    <a:pt x="5016" y="10213"/>
                    <a:pt x="4651" y="9727"/>
                  </a:cubicBezTo>
                  <a:cubicBezTo>
                    <a:pt x="4286" y="9271"/>
                    <a:pt x="3982" y="8754"/>
                    <a:pt x="3739" y="8238"/>
                  </a:cubicBezTo>
                  <a:cubicBezTo>
                    <a:pt x="3690" y="8115"/>
                    <a:pt x="3645" y="7992"/>
                    <a:pt x="3603" y="7870"/>
                  </a:cubicBezTo>
                  <a:lnTo>
                    <a:pt x="3603" y="7870"/>
                  </a:lnTo>
                  <a:cubicBezTo>
                    <a:pt x="4419" y="7339"/>
                    <a:pt x="5388" y="6998"/>
                    <a:pt x="6389" y="6998"/>
                  </a:cubicBezTo>
                  <a:close/>
                  <a:moveTo>
                    <a:pt x="6384" y="0"/>
                  </a:moveTo>
                  <a:cubicBezTo>
                    <a:pt x="6384" y="0"/>
                    <a:pt x="6353" y="31"/>
                    <a:pt x="6292" y="61"/>
                  </a:cubicBezTo>
                  <a:cubicBezTo>
                    <a:pt x="6232" y="92"/>
                    <a:pt x="6140" y="152"/>
                    <a:pt x="6019" y="213"/>
                  </a:cubicBezTo>
                  <a:cubicBezTo>
                    <a:pt x="5776" y="365"/>
                    <a:pt x="5411" y="639"/>
                    <a:pt x="5046" y="1003"/>
                  </a:cubicBezTo>
                  <a:cubicBezTo>
                    <a:pt x="4651" y="1399"/>
                    <a:pt x="4225" y="1915"/>
                    <a:pt x="3830" y="2614"/>
                  </a:cubicBezTo>
                  <a:cubicBezTo>
                    <a:pt x="3466" y="3283"/>
                    <a:pt x="3162" y="4165"/>
                    <a:pt x="3101" y="5137"/>
                  </a:cubicBezTo>
                  <a:cubicBezTo>
                    <a:pt x="3025" y="5949"/>
                    <a:pt x="3118" y="6867"/>
                    <a:pt x="3399" y="7767"/>
                  </a:cubicBezTo>
                  <a:lnTo>
                    <a:pt x="3399" y="7767"/>
                  </a:lnTo>
                  <a:cubicBezTo>
                    <a:pt x="3187" y="7913"/>
                    <a:pt x="2986" y="8070"/>
                    <a:pt x="2797" y="8238"/>
                  </a:cubicBezTo>
                  <a:cubicBezTo>
                    <a:pt x="1703" y="9180"/>
                    <a:pt x="1004" y="10396"/>
                    <a:pt x="578" y="11611"/>
                  </a:cubicBezTo>
                  <a:cubicBezTo>
                    <a:pt x="365" y="12219"/>
                    <a:pt x="213" y="12858"/>
                    <a:pt x="122" y="13466"/>
                  </a:cubicBezTo>
                  <a:cubicBezTo>
                    <a:pt x="31" y="14043"/>
                    <a:pt x="0" y="14651"/>
                    <a:pt x="61" y="15229"/>
                  </a:cubicBezTo>
                  <a:cubicBezTo>
                    <a:pt x="92" y="16384"/>
                    <a:pt x="335" y="17447"/>
                    <a:pt x="578" y="18390"/>
                  </a:cubicBezTo>
                  <a:cubicBezTo>
                    <a:pt x="1156" y="20274"/>
                    <a:pt x="1855" y="21703"/>
                    <a:pt x="2341" y="22675"/>
                  </a:cubicBezTo>
                  <a:cubicBezTo>
                    <a:pt x="2584" y="23162"/>
                    <a:pt x="2766" y="23527"/>
                    <a:pt x="2918" y="23770"/>
                  </a:cubicBezTo>
                  <a:cubicBezTo>
                    <a:pt x="2979" y="23891"/>
                    <a:pt x="3010" y="23982"/>
                    <a:pt x="3070" y="24074"/>
                  </a:cubicBezTo>
                  <a:cubicBezTo>
                    <a:pt x="3101" y="24134"/>
                    <a:pt x="3131" y="24165"/>
                    <a:pt x="3131" y="24165"/>
                  </a:cubicBezTo>
                  <a:cubicBezTo>
                    <a:pt x="3131" y="24165"/>
                    <a:pt x="3101" y="24134"/>
                    <a:pt x="3101" y="24074"/>
                  </a:cubicBezTo>
                  <a:cubicBezTo>
                    <a:pt x="3040" y="23982"/>
                    <a:pt x="3010" y="23891"/>
                    <a:pt x="2949" y="23770"/>
                  </a:cubicBezTo>
                  <a:cubicBezTo>
                    <a:pt x="2827" y="23496"/>
                    <a:pt x="2645" y="23131"/>
                    <a:pt x="2402" y="22645"/>
                  </a:cubicBezTo>
                  <a:cubicBezTo>
                    <a:pt x="1946" y="21642"/>
                    <a:pt x="1247" y="20213"/>
                    <a:pt x="730" y="18359"/>
                  </a:cubicBezTo>
                  <a:cubicBezTo>
                    <a:pt x="487" y="17417"/>
                    <a:pt x="244" y="16384"/>
                    <a:pt x="213" y="15229"/>
                  </a:cubicBezTo>
                  <a:cubicBezTo>
                    <a:pt x="183" y="14681"/>
                    <a:pt x="213" y="14073"/>
                    <a:pt x="304" y="13496"/>
                  </a:cubicBezTo>
                  <a:cubicBezTo>
                    <a:pt x="396" y="12888"/>
                    <a:pt x="517" y="12280"/>
                    <a:pt x="730" y="11672"/>
                  </a:cubicBezTo>
                  <a:cubicBezTo>
                    <a:pt x="1186" y="10487"/>
                    <a:pt x="1885" y="9301"/>
                    <a:pt x="2918" y="8390"/>
                  </a:cubicBezTo>
                  <a:cubicBezTo>
                    <a:pt x="3090" y="8238"/>
                    <a:pt x="3272" y="8096"/>
                    <a:pt x="3463" y="7964"/>
                  </a:cubicBezTo>
                  <a:lnTo>
                    <a:pt x="3463" y="7964"/>
                  </a:lnTo>
                  <a:cubicBezTo>
                    <a:pt x="3501" y="8076"/>
                    <a:pt x="3543" y="8187"/>
                    <a:pt x="3587" y="8298"/>
                  </a:cubicBezTo>
                  <a:cubicBezTo>
                    <a:pt x="3830" y="8815"/>
                    <a:pt x="4134" y="9362"/>
                    <a:pt x="4499" y="9849"/>
                  </a:cubicBezTo>
                  <a:cubicBezTo>
                    <a:pt x="4894" y="10304"/>
                    <a:pt x="5381" y="10760"/>
                    <a:pt x="5958" y="11064"/>
                  </a:cubicBezTo>
                  <a:cubicBezTo>
                    <a:pt x="6350" y="11271"/>
                    <a:pt x="6813" y="11393"/>
                    <a:pt x="7279" y="11393"/>
                  </a:cubicBezTo>
                  <a:cubicBezTo>
                    <a:pt x="7499" y="11393"/>
                    <a:pt x="7719" y="11366"/>
                    <a:pt x="7934" y="11308"/>
                  </a:cubicBezTo>
                  <a:cubicBezTo>
                    <a:pt x="8268" y="11216"/>
                    <a:pt x="8602" y="11064"/>
                    <a:pt x="8876" y="10791"/>
                  </a:cubicBezTo>
                  <a:cubicBezTo>
                    <a:pt x="9150" y="10548"/>
                    <a:pt x="9332" y="10213"/>
                    <a:pt x="9423" y="9879"/>
                  </a:cubicBezTo>
                  <a:cubicBezTo>
                    <a:pt x="9575" y="9149"/>
                    <a:pt x="9332" y="8359"/>
                    <a:pt x="8846" y="7782"/>
                  </a:cubicBezTo>
                  <a:cubicBezTo>
                    <a:pt x="8359" y="7204"/>
                    <a:pt x="7599" y="6900"/>
                    <a:pt x="6840" y="6809"/>
                  </a:cubicBezTo>
                  <a:cubicBezTo>
                    <a:pt x="6689" y="6794"/>
                    <a:pt x="6539" y="6787"/>
                    <a:pt x="6389" y="6787"/>
                  </a:cubicBezTo>
                  <a:cubicBezTo>
                    <a:pt x="5359" y="6787"/>
                    <a:pt x="4373" y="7134"/>
                    <a:pt x="3539" y="7674"/>
                  </a:cubicBezTo>
                  <a:lnTo>
                    <a:pt x="3539" y="7674"/>
                  </a:lnTo>
                  <a:cubicBezTo>
                    <a:pt x="3267" y="6801"/>
                    <a:pt x="3172" y="5943"/>
                    <a:pt x="3222" y="5168"/>
                  </a:cubicBezTo>
                  <a:cubicBezTo>
                    <a:pt x="3314" y="4195"/>
                    <a:pt x="3587" y="3344"/>
                    <a:pt x="3952" y="2675"/>
                  </a:cubicBezTo>
                  <a:cubicBezTo>
                    <a:pt x="4286" y="1976"/>
                    <a:pt x="4712" y="1459"/>
                    <a:pt x="5077" y="1064"/>
                  </a:cubicBezTo>
                  <a:cubicBezTo>
                    <a:pt x="5472" y="699"/>
                    <a:pt x="5806" y="426"/>
                    <a:pt x="6049" y="274"/>
                  </a:cubicBezTo>
                  <a:cubicBezTo>
                    <a:pt x="6262" y="92"/>
                    <a:pt x="6384" y="31"/>
                    <a:pt x="6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0"/>
            <p:cNvSpPr/>
            <p:nvPr/>
          </p:nvSpPr>
          <p:spPr>
            <a:xfrm>
              <a:off x="4189550" y="3336975"/>
              <a:ext cx="209750" cy="299750"/>
            </a:xfrm>
            <a:custGeom>
              <a:avLst/>
              <a:gdLst/>
              <a:ahLst/>
              <a:cxnLst/>
              <a:rect l="l" t="t" r="r" b="b"/>
              <a:pathLst>
                <a:path w="8390" h="11990" extrusionOk="0">
                  <a:moveTo>
                    <a:pt x="8238" y="0"/>
                  </a:moveTo>
                  <a:cubicBezTo>
                    <a:pt x="8238" y="0"/>
                    <a:pt x="8238" y="243"/>
                    <a:pt x="8268" y="638"/>
                  </a:cubicBezTo>
                  <a:cubicBezTo>
                    <a:pt x="8268" y="1034"/>
                    <a:pt x="8268" y="1611"/>
                    <a:pt x="8208" y="2310"/>
                  </a:cubicBezTo>
                  <a:cubicBezTo>
                    <a:pt x="8056" y="3739"/>
                    <a:pt x="7539" y="5684"/>
                    <a:pt x="6293" y="7477"/>
                  </a:cubicBezTo>
                  <a:cubicBezTo>
                    <a:pt x="5046" y="9301"/>
                    <a:pt x="3405" y="10487"/>
                    <a:pt x="2159" y="11125"/>
                  </a:cubicBezTo>
                  <a:cubicBezTo>
                    <a:pt x="1520" y="11429"/>
                    <a:pt x="973" y="11642"/>
                    <a:pt x="609" y="11794"/>
                  </a:cubicBezTo>
                  <a:cubicBezTo>
                    <a:pt x="213" y="11915"/>
                    <a:pt x="1" y="11976"/>
                    <a:pt x="1" y="11976"/>
                  </a:cubicBezTo>
                  <a:cubicBezTo>
                    <a:pt x="1" y="11986"/>
                    <a:pt x="7" y="11989"/>
                    <a:pt x="21" y="11989"/>
                  </a:cubicBezTo>
                  <a:cubicBezTo>
                    <a:pt x="48" y="11989"/>
                    <a:pt x="102" y="11976"/>
                    <a:pt x="183" y="11976"/>
                  </a:cubicBezTo>
                  <a:cubicBezTo>
                    <a:pt x="274" y="11946"/>
                    <a:pt x="426" y="11915"/>
                    <a:pt x="609" y="11854"/>
                  </a:cubicBezTo>
                  <a:cubicBezTo>
                    <a:pt x="1004" y="11733"/>
                    <a:pt x="1551" y="11550"/>
                    <a:pt x="2220" y="11246"/>
                  </a:cubicBezTo>
                  <a:cubicBezTo>
                    <a:pt x="3496" y="10639"/>
                    <a:pt x="5198" y="9423"/>
                    <a:pt x="6445" y="7599"/>
                  </a:cubicBezTo>
                  <a:cubicBezTo>
                    <a:pt x="7721" y="5775"/>
                    <a:pt x="8238" y="3769"/>
                    <a:pt x="8329" y="2341"/>
                  </a:cubicBezTo>
                  <a:cubicBezTo>
                    <a:pt x="8390" y="1611"/>
                    <a:pt x="8390" y="1034"/>
                    <a:pt x="8329" y="638"/>
                  </a:cubicBezTo>
                  <a:cubicBezTo>
                    <a:pt x="8329" y="426"/>
                    <a:pt x="8299" y="274"/>
                    <a:pt x="8268" y="182"/>
                  </a:cubicBezTo>
                  <a:cubicBezTo>
                    <a:pt x="8268" y="61"/>
                    <a:pt x="8268" y="0"/>
                    <a:pt x="8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0"/>
            <p:cNvSpPr/>
            <p:nvPr/>
          </p:nvSpPr>
          <p:spPr>
            <a:xfrm>
              <a:off x="5776200" y="3748825"/>
              <a:ext cx="252325" cy="224375"/>
            </a:xfrm>
            <a:custGeom>
              <a:avLst/>
              <a:gdLst/>
              <a:ahLst/>
              <a:cxnLst/>
              <a:rect l="l" t="t" r="r" b="b"/>
              <a:pathLst>
                <a:path w="10093" h="8975" extrusionOk="0">
                  <a:moveTo>
                    <a:pt x="10062" y="1"/>
                  </a:moveTo>
                  <a:lnTo>
                    <a:pt x="10062" y="1"/>
                  </a:lnTo>
                  <a:cubicBezTo>
                    <a:pt x="10062" y="1"/>
                    <a:pt x="10001" y="31"/>
                    <a:pt x="9940" y="61"/>
                  </a:cubicBezTo>
                  <a:cubicBezTo>
                    <a:pt x="9849" y="92"/>
                    <a:pt x="9728" y="152"/>
                    <a:pt x="9576" y="244"/>
                  </a:cubicBezTo>
                  <a:cubicBezTo>
                    <a:pt x="9272" y="426"/>
                    <a:pt x="8876" y="791"/>
                    <a:pt x="8481" y="1277"/>
                  </a:cubicBezTo>
                  <a:cubicBezTo>
                    <a:pt x="8086" y="1763"/>
                    <a:pt x="7691" y="2371"/>
                    <a:pt x="7235" y="3070"/>
                  </a:cubicBezTo>
                  <a:cubicBezTo>
                    <a:pt x="6810" y="3770"/>
                    <a:pt x="6262" y="4499"/>
                    <a:pt x="5624" y="5198"/>
                  </a:cubicBezTo>
                  <a:cubicBezTo>
                    <a:pt x="4347" y="6566"/>
                    <a:pt x="2919" y="7539"/>
                    <a:pt x="1825" y="8116"/>
                  </a:cubicBezTo>
                  <a:cubicBezTo>
                    <a:pt x="1278" y="8420"/>
                    <a:pt x="822" y="8602"/>
                    <a:pt x="487" y="8754"/>
                  </a:cubicBezTo>
                  <a:cubicBezTo>
                    <a:pt x="183" y="8876"/>
                    <a:pt x="1" y="8967"/>
                    <a:pt x="1" y="8967"/>
                  </a:cubicBezTo>
                  <a:cubicBezTo>
                    <a:pt x="1" y="8972"/>
                    <a:pt x="6" y="8975"/>
                    <a:pt x="17" y="8975"/>
                  </a:cubicBezTo>
                  <a:cubicBezTo>
                    <a:pt x="68" y="8975"/>
                    <a:pt x="241" y="8916"/>
                    <a:pt x="518" y="8815"/>
                  </a:cubicBezTo>
                  <a:cubicBezTo>
                    <a:pt x="852" y="8724"/>
                    <a:pt x="1338" y="8542"/>
                    <a:pt x="1885" y="8238"/>
                  </a:cubicBezTo>
                  <a:cubicBezTo>
                    <a:pt x="3010" y="7691"/>
                    <a:pt x="4469" y="6718"/>
                    <a:pt x="5776" y="5320"/>
                  </a:cubicBezTo>
                  <a:cubicBezTo>
                    <a:pt x="6445" y="4621"/>
                    <a:pt x="6962" y="3891"/>
                    <a:pt x="7417" y="3162"/>
                  </a:cubicBezTo>
                  <a:cubicBezTo>
                    <a:pt x="7843" y="2463"/>
                    <a:pt x="8208" y="1855"/>
                    <a:pt x="8603" y="1338"/>
                  </a:cubicBezTo>
                  <a:cubicBezTo>
                    <a:pt x="9332" y="365"/>
                    <a:pt x="10092" y="3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0"/>
            <p:cNvSpPr/>
            <p:nvPr/>
          </p:nvSpPr>
          <p:spPr>
            <a:xfrm>
              <a:off x="5085475" y="3012500"/>
              <a:ext cx="428600" cy="45050"/>
            </a:xfrm>
            <a:custGeom>
              <a:avLst/>
              <a:gdLst/>
              <a:ahLst/>
              <a:cxnLst/>
              <a:rect l="l" t="t" r="r" b="b"/>
              <a:pathLst>
                <a:path w="17144" h="18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1" y="61"/>
                    <a:pt x="122" y="122"/>
                  </a:cubicBezTo>
                  <a:cubicBezTo>
                    <a:pt x="213" y="213"/>
                    <a:pt x="335" y="335"/>
                    <a:pt x="517" y="456"/>
                  </a:cubicBezTo>
                  <a:cubicBezTo>
                    <a:pt x="882" y="730"/>
                    <a:pt x="1459" y="1064"/>
                    <a:pt x="2219" y="1307"/>
                  </a:cubicBezTo>
                  <a:cubicBezTo>
                    <a:pt x="2979" y="1581"/>
                    <a:pt x="3921" y="1763"/>
                    <a:pt x="4985" y="1794"/>
                  </a:cubicBezTo>
                  <a:cubicBezTo>
                    <a:pt x="5174" y="1799"/>
                    <a:pt x="5365" y="1801"/>
                    <a:pt x="5559" y="1801"/>
                  </a:cubicBezTo>
                  <a:cubicBezTo>
                    <a:pt x="6460" y="1801"/>
                    <a:pt x="7419" y="1747"/>
                    <a:pt x="8420" y="1672"/>
                  </a:cubicBezTo>
                  <a:cubicBezTo>
                    <a:pt x="10851" y="1490"/>
                    <a:pt x="13040" y="1246"/>
                    <a:pt x="14621" y="1034"/>
                  </a:cubicBezTo>
                  <a:cubicBezTo>
                    <a:pt x="15380" y="912"/>
                    <a:pt x="16049" y="821"/>
                    <a:pt x="16475" y="760"/>
                  </a:cubicBezTo>
                  <a:cubicBezTo>
                    <a:pt x="16687" y="699"/>
                    <a:pt x="16839" y="669"/>
                    <a:pt x="16991" y="669"/>
                  </a:cubicBezTo>
                  <a:cubicBezTo>
                    <a:pt x="17083" y="639"/>
                    <a:pt x="17143" y="608"/>
                    <a:pt x="17143" y="608"/>
                  </a:cubicBezTo>
                  <a:lnTo>
                    <a:pt x="17143" y="608"/>
                  </a:lnTo>
                  <a:cubicBezTo>
                    <a:pt x="17143" y="608"/>
                    <a:pt x="16900" y="608"/>
                    <a:pt x="16475" y="669"/>
                  </a:cubicBezTo>
                  <a:cubicBezTo>
                    <a:pt x="15988" y="730"/>
                    <a:pt x="15350" y="790"/>
                    <a:pt x="14590" y="882"/>
                  </a:cubicBezTo>
                  <a:cubicBezTo>
                    <a:pt x="13010" y="1064"/>
                    <a:pt x="10821" y="1277"/>
                    <a:pt x="8389" y="1459"/>
                  </a:cubicBezTo>
                  <a:cubicBezTo>
                    <a:pt x="7363" y="1538"/>
                    <a:pt x="6359" y="1617"/>
                    <a:pt x="5417" y="1617"/>
                  </a:cubicBezTo>
                  <a:cubicBezTo>
                    <a:pt x="5272" y="1617"/>
                    <a:pt x="5128" y="1615"/>
                    <a:pt x="4985" y="1611"/>
                  </a:cubicBezTo>
                  <a:cubicBezTo>
                    <a:pt x="3952" y="1581"/>
                    <a:pt x="3009" y="1429"/>
                    <a:pt x="2249" y="1186"/>
                  </a:cubicBezTo>
                  <a:cubicBezTo>
                    <a:pt x="1490" y="942"/>
                    <a:pt x="942" y="639"/>
                    <a:pt x="578" y="395"/>
                  </a:cubicBezTo>
                  <a:cubicBezTo>
                    <a:pt x="213" y="1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0"/>
            <p:cNvSpPr/>
            <p:nvPr/>
          </p:nvSpPr>
          <p:spPr>
            <a:xfrm>
              <a:off x="5197175" y="4112800"/>
              <a:ext cx="997750" cy="333625"/>
            </a:xfrm>
            <a:custGeom>
              <a:avLst/>
              <a:gdLst/>
              <a:ahLst/>
              <a:cxnLst/>
              <a:rect l="l" t="t" r="r" b="b"/>
              <a:pathLst>
                <a:path w="39910" h="13345" extrusionOk="0">
                  <a:moveTo>
                    <a:pt x="25442" y="1"/>
                  </a:moveTo>
                  <a:lnTo>
                    <a:pt x="760" y="3709"/>
                  </a:lnTo>
                  <a:lnTo>
                    <a:pt x="0" y="13010"/>
                  </a:lnTo>
                  <a:lnTo>
                    <a:pt x="28785" y="13345"/>
                  </a:lnTo>
                  <a:cubicBezTo>
                    <a:pt x="35168" y="13253"/>
                    <a:pt x="39910" y="7448"/>
                    <a:pt x="38724" y="1186"/>
                  </a:cubicBezTo>
                  <a:lnTo>
                    <a:pt x="25442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0"/>
            <p:cNvSpPr/>
            <p:nvPr/>
          </p:nvSpPr>
          <p:spPr>
            <a:xfrm>
              <a:off x="4811900" y="4156525"/>
              <a:ext cx="449125" cy="292375"/>
            </a:xfrm>
            <a:custGeom>
              <a:avLst/>
              <a:gdLst/>
              <a:ahLst/>
              <a:cxnLst/>
              <a:rect l="l" t="t" r="r" b="b"/>
              <a:pathLst>
                <a:path w="17965" h="11695" extrusionOk="0">
                  <a:moveTo>
                    <a:pt x="10195" y="0"/>
                  </a:moveTo>
                  <a:cubicBezTo>
                    <a:pt x="10009" y="0"/>
                    <a:pt x="9823" y="5"/>
                    <a:pt x="9636" y="15"/>
                  </a:cubicBezTo>
                  <a:lnTo>
                    <a:pt x="2767" y="349"/>
                  </a:lnTo>
                  <a:cubicBezTo>
                    <a:pt x="2767" y="349"/>
                    <a:pt x="3192" y="1474"/>
                    <a:pt x="3922" y="1899"/>
                  </a:cubicBezTo>
                  <a:cubicBezTo>
                    <a:pt x="4651" y="2295"/>
                    <a:pt x="8907" y="2386"/>
                    <a:pt x="8907" y="2386"/>
                  </a:cubicBezTo>
                  <a:lnTo>
                    <a:pt x="8694" y="2599"/>
                  </a:lnTo>
                  <a:cubicBezTo>
                    <a:pt x="7782" y="3541"/>
                    <a:pt x="6566" y="4058"/>
                    <a:pt x="5259" y="4088"/>
                  </a:cubicBezTo>
                  <a:lnTo>
                    <a:pt x="4621" y="4118"/>
                  </a:lnTo>
                  <a:cubicBezTo>
                    <a:pt x="4135" y="4088"/>
                    <a:pt x="3648" y="3966"/>
                    <a:pt x="3192" y="3845"/>
                  </a:cubicBezTo>
                  <a:lnTo>
                    <a:pt x="1490" y="3146"/>
                  </a:lnTo>
                  <a:cubicBezTo>
                    <a:pt x="1301" y="3057"/>
                    <a:pt x="1107" y="3008"/>
                    <a:pt x="928" y="3008"/>
                  </a:cubicBezTo>
                  <a:cubicBezTo>
                    <a:pt x="617" y="3008"/>
                    <a:pt x="348" y="3153"/>
                    <a:pt x="214" y="3480"/>
                  </a:cubicBezTo>
                  <a:cubicBezTo>
                    <a:pt x="1" y="3936"/>
                    <a:pt x="153" y="4574"/>
                    <a:pt x="1551" y="5273"/>
                  </a:cubicBezTo>
                  <a:cubicBezTo>
                    <a:pt x="2341" y="5669"/>
                    <a:pt x="5229" y="6672"/>
                    <a:pt x="5229" y="6672"/>
                  </a:cubicBezTo>
                  <a:cubicBezTo>
                    <a:pt x="5229" y="6672"/>
                    <a:pt x="5290" y="7492"/>
                    <a:pt x="5411" y="7887"/>
                  </a:cubicBezTo>
                  <a:cubicBezTo>
                    <a:pt x="5533" y="8313"/>
                    <a:pt x="6657" y="8738"/>
                    <a:pt x="6657" y="8738"/>
                  </a:cubicBezTo>
                  <a:cubicBezTo>
                    <a:pt x="6657" y="8738"/>
                    <a:pt x="7387" y="10228"/>
                    <a:pt x="7691" y="10562"/>
                  </a:cubicBezTo>
                  <a:cubicBezTo>
                    <a:pt x="7812" y="10714"/>
                    <a:pt x="8846" y="11018"/>
                    <a:pt x="9940" y="11322"/>
                  </a:cubicBezTo>
                  <a:cubicBezTo>
                    <a:pt x="10796" y="11573"/>
                    <a:pt x="11680" y="11695"/>
                    <a:pt x="12565" y="11695"/>
                  </a:cubicBezTo>
                  <a:cubicBezTo>
                    <a:pt x="13504" y="11695"/>
                    <a:pt x="14443" y="11558"/>
                    <a:pt x="15351" y="11292"/>
                  </a:cubicBezTo>
                  <a:lnTo>
                    <a:pt x="17965" y="10501"/>
                  </a:lnTo>
                  <a:lnTo>
                    <a:pt x="17965" y="2538"/>
                  </a:lnTo>
                  <a:lnTo>
                    <a:pt x="17965" y="2386"/>
                  </a:lnTo>
                  <a:cubicBezTo>
                    <a:pt x="17962" y="2386"/>
                    <a:pt x="17958" y="2387"/>
                    <a:pt x="17954" y="2387"/>
                  </a:cubicBezTo>
                  <a:cubicBezTo>
                    <a:pt x="17746" y="2387"/>
                    <a:pt x="16141" y="1673"/>
                    <a:pt x="14682" y="988"/>
                  </a:cubicBezTo>
                  <a:cubicBezTo>
                    <a:pt x="13271" y="337"/>
                    <a:pt x="11740" y="0"/>
                    <a:pt x="10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0"/>
            <p:cNvSpPr/>
            <p:nvPr/>
          </p:nvSpPr>
          <p:spPr>
            <a:xfrm>
              <a:off x="4938800" y="4323100"/>
              <a:ext cx="87425" cy="23250"/>
            </a:xfrm>
            <a:custGeom>
              <a:avLst/>
              <a:gdLst/>
              <a:ahLst/>
              <a:cxnLst/>
              <a:rect l="l" t="t" r="r" b="b"/>
              <a:pathLst>
                <a:path w="3497" h="930" extrusionOk="0">
                  <a:moveTo>
                    <a:pt x="55" y="1"/>
                  </a:moveTo>
                  <a:cubicBezTo>
                    <a:pt x="42" y="1"/>
                    <a:pt x="34" y="3"/>
                    <a:pt x="31" y="9"/>
                  </a:cubicBezTo>
                  <a:cubicBezTo>
                    <a:pt x="1" y="39"/>
                    <a:pt x="761" y="404"/>
                    <a:pt x="1703" y="647"/>
                  </a:cubicBezTo>
                  <a:cubicBezTo>
                    <a:pt x="2487" y="867"/>
                    <a:pt x="3173" y="930"/>
                    <a:pt x="3409" y="930"/>
                  </a:cubicBezTo>
                  <a:cubicBezTo>
                    <a:pt x="3466" y="930"/>
                    <a:pt x="3496" y="926"/>
                    <a:pt x="3496" y="920"/>
                  </a:cubicBezTo>
                  <a:cubicBezTo>
                    <a:pt x="3496" y="860"/>
                    <a:pt x="2706" y="738"/>
                    <a:pt x="1764" y="495"/>
                  </a:cubicBezTo>
                  <a:cubicBezTo>
                    <a:pt x="877" y="273"/>
                    <a:pt x="192" y="1"/>
                    <a:pt x="55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0"/>
            <p:cNvSpPr/>
            <p:nvPr/>
          </p:nvSpPr>
          <p:spPr>
            <a:xfrm>
              <a:off x="4973775" y="4373350"/>
              <a:ext cx="46375" cy="13675"/>
            </a:xfrm>
            <a:custGeom>
              <a:avLst/>
              <a:gdLst/>
              <a:ahLst/>
              <a:cxnLst/>
              <a:rect l="l" t="t" r="r" b="b"/>
              <a:pathLst>
                <a:path w="1855" h="547" extrusionOk="0">
                  <a:moveTo>
                    <a:pt x="46" y="1"/>
                  </a:moveTo>
                  <a:cubicBezTo>
                    <a:pt x="38" y="1"/>
                    <a:pt x="33" y="2"/>
                    <a:pt x="30" y="5"/>
                  </a:cubicBezTo>
                  <a:cubicBezTo>
                    <a:pt x="0" y="65"/>
                    <a:pt x="365" y="309"/>
                    <a:pt x="882" y="430"/>
                  </a:cubicBezTo>
                  <a:cubicBezTo>
                    <a:pt x="1187" y="520"/>
                    <a:pt x="1472" y="546"/>
                    <a:pt x="1653" y="546"/>
                  </a:cubicBezTo>
                  <a:cubicBezTo>
                    <a:pt x="1778" y="546"/>
                    <a:pt x="1854" y="534"/>
                    <a:pt x="1854" y="521"/>
                  </a:cubicBezTo>
                  <a:cubicBezTo>
                    <a:pt x="1854" y="461"/>
                    <a:pt x="1429" y="400"/>
                    <a:pt x="942" y="278"/>
                  </a:cubicBezTo>
                  <a:cubicBezTo>
                    <a:pt x="471" y="140"/>
                    <a:pt x="126" y="1"/>
                    <a:pt x="4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0"/>
            <p:cNvSpPr/>
            <p:nvPr/>
          </p:nvSpPr>
          <p:spPr>
            <a:xfrm>
              <a:off x="4937300" y="4200200"/>
              <a:ext cx="114750" cy="62000"/>
            </a:xfrm>
            <a:custGeom>
              <a:avLst/>
              <a:gdLst/>
              <a:ahLst/>
              <a:cxnLst/>
              <a:rect l="l" t="t" r="r" b="b"/>
              <a:pathLst>
                <a:path w="4590" h="2480" extrusionOk="0">
                  <a:moveTo>
                    <a:pt x="4559" y="0"/>
                  </a:moveTo>
                  <a:cubicBezTo>
                    <a:pt x="4559" y="1"/>
                    <a:pt x="4316" y="183"/>
                    <a:pt x="3951" y="487"/>
                  </a:cubicBezTo>
                  <a:cubicBezTo>
                    <a:pt x="3587" y="791"/>
                    <a:pt x="3100" y="1186"/>
                    <a:pt x="2462" y="1551"/>
                  </a:cubicBezTo>
                  <a:cubicBezTo>
                    <a:pt x="1216" y="2280"/>
                    <a:pt x="0" y="2402"/>
                    <a:pt x="30" y="2463"/>
                  </a:cubicBezTo>
                  <a:cubicBezTo>
                    <a:pt x="30" y="2473"/>
                    <a:pt x="64" y="2479"/>
                    <a:pt x="126" y="2479"/>
                  </a:cubicBezTo>
                  <a:cubicBezTo>
                    <a:pt x="250" y="2479"/>
                    <a:pt x="486" y="2452"/>
                    <a:pt x="790" y="2371"/>
                  </a:cubicBezTo>
                  <a:cubicBezTo>
                    <a:pt x="1277" y="2280"/>
                    <a:pt x="1915" y="2067"/>
                    <a:pt x="2553" y="1703"/>
                  </a:cubicBezTo>
                  <a:cubicBezTo>
                    <a:pt x="3192" y="1338"/>
                    <a:pt x="3678" y="912"/>
                    <a:pt x="4043" y="578"/>
                  </a:cubicBezTo>
                  <a:cubicBezTo>
                    <a:pt x="4377" y="244"/>
                    <a:pt x="4590" y="31"/>
                    <a:pt x="455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0"/>
            <p:cNvSpPr/>
            <p:nvPr/>
          </p:nvSpPr>
          <p:spPr>
            <a:xfrm>
              <a:off x="5261000" y="3999600"/>
              <a:ext cx="946850" cy="448350"/>
            </a:xfrm>
            <a:custGeom>
              <a:avLst/>
              <a:gdLst/>
              <a:ahLst/>
              <a:cxnLst/>
              <a:rect l="l" t="t" r="r" b="b"/>
              <a:pathLst>
                <a:path w="37874" h="17934" extrusionOk="0">
                  <a:moveTo>
                    <a:pt x="35320" y="0"/>
                  </a:moveTo>
                  <a:lnTo>
                    <a:pt x="21673" y="2249"/>
                  </a:lnTo>
                  <a:lnTo>
                    <a:pt x="22129" y="3951"/>
                  </a:lnTo>
                  <a:lnTo>
                    <a:pt x="700" y="7386"/>
                  </a:lnTo>
                  <a:lnTo>
                    <a:pt x="1" y="17933"/>
                  </a:lnTo>
                  <a:lnTo>
                    <a:pt x="27114" y="17933"/>
                  </a:lnTo>
                  <a:cubicBezTo>
                    <a:pt x="28937" y="17933"/>
                    <a:pt x="30761" y="17447"/>
                    <a:pt x="32342" y="16505"/>
                  </a:cubicBezTo>
                  <a:cubicBezTo>
                    <a:pt x="35989" y="14286"/>
                    <a:pt x="37874" y="10031"/>
                    <a:pt x="37053" y="5866"/>
                  </a:cubicBezTo>
                  <a:cubicBezTo>
                    <a:pt x="36779" y="4134"/>
                    <a:pt x="36111" y="2128"/>
                    <a:pt x="35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0"/>
            <p:cNvSpPr/>
            <p:nvPr/>
          </p:nvSpPr>
          <p:spPr>
            <a:xfrm>
              <a:off x="5289125" y="4076350"/>
              <a:ext cx="681650" cy="106400"/>
            </a:xfrm>
            <a:custGeom>
              <a:avLst/>
              <a:gdLst/>
              <a:ahLst/>
              <a:cxnLst/>
              <a:rect l="l" t="t" r="r" b="b"/>
              <a:pathLst>
                <a:path w="27266" h="4256" extrusionOk="0">
                  <a:moveTo>
                    <a:pt x="27265" y="0"/>
                  </a:moveTo>
                  <a:cubicBezTo>
                    <a:pt x="27265" y="0"/>
                    <a:pt x="27174" y="0"/>
                    <a:pt x="26992" y="30"/>
                  </a:cubicBezTo>
                  <a:cubicBezTo>
                    <a:pt x="26779" y="61"/>
                    <a:pt x="26505" y="91"/>
                    <a:pt x="26171" y="122"/>
                  </a:cubicBezTo>
                  <a:cubicBezTo>
                    <a:pt x="25472" y="213"/>
                    <a:pt x="24469" y="365"/>
                    <a:pt x="23253" y="547"/>
                  </a:cubicBezTo>
                  <a:cubicBezTo>
                    <a:pt x="20761" y="942"/>
                    <a:pt x="17356" y="1459"/>
                    <a:pt x="13618" y="2037"/>
                  </a:cubicBezTo>
                  <a:cubicBezTo>
                    <a:pt x="9848" y="2614"/>
                    <a:pt x="6475" y="3161"/>
                    <a:pt x="3982" y="3556"/>
                  </a:cubicBezTo>
                  <a:cubicBezTo>
                    <a:pt x="2766" y="3769"/>
                    <a:pt x="1763" y="3921"/>
                    <a:pt x="1064" y="4043"/>
                  </a:cubicBezTo>
                  <a:cubicBezTo>
                    <a:pt x="730" y="4103"/>
                    <a:pt x="456" y="4164"/>
                    <a:pt x="274" y="4195"/>
                  </a:cubicBezTo>
                  <a:cubicBezTo>
                    <a:pt x="91" y="4225"/>
                    <a:pt x="0" y="4255"/>
                    <a:pt x="0" y="4255"/>
                  </a:cubicBezTo>
                  <a:cubicBezTo>
                    <a:pt x="0" y="4255"/>
                    <a:pt x="91" y="4255"/>
                    <a:pt x="274" y="4225"/>
                  </a:cubicBezTo>
                  <a:cubicBezTo>
                    <a:pt x="487" y="4195"/>
                    <a:pt x="730" y="4164"/>
                    <a:pt x="1064" y="4134"/>
                  </a:cubicBezTo>
                  <a:cubicBezTo>
                    <a:pt x="1794" y="4012"/>
                    <a:pt x="2766" y="3891"/>
                    <a:pt x="4012" y="3708"/>
                  </a:cubicBezTo>
                  <a:cubicBezTo>
                    <a:pt x="6475" y="3313"/>
                    <a:pt x="9879" y="2796"/>
                    <a:pt x="13648" y="2219"/>
                  </a:cubicBezTo>
                  <a:cubicBezTo>
                    <a:pt x="17387" y="1611"/>
                    <a:pt x="20791" y="1094"/>
                    <a:pt x="23283" y="699"/>
                  </a:cubicBezTo>
                  <a:cubicBezTo>
                    <a:pt x="24499" y="486"/>
                    <a:pt x="25502" y="304"/>
                    <a:pt x="26201" y="213"/>
                  </a:cubicBezTo>
                  <a:cubicBezTo>
                    <a:pt x="26536" y="152"/>
                    <a:pt x="26779" y="91"/>
                    <a:pt x="26992" y="61"/>
                  </a:cubicBezTo>
                  <a:cubicBezTo>
                    <a:pt x="27174" y="30"/>
                    <a:pt x="27265" y="0"/>
                    <a:pt x="272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0"/>
            <p:cNvSpPr/>
            <p:nvPr/>
          </p:nvSpPr>
          <p:spPr>
            <a:xfrm>
              <a:off x="5484400" y="4159775"/>
              <a:ext cx="148225" cy="288925"/>
            </a:xfrm>
            <a:custGeom>
              <a:avLst/>
              <a:gdLst/>
              <a:ahLst/>
              <a:cxnLst/>
              <a:rect l="l" t="t" r="r" b="b"/>
              <a:pathLst>
                <a:path w="5929" h="11557" extrusionOk="0">
                  <a:moveTo>
                    <a:pt x="18" y="1"/>
                  </a:moveTo>
                  <a:cubicBezTo>
                    <a:pt x="11" y="1"/>
                    <a:pt x="5" y="3"/>
                    <a:pt x="1" y="7"/>
                  </a:cubicBezTo>
                  <a:cubicBezTo>
                    <a:pt x="1" y="37"/>
                    <a:pt x="670" y="402"/>
                    <a:pt x="1642" y="1162"/>
                  </a:cubicBezTo>
                  <a:cubicBezTo>
                    <a:pt x="1885" y="1374"/>
                    <a:pt x="2159" y="1587"/>
                    <a:pt x="2402" y="1830"/>
                  </a:cubicBezTo>
                  <a:cubicBezTo>
                    <a:pt x="2524" y="1982"/>
                    <a:pt x="2676" y="2104"/>
                    <a:pt x="2797" y="2225"/>
                  </a:cubicBezTo>
                  <a:cubicBezTo>
                    <a:pt x="2919" y="2377"/>
                    <a:pt x="3071" y="2529"/>
                    <a:pt x="3192" y="2681"/>
                  </a:cubicBezTo>
                  <a:cubicBezTo>
                    <a:pt x="3740" y="3320"/>
                    <a:pt x="4256" y="4049"/>
                    <a:pt x="4682" y="4870"/>
                  </a:cubicBezTo>
                  <a:cubicBezTo>
                    <a:pt x="5107" y="5721"/>
                    <a:pt x="5381" y="6572"/>
                    <a:pt x="5563" y="7393"/>
                  </a:cubicBezTo>
                  <a:cubicBezTo>
                    <a:pt x="5655" y="7788"/>
                    <a:pt x="5715" y="8153"/>
                    <a:pt x="5746" y="8517"/>
                  </a:cubicBezTo>
                  <a:cubicBezTo>
                    <a:pt x="5776" y="8882"/>
                    <a:pt x="5776" y="9216"/>
                    <a:pt x="5776" y="9551"/>
                  </a:cubicBezTo>
                  <a:cubicBezTo>
                    <a:pt x="5746" y="10797"/>
                    <a:pt x="5533" y="11526"/>
                    <a:pt x="5594" y="11557"/>
                  </a:cubicBezTo>
                  <a:cubicBezTo>
                    <a:pt x="5594" y="11557"/>
                    <a:pt x="5655" y="11374"/>
                    <a:pt x="5715" y="11040"/>
                  </a:cubicBezTo>
                  <a:cubicBezTo>
                    <a:pt x="5776" y="10858"/>
                    <a:pt x="5807" y="10645"/>
                    <a:pt x="5837" y="10402"/>
                  </a:cubicBezTo>
                  <a:cubicBezTo>
                    <a:pt x="5867" y="10159"/>
                    <a:pt x="5928" y="9855"/>
                    <a:pt x="5928" y="9551"/>
                  </a:cubicBezTo>
                  <a:cubicBezTo>
                    <a:pt x="5928" y="9247"/>
                    <a:pt x="5928" y="8882"/>
                    <a:pt x="5898" y="8517"/>
                  </a:cubicBezTo>
                  <a:cubicBezTo>
                    <a:pt x="5898" y="8153"/>
                    <a:pt x="5807" y="7757"/>
                    <a:pt x="5746" y="7362"/>
                  </a:cubicBezTo>
                  <a:cubicBezTo>
                    <a:pt x="5563" y="6542"/>
                    <a:pt x="5290" y="5660"/>
                    <a:pt x="4864" y="4809"/>
                  </a:cubicBezTo>
                  <a:cubicBezTo>
                    <a:pt x="4439" y="3928"/>
                    <a:pt x="3892" y="3198"/>
                    <a:pt x="3344" y="2560"/>
                  </a:cubicBezTo>
                  <a:cubicBezTo>
                    <a:pt x="3192" y="2408"/>
                    <a:pt x="3071" y="2256"/>
                    <a:pt x="2919" y="2104"/>
                  </a:cubicBezTo>
                  <a:cubicBezTo>
                    <a:pt x="2797" y="1982"/>
                    <a:pt x="2645" y="1861"/>
                    <a:pt x="2524" y="1709"/>
                  </a:cubicBezTo>
                  <a:cubicBezTo>
                    <a:pt x="2250" y="1466"/>
                    <a:pt x="1977" y="1253"/>
                    <a:pt x="1733" y="1070"/>
                  </a:cubicBezTo>
                  <a:cubicBezTo>
                    <a:pt x="1490" y="858"/>
                    <a:pt x="1247" y="706"/>
                    <a:pt x="1034" y="584"/>
                  </a:cubicBezTo>
                  <a:cubicBezTo>
                    <a:pt x="852" y="432"/>
                    <a:pt x="639" y="310"/>
                    <a:pt x="487" y="250"/>
                  </a:cubicBezTo>
                  <a:cubicBezTo>
                    <a:pt x="222" y="90"/>
                    <a:pt x="72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0"/>
            <p:cNvSpPr/>
            <p:nvPr/>
          </p:nvSpPr>
          <p:spPr>
            <a:xfrm>
              <a:off x="5799775" y="4112800"/>
              <a:ext cx="237100" cy="315450"/>
            </a:xfrm>
            <a:custGeom>
              <a:avLst/>
              <a:gdLst/>
              <a:ahLst/>
              <a:cxnLst/>
              <a:rect l="l" t="t" r="r" b="b"/>
              <a:pathLst>
                <a:path w="9484" h="12618" extrusionOk="0">
                  <a:moveTo>
                    <a:pt x="7078" y="3310"/>
                  </a:moveTo>
                  <a:cubicBezTo>
                    <a:pt x="7130" y="3310"/>
                    <a:pt x="7182" y="3311"/>
                    <a:pt x="7234" y="3314"/>
                  </a:cubicBezTo>
                  <a:cubicBezTo>
                    <a:pt x="7751" y="3375"/>
                    <a:pt x="8237" y="3618"/>
                    <a:pt x="8602" y="4013"/>
                  </a:cubicBezTo>
                  <a:cubicBezTo>
                    <a:pt x="8936" y="4439"/>
                    <a:pt x="9119" y="4955"/>
                    <a:pt x="9058" y="5472"/>
                  </a:cubicBezTo>
                  <a:cubicBezTo>
                    <a:pt x="8967" y="5989"/>
                    <a:pt x="8633" y="6414"/>
                    <a:pt x="8207" y="6658"/>
                  </a:cubicBezTo>
                  <a:cubicBezTo>
                    <a:pt x="7630" y="7016"/>
                    <a:pt x="6974" y="7140"/>
                    <a:pt x="6335" y="7140"/>
                  </a:cubicBezTo>
                  <a:cubicBezTo>
                    <a:pt x="5997" y="7140"/>
                    <a:pt x="5665" y="7105"/>
                    <a:pt x="5350" y="7053"/>
                  </a:cubicBezTo>
                  <a:cubicBezTo>
                    <a:pt x="4888" y="6978"/>
                    <a:pt x="4450" y="6856"/>
                    <a:pt x="4040" y="6697"/>
                  </a:cubicBezTo>
                  <a:lnTo>
                    <a:pt x="4040" y="6697"/>
                  </a:lnTo>
                  <a:cubicBezTo>
                    <a:pt x="4059" y="6471"/>
                    <a:pt x="4089" y="6245"/>
                    <a:pt x="4134" y="6019"/>
                  </a:cubicBezTo>
                  <a:cubicBezTo>
                    <a:pt x="4347" y="5107"/>
                    <a:pt x="4863" y="4165"/>
                    <a:pt x="5745" y="3648"/>
                  </a:cubicBezTo>
                  <a:cubicBezTo>
                    <a:pt x="6155" y="3430"/>
                    <a:pt x="6614" y="3310"/>
                    <a:pt x="7078" y="3310"/>
                  </a:cubicBezTo>
                  <a:close/>
                  <a:moveTo>
                    <a:pt x="122" y="1"/>
                  </a:moveTo>
                  <a:lnTo>
                    <a:pt x="122" y="1"/>
                  </a:lnTo>
                  <a:cubicBezTo>
                    <a:pt x="122" y="1"/>
                    <a:pt x="0" y="427"/>
                    <a:pt x="31" y="1247"/>
                  </a:cubicBezTo>
                  <a:cubicBezTo>
                    <a:pt x="61" y="2068"/>
                    <a:pt x="243" y="3284"/>
                    <a:pt x="1064" y="4530"/>
                  </a:cubicBezTo>
                  <a:cubicBezTo>
                    <a:pt x="1643" y="5421"/>
                    <a:pt x="2614" y="6279"/>
                    <a:pt x="3856" y="6806"/>
                  </a:cubicBezTo>
                  <a:lnTo>
                    <a:pt x="3856" y="6806"/>
                  </a:lnTo>
                  <a:cubicBezTo>
                    <a:pt x="3846" y="7003"/>
                    <a:pt x="3848" y="7198"/>
                    <a:pt x="3860" y="7387"/>
                  </a:cubicBezTo>
                  <a:cubicBezTo>
                    <a:pt x="3860" y="7843"/>
                    <a:pt x="3952" y="8299"/>
                    <a:pt x="4043" y="8725"/>
                  </a:cubicBezTo>
                  <a:cubicBezTo>
                    <a:pt x="4286" y="9545"/>
                    <a:pt x="4711" y="10275"/>
                    <a:pt x="5228" y="10791"/>
                  </a:cubicBezTo>
                  <a:cubicBezTo>
                    <a:pt x="5715" y="11339"/>
                    <a:pt x="6292" y="11734"/>
                    <a:pt x="6809" y="11977"/>
                  </a:cubicBezTo>
                  <a:cubicBezTo>
                    <a:pt x="7326" y="12250"/>
                    <a:pt x="7812" y="12372"/>
                    <a:pt x="8207" y="12463"/>
                  </a:cubicBezTo>
                  <a:cubicBezTo>
                    <a:pt x="8823" y="12600"/>
                    <a:pt x="9233" y="12617"/>
                    <a:pt x="9400" y="12617"/>
                  </a:cubicBezTo>
                  <a:cubicBezTo>
                    <a:pt x="9455" y="12617"/>
                    <a:pt x="9484" y="12615"/>
                    <a:pt x="9484" y="12615"/>
                  </a:cubicBezTo>
                  <a:cubicBezTo>
                    <a:pt x="9484" y="12615"/>
                    <a:pt x="9028" y="12585"/>
                    <a:pt x="8237" y="12402"/>
                  </a:cubicBezTo>
                  <a:cubicBezTo>
                    <a:pt x="7842" y="12281"/>
                    <a:pt x="7356" y="12159"/>
                    <a:pt x="6839" y="11886"/>
                  </a:cubicBezTo>
                  <a:cubicBezTo>
                    <a:pt x="6353" y="11612"/>
                    <a:pt x="5806" y="11247"/>
                    <a:pt x="5319" y="10700"/>
                  </a:cubicBezTo>
                  <a:cubicBezTo>
                    <a:pt x="4833" y="10184"/>
                    <a:pt x="4438" y="9484"/>
                    <a:pt x="4225" y="8664"/>
                  </a:cubicBezTo>
                  <a:cubicBezTo>
                    <a:pt x="4104" y="8269"/>
                    <a:pt x="4043" y="7843"/>
                    <a:pt x="4012" y="7387"/>
                  </a:cubicBezTo>
                  <a:cubicBezTo>
                    <a:pt x="4012" y="7216"/>
                    <a:pt x="4017" y="7046"/>
                    <a:pt x="4027" y="6875"/>
                  </a:cubicBezTo>
                  <a:lnTo>
                    <a:pt x="4027" y="6875"/>
                  </a:lnTo>
                  <a:cubicBezTo>
                    <a:pt x="4432" y="7034"/>
                    <a:pt x="4864" y="7157"/>
                    <a:pt x="5319" y="7235"/>
                  </a:cubicBezTo>
                  <a:cubicBezTo>
                    <a:pt x="5645" y="7288"/>
                    <a:pt x="5988" y="7322"/>
                    <a:pt x="6337" y="7322"/>
                  </a:cubicBezTo>
                  <a:cubicBezTo>
                    <a:pt x="6999" y="7322"/>
                    <a:pt x="7681" y="7198"/>
                    <a:pt x="8298" y="6840"/>
                  </a:cubicBezTo>
                  <a:cubicBezTo>
                    <a:pt x="8785" y="6536"/>
                    <a:pt x="9180" y="6080"/>
                    <a:pt x="9240" y="5503"/>
                  </a:cubicBezTo>
                  <a:cubicBezTo>
                    <a:pt x="9332" y="4925"/>
                    <a:pt x="9119" y="4348"/>
                    <a:pt x="8754" y="3892"/>
                  </a:cubicBezTo>
                  <a:cubicBezTo>
                    <a:pt x="8389" y="3436"/>
                    <a:pt x="7812" y="3162"/>
                    <a:pt x="7265" y="3132"/>
                  </a:cubicBezTo>
                  <a:cubicBezTo>
                    <a:pt x="7180" y="3123"/>
                    <a:pt x="7095" y="3118"/>
                    <a:pt x="7011" y="3118"/>
                  </a:cubicBezTo>
                  <a:cubicBezTo>
                    <a:pt x="6528" y="3118"/>
                    <a:pt x="6073" y="3263"/>
                    <a:pt x="5684" y="3496"/>
                  </a:cubicBezTo>
                  <a:cubicBezTo>
                    <a:pt x="5198" y="3740"/>
                    <a:pt x="4803" y="4135"/>
                    <a:pt x="4529" y="4560"/>
                  </a:cubicBezTo>
                  <a:cubicBezTo>
                    <a:pt x="4256" y="5016"/>
                    <a:pt x="4073" y="5472"/>
                    <a:pt x="3982" y="5959"/>
                  </a:cubicBezTo>
                  <a:cubicBezTo>
                    <a:pt x="3926" y="6182"/>
                    <a:pt x="3889" y="6406"/>
                    <a:pt x="3869" y="6627"/>
                  </a:cubicBezTo>
                  <a:lnTo>
                    <a:pt x="3869" y="6627"/>
                  </a:lnTo>
                  <a:cubicBezTo>
                    <a:pt x="2687" y="6128"/>
                    <a:pt x="1755" y="5315"/>
                    <a:pt x="1186" y="4439"/>
                  </a:cubicBezTo>
                  <a:cubicBezTo>
                    <a:pt x="365" y="3253"/>
                    <a:pt x="152" y="2038"/>
                    <a:pt x="91" y="1247"/>
                  </a:cubicBezTo>
                  <a:cubicBezTo>
                    <a:pt x="61" y="427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สี่เหลี่ยมผืนผ้า: มุมมน 60">
            <a:extLst>
              <a:ext uri="{FF2B5EF4-FFF2-40B4-BE49-F238E27FC236}">
                <a16:creationId xmlns:a16="http://schemas.microsoft.com/office/drawing/2014/main" xmlns="" id="{C31F7354-3770-4CD1-A627-DEB2B666303C}"/>
              </a:ext>
            </a:extLst>
          </p:cNvPr>
          <p:cNvSpPr/>
          <p:nvPr/>
        </p:nvSpPr>
        <p:spPr>
          <a:xfrm>
            <a:off x="-820700" y="109091"/>
            <a:ext cx="6732394" cy="64633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ความหมายของโคลงภาพพระราชพงศาวดาร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7E506B12-D343-4C95-B6B8-87E502FC086C}"/>
              </a:ext>
            </a:extLst>
          </p:cNvPr>
          <p:cNvSpPr txBox="1"/>
          <p:nvPr/>
        </p:nvSpPr>
        <p:spPr>
          <a:xfrm>
            <a:off x="3294518" y="1205303"/>
            <a:ext cx="90132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EE989A74-E8C4-40F0-B645-EF1A58EEC934}"/>
              </a:ext>
            </a:extLst>
          </p:cNvPr>
          <p:cNvSpPr txBox="1"/>
          <p:nvPr/>
        </p:nvSpPr>
        <p:spPr>
          <a:xfrm>
            <a:off x="3593191" y="2101460"/>
            <a:ext cx="424496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คำประพันธ์ร้อยกรองประเภทหนึ่ง</a:t>
            </a:r>
            <a:endParaRPr lang="th-TH" sz="2800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91561DC7-7763-4999-945E-C8B7B0349195}"/>
              </a:ext>
            </a:extLst>
          </p:cNvPr>
          <p:cNvSpPr txBox="1"/>
          <p:nvPr/>
        </p:nvSpPr>
        <p:spPr>
          <a:xfrm>
            <a:off x="3593191" y="3680865"/>
            <a:ext cx="4566922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เป็นคำรวมระหว่าง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พงศ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กับ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อวตาร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มีหมายความว่า การอวตารของเผ่าพันธุ์</a:t>
            </a:r>
            <a:endParaRPr lang="th-TH" sz="2800" dirty="0"/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xmlns="" id="{9809EBEE-1D7C-47BA-8063-4AD13A3D836A}"/>
              </a:ext>
            </a:extLst>
          </p:cNvPr>
          <p:cNvSpPr txBox="1"/>
          <p:nvPr/>
        </p:nvSpPr>
        <p:spPr>
          <a:xfrm>
            <a:off x="3294518" y="2792882"/>
            <a:ext cx="197197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พงศาวดาร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44;p42">
            <a:extLst>
              <a:ext uri="{FF2B5EF4-FFF2-40B4-BE49-F238E27FC236}">
                <a16:creationId xmlns:a16="http://schemas.microsoft.com/office/drawing/2014/main" xmlns="" id="{33FBCC64-7480-45DB-B744-F92D750E2FF9}"/>
              </a:ext>
            </a:extLst>
          </p:cNvPr>
          <p:cNvSpPr/>
          <p:nvPr/>
        </p:nvSpPr>
        <p:spPr>
          <a:xfrm>
            <a:off x="5744978" y="1991145"/>
            <a:ext cx="1857816" cy="132343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D7422CBD-542C-4E09-B1D0-6EA1C0A92203}"/>
              </a:ext>
            </a:extLst>
          </p:cNvPr>
          <p:cNvSpPr txBox="1"/>
          <p:nvPr/>
        </p:nvSpPr>
        <p:spPr>
          <a:xfrm>
            <a:off x="1013390" y="1641064"/>
            <a:ext cx="3086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คุณค่าทาง</a:t>
            </a:r>
          </a:p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วรรณศิลป์</a:t>
            </a:r>
          </a:p>
        </p:txBody>
      </p:sp>
    </p:spTree>
    <p:extLst>
      <p:ext uri="{BB962C8B-B14F-4D97-AF65-F5344CB8AC3E}">
        <p14:creationId xmlns:p14="http://schemas.microsoft.com/office/powerpoint/2010/main" val="241777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BC4915C0-3053-4FE6-BCC4-33CDEE2AAB4E}"/>
              </a:ext>
            </a:extLst>
          </p:cNvPr>
          <p:cNvGrpSpPr/>
          <p:nvPr/>
        </p:nvGrpSpPr>
        <p:grpSpPr>
          <a:xfrm>
            <a:off x="553765" y="121738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BD374BED-927E-4580-9615-A5040ABE23E5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F7F14F95-973F-4CF9-A588-5F9310ADCA86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035A0E5A-DA97-42EA-A7BF-7CFDE026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8" y="548585"/>
            <a:ext cx="7718425" cy="477838"/>
          </a:xfrm>
        </p:spPr>
        <p:txBody>
          <a:bodyPr/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การใช้บรรยายโวหาร </a:t>
            </a:r>
          </a:p>
        </p:txBody>
      </p:sp>
      <p:sp>
        <p:nvSpPr>
          <p:cNvPr id="7" name="ชื่อเรื่องรอง 2">
            <a:extLst>
              <a:ext uri="{FF2B5EF4-FFF2-40B4-BE49-F238E27FC236}">
                <a16:creationId xmlns:a16="http://schemas.microsoft.com/office/drawing/2014/main" xmlns="" id="{1381A213-2F3B-484A-85E8-6A2BD6BA6E3F}"/>
              </a:ext>
            </a:extLst>
          </p:cNvPr>
          <p:cNvSpPr txBox="1">
            <a:spLocks/>
          </p:cNvSpPr>
          <p:nvPr/>
        </p:nvSpPr>
        <p:spPr>
          <a:xfrm>
            <a:off x="749147" y="1570437"/>
            <a:ext cx="7598440" cy="803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การบรรยายถึงกองทัพอันยิ่งใหญ่ของพระเจ้าบุเรงนองที่จะมาตีกรุงศรีอยุธยา มีทั้งกองทัพมอญ และพม่าสามแสนคน กำลังเคลื่อนทัพเข้ามายังกรุงศรีอยุธยา และหยุดพักอยู่นอกเมือง ตัวอย่างเช่น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BB712747-B609-45EC-AEC9-D4908AA70FD1}"/>
              </a:ext>
            </a:extLst>
          </p:cNvPr>
          <p:cNvSpPr txBox="1"/>
          <p:nvPr/>
        </p:nvSpPr>
        <p:spPr>
          <a:xfrm>
            <a:off x="2193790" y="2315811"/>
            <a:ext cx="4409186" cy="18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บุเรงนองนามราชเจ้า	จอมรา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มัญ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เฮย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ยกพยุ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หแ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สนยา		ยิ่งแกล้ว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มอญม่านประมวลมา		สามสิบ หมื่นแฮ</a:t>
            </a:r>
          </a:p>
          <a:p>
            <a:pPr>
              <a:lnSpc>
                <a:spcPct val="150000"/>
              </a:lnSpc>
            </a:pP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ถึ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งอยุ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ธเ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ยศแล้ว		หยุดใกล้นครา</a:t>
            </a:r>
          </a:p>
        </p:txBody>
      </p:sp>
    </p:spTree>
    <p:extLst>
      <p:ext uri="{BB962C8B-B14F-4D97-AF65-F5344CB8AC3E}">
        <p14:creationId xmlns:p14="http://schemas.microsoft.com/office/powerpoint/2010/main" val="3690452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2CB6116-1417-43EC-914F-25EA90CE3AC1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AE39DA4A-E0E9-479B-962A-C5542DD03BB2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398C400D-CD18-4096-84CD-EC776EAB93C0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F9C28AA2-A001-440E-88F0-A0E83262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08" y="488340"/>
            <a:ext cx="7718425" cy="477838"/>
          </a:xfrm>
        </p:spPr>
        <p:txBody>
          <a:bodyPr/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การใช้อุปมาโวหาร </a:t>
            </a:r>
          </a:p>
        </p:txBody>
      </p:sp>
      <p:sp>
        <p:nvSpPr>
          <p:cNvPr id="7" name="ชื่อเรื่องรอง 2">
            <a:extLst>
              <a:ext uri="{FF2B5EF4-FFF2-40B4-BE49-F238E27FC236}">
                <a16:creationId xmlns:a16="http://schemas.microsoft.com/office/drawing/2014/main" xmlns="" id="{E63C93D5-F654-497F-8B10-BDAB1E363011}"/>
              </a:ext>
            </a:extLst>
          </p:cNvPr>
          <p:cNvSpPr txBox="1">
            <a:spLocks/>
          </p:cNvSpPr>
          <p:nvPr/>
        </p:nvSpPr>
        <p:spPr>
          <a:xfrm>
            <a:off x="704917" y="1393392"/>
            <a:ext cx="7682067" cy="72969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การใช้อุปมาโวหาร ใช้คำว่า “เช่น” เป็นการเปรียบเทียบการแต่งองค์ทรงเครื่องของพระสุริโย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ก่อนออกรบว่าเหมือนกับมหาอุปราช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1B507BA9-C782-4800-861A-8F0CBC9DD437}"/>
              </a:ext>
            </a:extLst>
          </p:cNvPr>
          <p:cNvSpPr/>
          <p:nvPr/>
        </p:nvSpPr>
        <p:spPr>
          <a:xfrm>
            <a:off x="2153470" y="2073646"/>
            <a:ext cx="4307180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งอรอัคเรศผู้		พิสมัย ท่านนา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นามพระสุริโยทัย		ออกอ้าง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ทรงเครื่องยุทธพิไชย		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เช่น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อุป ราชแฮ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เถลิงคชาธารคว้าง		ควบเข้าขบวนไคล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9985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21AC51F8-C1AB-403A-9620-721BF6212FEE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D704C2A5-52F4-44A2-BC32-DDE550E024B4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B96B3B91-38F4-4A40-85BE-4C8FFB4DC751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DA7A1F57-8585-44A5-88A4-909E9698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11" y="389496"/>
            <a:ext cx="2177896" cy="613861"/>
          </a:xfrm>
        </p:spPr>
        <p:txBody>
          <a:bodyPr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สัท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พจน์</a:t>
            </a:r>
          </a:p>
        </p:txBody>
      </p:sp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xmlns="" id="{61C602D3-7E82-43B3-8CD1-7F074E3D0B49}"/>
              </a:ext>
            </a:extLst>
          </p:cNvPr>
          <p:cNvSpPr txBox="1">
            <a:spLocks/>
          </p:cNvSpPr>
          <p:nvPr/>
        </p:nvSpPr>
        <p:spPr>
          <a:xfrm>
            <a:off x="1037861" y="1275403"/>
            <a:ext cx="3327661" cy="6525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การเลียนเสียงธรรมชาติ ดังบทประพันธ์ต่อไปนี้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14B05EB-A71B-4A8A-9CD1-357AD567C230}"/>
              </a:ext>
            </a:extLst>
          </p:cNvPr>
          <p:cNvSpPr/>
          <p:nvPr/>
        </p:nvSpPr>
        <p:spPr>
          <a:xfrm>
            <a:off x="2469666" y="1619912"/>
            <a:ext cx="4617628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ขุนมอญร่อนง้าวฟาด	</a:t>
            </a: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ฉาดฉะ</a:t>
            </a:r>
            <a:endParaRPr lang="en-US" sz="20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ขาดแล่งตราบอุระ		หรุบดิ้น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โอรสรีบกันพระ		ศพลู่ นครแฮ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สูญชีพไป่สูญสิ้น		พจน์ผู้สรรเสริญ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ชื่อเรื่องรอง 2">
            <a:extLst>
              <a:ext uri="{FF2B5EF4-FFF2-40B4-BE49-F238E27FC236}">
                <a16:creationId xmlns:a16="http://schemas.microsoft.com/office/drawing/2014/main" xmlns="" id="{197C34C9-90F3-46AB-A7F9-9C78A067791E}"/>
              </a:ext>
            </a:extLst>
          </p:cNvPr>
          <p:cNvSpPr txBox="1">
            <a:spLocks/>
          </p:cNvSpPr>
          <p:nvPr/>
        </p:nvSpPr>
        <p:spPr>
          <a:xfrm>
            <a:off x="404136" y="3698461"/>
            <a:ext cx="7902554" cy="5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thaiDist"/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คำว่า “ฉาดฉะ” เป็นเสียงของง้าวที่ฟันโดนพระสุริโย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ทัย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เสียงดังฉาดฉะ การใช้</a:t>
            </a:r>
            <a:r>
              <a:rPr lang="th-TH" sz="2000" dirty="0" err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สัท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พจน์ทำให้เห็นภาพเหตุการณ์และทำให้ผู้อ่านเข้าถึงอารมณ์ในขณะที่สู้รบกัน</a:t>
            </a:r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98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2BFE0FE7-E539-4E23-96BA-795C360BA90E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5FAF3B9A-3714-4007-999F-1FE9F83DFF14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1928BD8-3DB3-4CD4-9792-FBCF84B5F5EA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2017B0DF-AFE4-409F-B829-CCF60937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539750"/>
            <a:ext cx="3984573" cy="477838"/>
          </a:xfrm>
        </p:spPr>
        <p:txBody>
          <a:bodyPr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การใช้คำไวพจน์หรือการหลากคำ</a:t>
            </a:r>
            <a: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en-US" sz="32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รอง 2">
            <a:extLst>
              <a:ext uri="{FF2B5EF4-FFF2-40B4-BE49-F238E27FC236}">
                <a16:creationId xmlns:a16="http://schemas.microsoft.com/office/drawing/2014/main" xmlns="" id="{BC21541F-BC4E-428F-BF8A-D29B84585B0B}"/>
              </a:ext>
            </a:extLst>
          </p:cNvPr>
          <p:cNvSpPr txBox="1">
            <a:spLocks/>
          </p:cNvSpPr>
          <p:nvPr/>
        </p:nvSpPr>
        <p:spPr>
          <a:xfrm>
            <a:off x="865362" y="1289634"/>
            <a:ext cx="4384713" cy="4491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การใช้คำหลายคำที่มีความหมายเดียวกัน ดังบทประพันธ์ต่อไปนี้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E0428D83-E465-44DC-9512-55ADC8A716D8}"/>
              </a:ext>
            </a:extLst>
          </p:cNvPr>
          <p:cNvSpPr/>
          <p:nvPr/>
        </p:nvSpPr>
        <p:spPr>
          <a:xfrm>
            <a:off x="2223191" y="1624984"/>
            <a:ext cx="4521445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พลไกรกองน่าเร้า	โรมรัน กันเฮย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พระเจ้าแปรประจัญ		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ไท้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สาร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ทรงซวดเซผัน		หลังแล่น เตลิดแฮ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เต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ลงขับ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ไล่ใกล้		หวิดท้าย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คชาธาร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xmlns="" id="{09967E04-94BB-408B-B326-A5982E31E54A}"/>
              </a:ext>
            </a:extLst>
          </p:cNvPr>
          <p:cNvSpPr txBox="1">
            <a:spLocks/>
          </p:cNvSpPr>
          <p:nvPr/>
        </p:nvSpPr>
        <p:spPr>
          <a:xfrm>
            <a:off x="684751" y="3679176"/>
            <a:ext cx="7774498" cy="72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จากบทประพันธ์ดังกล่าวมีการใช้คำว่า 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 คช สาร คชาธาร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ในความหมายของ 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วีมีการเล่นคำดังกล่าวเพื่อแสดงให้เห็นถึงความสามารถในการเลือกใช้คำและความรอบรู้เรื่องคำศัพท์ของตัวกวี</a:t>
            </a:r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934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3D31345-E360-4A15-A21C-8BBB2D0193D0}"/>
              </a:ext>
            </a:extLst>
          </p:cNvPr>
          <p:cNvGrpSpPr/>
          <p:nvPr/>
        </p:nvGrpSpPr>
        <p:grpSpPr>
          <a:xfrm>
            <a:off x="546391" y="1107388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4D8B9EBF-4635-4E1A-8D4D-466A38172A09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75D836A-225D-40FE-A778-61D87434C396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3524AE84-FB7A-4F01-9903-05407FD293F5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การเล่นเสียงพยัญชนะ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2457967-A6C0-46E9-8226-B41609FFDE73}"/>
              </a:ext>
            </a:extLst>
          </p:cNvPr>
          <p:cNvSpPr txBox="1"/>
          <p:nvPr/>
        </p:nvSpPr>
        <p:spPr>
          <a:xfrm>
            <a:off x="2144453" y="1376379"/>
            <a:ext cx="4086740" cy="18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บุเรง</a:t>
            </a:r>
            <a:r>
              <a:rPr lang="th-TH" sz="20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นองนาม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ราชเจ้า	จอมรา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มัญ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เฮย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ยกพยุ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หแ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สนยา		ยิ่งแกล้ว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มอญม่านประมวลมา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สามสิบ หมื่นแฮ</a:t>
            </a:r>
          </a:p>
          <a:p>
            <a:pPr>
              <a:lnSpc>
                <a:spcPct val="150000"/>
              </a:lnSpc>
            </a:pP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ถึ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งอยุ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ธเ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ยศแล้ว		หยุดใกล้นครา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86C1F9F2-11C5-4173-B13F-CBC941FF09E2}"/>
              </a:ext>
            </a:extLst>
          </p:cNvPr>
          <p:cNvSpPr txBox="1"/>
          <p:nvPr/>
        </p:nvSpPr>
        <p:spPr>
          <a:xfrm>
            <a:off x="1227083" y="3540377"/>
            <a:ext cx="6796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บทประพันธ์ข้างต้นมีการเล่นเสียงพยัญชนะเพื่อให้เกิดความไพเราะยิ่งขึ้น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 นอง – นาม/ มอญ – ม่าน –ประมวล –มา </a:t>
            </a:r>
          </a:p>
        </p:txBody>
      </p:sp>
    </p:spTree>
    <p:extLst>
      <p:ext uri="{BB962C8B-B14F-4D97-AF65-F5344CB8AC3E}">
        <p14:creationId xmlns:p14="http://schemas.microsoft.com/office/powerpoint/2010/main" val="37012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6AC2D42B-98BD-406F-99D9-55A5CEB0BECB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7B4C215D-49EE-4E1B-92FE-594625324D43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40C184BF-803A-40D4-BD1A-68321F0F19D6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675DC1B-8BA9-4086-93E0-E39FEB0EC3B6}"/>
              </a:ext>
            </a:extLst>
          </p:cNvPr>
          <p:cNvSpPr/>
          <p:nvPr/>
        </p:nvSpPr>
        <p:spPr>
          <a:xfrm>
            <a:off x="2233342" y="1486320"/>
            <a:ext cx="4307180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งอรอัคเรศผู้		พิสมัย ท่านนา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นามพระสุริโยทัย		ออกอ้าง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ทรงเครื่องยุทธพิไชย		เช่นอุป ราชแฮ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เถลิงคชาธารคว้าง		</a:t>
            </a:r>
            <a:r>
              <a:rPr lang="th-TH" sz="20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ควบเข้าขบวน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ไคล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E4C2E4C5-7A80-4340-8A75-6ED137CB83AE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การเล่นเสียงพยัญชนะ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74D05E43-DF04-45C7-8B7F-B7B0FA6740D6}"/>
              </a:ext>
            </a:extLst>
          </p:cNvPr>
          <p:cNvSpPr txBox="1"/>
          <p:nvPr/>
        </p:nvSpPr>
        <p:spPr>
          <a:xfrm>
            <a:off x="1445343" y="3472779"/>
            <a:ext cx="5324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บทประพันธ์ข้างต้น มีการเล่นเสียงพยัญชนะ ได้แก่ ควบ – เข้า - ขบวน</a:t>
            </a:r>
          </a:p>
        </p:txBody>
      </p:sp>
    </p:spTree>
    <p:extLst>
      <p:ext uri="{BB962C8B-B14F-4D97-AF65-F5344CB8AC3E}">
        <p14:creationId xmlns:p14="http://schemas.microsoft.com/office/powerpoint/2010/main" val="40313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8D75140-C64F-48EC-B6A1-2493FA65EDC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415271F1-B335-44AB-B253-2BD488268310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7F5EF86-4E8D-47CB-9A56-43CC79091A59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B6E14B7E-E240-4FDE-A099-DA16E468E903}"/>
              </a:ext>
            </a:extLst>
          </p:cNvPr>
          <p:cNvSpPr/>
          <p:nvPr/>
        </p:nvSpPr>
        <p:spPr>
          <a:xfrm>
            <a:off x="2094033" y="1289634"/>
            <a:ext cx="4955934" cy="18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พล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ไกรกอง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น่าเร้า	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โรมรัน 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กันเฮย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ช้างพระเจ้า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แปรประจัญ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คชไท้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สารทรงซวดเซ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ผัน		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หลังแล่น 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เตลิดแฮ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เต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ลงขับคชไล่ใกล้		หวิดท้ายคชาธาร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DC0444B4-834A-477F-AA80-F6C6951B39BF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การเล่นเสียงพยัญชนะ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351EF4E5-BBC4-4DE1-973F-E4B933A070E1}"/>
              </a:ext>
            </a:extLst>
          </p:cNvPr>
          <p:cNvSpPr txBox="1"/>
          <p:nvPr/>
        </p:nvSpPr>
        <p:spPr>
          <a:xfrm>
            <a:off x="605512" y="3455212"/>
            <a:ext cx="7808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บทประพันธ์ข้างต้น มีการเล่นเสียงพยัญชนะ ได้แก่ ไกร – กอง / โรม – รัน/ แปร – ประจัญ / สาร – ทรง – ซวด – 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เซ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/ หลัง – แล่น </a:t>
            </a:r>
          </a:p>
        </p:txBody>
      </p:sp>
    </p:spTree>
    <p:extLst>
      <p:ext uri="{BB962C8B-B14F-4D97-AF65-F5344CB8AC3E}">
        <p14:creationId xmlns:p14="http://schemas.microsoft.com/office/powerpoint/2010/main" val="483827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8D75140-C64F-48EC-B6A1-2493FA65EDC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415271F1-B335-44AB-B253-2BD488268310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7F5EF86-4E8D-47CB-9A56-43CC79091A59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E901C4A4-3316-4D57-BC35-7971460528C8}"/>
              </a:ext>
            </a:extLst>
          </p:cNvPr>
          <p:cNvSpPr/>
          <p:nvPr/>
        </p:nvSpPr>
        <p:spPr>
          <a:xfrm>
            <a:off x="2236813" y="1393392"/>
            <a:ext cx="4242009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นงคราญ</a:t>
            </a:r>
            <a:r>
              <a:rPr lang="th-TH" sz="2000" dirty="0">
                <a:solidFill>
                  <a:schemeClr val="bg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องค์เอก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แก้ว	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กระษัตรีย์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มานมนัส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กัตเวที		ยิ่งล้ำ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เกรงพระราชสามี		มลายพระ ชนม์เฮย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solidFill>
                  <a:schemeClr val="bg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ขับ</a:t>
            </a:r>
            <a:r>
              <a:rPr lang="th-TH" sz="2000" dirty="0" err="1">
                <a:solidFill>
                  <a:schemeClr val="bg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คเช</a:t>
            </a:r>
            <a:r>
              <a:rPr lang="th-TH" sz="2000" dirty="0">
                <a:solidFill>
                  <a:schemeClr val="bg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นทรเข่นค้ำ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สะอึกสู้ดัสกร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E37A400A-2A53-461F-A525-5ABCCC1CA675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การเล่นเสียงพยัญชนะ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A39C8E51-11FA-4A35-90BD-8B5D247489F3}"/>
              </a:ext>
            </a:extLst>
          </p:cNvPr>
          <p:cNvSpPr txBox="1"/>
          <p:nvPr/>
        </p:nvSpPr>
        <p:spPr>
          <a:xfrm>
            <a:off x="1253787" y="3509035"/>
            <a:ext cx="6918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บทประพันธ์ข้างต้น มีการเล่นเสียงพยัญชนะ ได้แก่ องค์ – เอก/ มาน – มนัส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/ขับ – 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คเช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นทร – เข่น - ค้ำ</a:t>
            </a:r>
          </a:p>
        </p:txBody>
      </p:sp>
    </p:spTree>
    <p:extLst>
      <p:ext uri="{BB962C8B-B14F-4D97-AF65-F5344CB8AC3E}">
        <p14:creationId xmlns:p14="http://schemas.microsoft.com/office/powerpoint/2010/main" val="28071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8D75140-C64F-48EC-B6A1-2493FA65EDC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415271F1-B335-44AB-B253-2BD488268310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7F5EF86-4E8D-47CB-9A56-43CC79091A59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064BF9DE-DAEA-4947-90C1-B75E63D2F2D7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การเล่นเสียงสระ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D6D11634-EA72-470C-980A-33868647EFF2}"/>
              </a:ext>
            </a:extLst>
          </p:cNvPr>
          <p:cNvSpPr txBox="1"/>
          <p:nvPr/>
        </p:nvSpPr>
        <p:spPr>
          <a:xfrm>
            <a:off x="2281058" y="1378313"/>
            <a:ext cx="5005387" cy="18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พระมหาจักรพรรดิเผ้า	ภูวดล สยามเฮย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วาง</a:t>
            </a:r>
            <a:r>
              <a:rPr lang="th-TH" sz="2000" dirty="0">
                <a:solidFill>
                  <a:srgbClr val="00CC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ค่ายราย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รี้พล		เพียบหล้า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ดำริจักใคร่ยล			แรงศึก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ยกนิกรทัพกล้า		ออกตั้งกลางสมร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E52B2F64-E861-4BFB-936D-688AF4F4B80D}"/>
              </a:ext>
            </a:extLst>
          </p:cNvPr>
          <p:cNvSpPr txBox="1"/>
          <p:nvPr/>
        </p:nvSpPr>
        <p:spPr>
          <a:xfrm>
            <a:off x="1600201" y="3543891"/>
            <a:ext cx="5302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บทประพันธ์ข้างต้น มีการเล่นเสียงสระ คือ ค่าย - ราย</a:t>
            </a:r>
          </a:p>
        </p:txBody>
      </p:sp>
    </p:spTree>
    <p:extLst>
      <p:ext uri="{BB962C8B-B14F-4D97-AF65-F5344CB8AC3E}">
        <p14:creationId xmlns:p14="http://schemas.microsoft.com/office/powerpoint/2010/main" val="29499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p40"/>
          <p:cNvSpPr/>
          <p:nvPr/>
        </p:nvSpPr>
        <p:spPr>
          <a:xfrm>
            <a:off x="220965" y="1803596"/>
            <a:ext cx="2603822" cy="2268452"/>
          </a:xfrm>
          <a:custGeom>
            <a:avLst/>
            <a:gdLst/>
            <a:ahLst/>
            <a:cxnLst/>
            <a:rect l="l" t="t" r="r" b="b"/>
            <a:pathLst>
              <a:path w="95808" h="83468" extrusionOk="0">
                <a:moveTo>
                  <a:pt x="14743" y="1"/>
                </a:moveTo>
                <a:cubicBezTo>
                  <a:pt x="6597" y="1"/>
                  <a:pt x="1" y="6597"/>
                  <a:pt x="1" y="14743"/>
                </a:cubicBezTo>
                <a:lnTo>
                  <a:pt x="1" y="68725"/>
                </a:lnTo>
                <a:cubicBezTo>
                  <a:pt x="1" y="76871"/>
                  <a:pt x="6597" y="83467"/>
                  <a:pt x="14743" y="83467"/>
                </a:cubicBezTo>
                <a:lnTo>
                  <a:pt x="81066" y="83467"/>
                </a:lnTo>
                <a:cubicBezTo>
                  <a:pt x="89212" y="83467"/>
                  <a:pt x="95808" y="76871"/>
                  <a:pt x="95808" y="68725"/>
                </a:cubicBezTo>
                <a:lnTo>
                  <a:pt x="95808" y="14743"/>
                </a:lnTo>
                <a:cubicBezTo>
                  <a:pt x="95808" y="6597"/>
                  <a:pt x="89212" y="1"/>
                  <a:pt x="81066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7" name="Google Shape;3477;p40"/>
          <p:cNvGrpSpPr/>
          <p:nvPr/>
        </p:nvGrpSpPr>
        <p:grpSpPr>
          <a:xfrm flipH="1">
            <a:off x="394166" y="1415404"/>
            <a:ext cx="2430621" cy="2508536"/>
            <a:chOff x="3836975" y="2014000"/>
            <a:chExt cx="2370875" cy="2446875"/>
          </a:xfrm>
        </p:grpSpPr>
        <p:sp>
          <p:nvSpPr>
            <p:cNvPr id="3478" name="Google Shape;3478;p40"/>
            <p:cNvSpPr/>
            <p:nvPr/>
          </p:nvSpPr>
          <p:spPr>
            <a:xfrm>
              <a:off x="3836975" y="2985050"/>
              <a:ext cx="544850" cy="507725"/>
            </a:xfrm>
            <a:custGeom>
              <a:avLst/>
              <a:gdLst/>
              <a:ahLst/>
              <a:cxnLst/>
              <a:rect l="l" t="t" r="r" b="b"/>
              <a:pathLst>
                <a:path w="21794" h="20309" extrusionOk="0">
                  <a:moveTo>
                    <a:pt x="17016" y="1"/>
                  </a:moveTo>
                  <a:cubicBezTo>
                    <a:pt x="16950" y="1"/>
                    <a:pt x="16880" y="12"/>
                    <a:pt x="16809" y="34"/>
                  </a:cubicBezTo>
                  <a:cubicBezTo>
                    <a:pt x="16171" y="217"/>
                    <a:pt x="14438" y="1767"/>
                    <a:pt x="13891" y="4168"/>
                  </a:cubicBezTo>
                  <a:cubicBezTo>
                    <a:pt x="13891" y="4168"/>
                    <a:pt x="13635" y="4779"/>
                    <a:pt x="12995" y="4779"/>
                  </a:cubicBezTo>
                  <a:cubicBezTo>
                    <a:pt x="12841" y="4779"/>
                    <a:pt x="12664" y="4743"/>
                    <a:pt x="12462" y="4654"/>
                  </a:cubicBezTo>
                  <a:cubicBezTo>
                    <a:pt x="10912" y="3955"/>
                    <a:pt x="5745" y="1311"/>
                    <a:pt x="4803" y="977"/>
                  </a:cubicBezTo>
                  <a:cubicBezTo>
                    <a:pt x="4447" y="862"/>
                    <a:pt x="4059" y="785"/>
                    <a:pt x="3766" y="785"/>
                  </a:cubicBezTo>
                  <a:cubicBezTo>
                    <a:pt x="3358" y="785"/>
                    <a:pt x="3134" y="935"/>
                    <a:pt x="3435" y="1341"/>
                  </a:cubicBezTo>
                  <a:cubicBezTo>
                    <a:pt x="3800" y="1828"/>
                    <a:pt x="5897" y="3408"/>
                    <a:pt x="7021" y="4259"/>
                  </a:cubicBezTo>
                  <a:cubicBezTo>
                    <a:pt x="5819" y="3377"/>
                    <a:pt x="3417" y="1696"/>
                    <a:pt x="2586" y="1696"/>
                  </a:cubicBezTo>
                  <a:cubicBezTo>
                    <a:pt x="2473" y="1696"/>
                    <a:pt x="2388" y="1728"/>
                    <a:pt x="2341" y="1797"/>
                  </a:cubicBezTo>
                  <a:cubicBezTo>
                    <a:pt x="2128" y="2132"/>
                    <a:pt x="2462" y="2800"/>
                    <a:pt x="3648" y="3803"/>
                  </a:cubicBezTo>
                  <a:cubicBezTo>
                    <a:pt x="2766" y="3226"/>
                    <a:pt x="1945" y="2770"/>
                    <a:pt x="1672" y="2770"/>
                  </a:cubicBezTo>
                  <a:cubicBezTo>
                    <a:pt x="0" y="2800"/>
                    <a:pt x="4803" y="6448"/>
                    <a:pt x="4803" y="6448"/>
                  </a:cubicBezTo>
                  <a:cubicBezTo>
                    <a:pt x="2262" y="4565"/>
                    <a:pt x="1736" y="4003"/>
                    <a:pt x="1443" y="4003"/>
                  </a:cubicBezTo>
                  <a:cubicBezTo>
                    <a:pt x="1343" y="4003"/>
                    <a:pt x="1271" y="4068"/>
                    <a:pt x="1155" y="4168"/>
                  </a:cubicBezTo>
                  <a:cubicBezTo>
                    <a:pt x="851" y="4442"/>
                    <a:pt x="1398" y="5232"/>
                    <a:pt x="3009" y="6873"/>
                  </a:cubicBezTo>
                  <a:lnTo>
                    <a:pt x="9028" y="13682"/>
                  </a:lnTo>
                  <a:lnTo>
                    <a:pt x="12584" y="20308"/>
                  </a:lnTo>
                  <a:lnTo>
                    <a:pt x="21794" y="14989"/>
                  </a:lnTo>
                  <a:lnTo>
                    <a:pt x="16292" y="7451"/>
                  </a:lnTo>
                  <a:cubicBezTo>
                    <a:pt x="16231" y="6904"/>
                    <a:pt x="16201" y="6235"/>
                    <a:pt x="16201" y="5475"/>
                  </a:cubicBezTo>
                  <a:cubicBezTo>
                    <a:pt x="16171" y="4806"/>
                    <a:pt x="16292" y="4168"/>
                    <a:pt x="16505" y="3530"/>
                  </a:cubicBezTo>
                  <a:cubicBezTo>
                    <a:pt x="16748" y="2770"/>
                    <a:pt x="17143" y="1767"/>
                    <a:pt x="17508" y="1281"/>
                  </a:cubicBezTo>
                  <a:cubicBezTo>
                    <a:pt x="17915" y="738"/>
                    <a:pt x="17571" y="1"/>
                    <a:pt x="17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0"/>
            <p:cNvSpPr/>
            <p:nvPr/>
          </p:nvSpPr>
          <p:spPr>
            <a:xfrm>
              <a:off x="3893950" y="3082975"/>
              <a:ext cx="116300" cy="89975"/>
            </a:xfrm>
            <a:custGeom>
              <a:avLst/>
              <a:gdLst/>
              <a:ahLst/>
              <a:cxnLst/>
              <a:rect l="l" t="t" r="r" b="b"/>
              <a:pathLst>
                <a:path w="4652" h="3599" extrusionOk="0">
                  <a:moveTo>
                    <a:pt x="82" y="0"/>
                  </a:moveTo>
                  <a:cubicBezTo>
                    <a:pt x="72" y="0"/>
                    <a:pt x="65" y="3"/>
                    <a:pt x="62" y="8"/>
                  </a:cubicBezTo>
                  <a:cubicBezTo>
                    <a:pt x="1" y="69"/>
                    <a:pt x="943" y="950"/>
                    <a:pt x="2220" y="1953"/>
                  </a:cubicBezTo>
                  <a:cubicBezTo>
                    <a:pt x="3417" y="2888"/>
                    <a:pt x="4446" y="3598"/>
                    <a:pt x="4579" y="3598"/>
                  </a:cubicBezTo>
                  <a:cubicBezTo>
                    <a:pt x="4584" y="3598"/>
                    <a:pt x="4588" y="3597"/>
                    <a:pt x="4590" y="3595"/>
                  </a:cubicBezTo>
                  <a:cubicBezTo>
                    <a:pt x="4651" y="3503"/>
                    <a:pt x="3709" y="2622"/>
                    <a:pt x="2463" y="1649"/>
                  </a:cubicBezTo>
                  <a:cubicBezTo>
                    <a:pt x="1287" y="703"/>
                    <a:pt x="24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0"/>
            <p:cNvSpPr/>
            <p:nvPr/>
          </p:nvSpPr>
          <p:spPr>
            <a:xfrm>
              <a:off x="3909925" y="3054100"/>
              <a:ext cx="129950" cy="88550"/>
            </a:xfrm>
            <a:custGeom>
              <a:avLst/>
              <a:gdLst/>
              <a:ahLst/>
              <a:cxnLst/>
              <a:rect l="l" t="t" r="r" b="b"/>
              <a:pathLst>
                <a:path w="5198" h="3542" extrusionOk="0">
                  <a:moveTo>
                    <a:pt x="82" y="0"/>
                  </a:moveTo>
                  <a:cubicBezTo>
                    <a:pt x="71" y="0"/>
                    <a:pt x="64" y="3"/>
                    <a:pt x="61" y="8"/>
                  </a:cubicBezTo>
                  <a:cubicBezTo>
                    <a:pt x="0" y="99"/>
                    <a:pt x="1094" y="950"/>
                    <a:pt x="2492" y="1923"/>
                  </a:cubicBezTo>
                  <a:cubicBezTo>
                    <a:pt x="3811" y="2840"/>
                    <a:pt x="4941" y="3542"/>
                    <a:pt x="5116" y="3542"/>
                  </a:cubicBezTo>
                  <a:cubicBezTo>
                    <a:pt x="5126" y="3542"/>
                    <a:pt x="5133" y="3539"/>
                    <a:pt x="5137" y="3534"/>
                  </a:cubicBezTo>
                  <a:cubicBezTo>
                    <a:pt x="5198" y="3443"/>
                    <a:pt x="4103" y="2592"/>
                    <a:pt x="2705" y="1619"/>
                  </a:cubicBezTo>
                  <a:cubicBezTo>
                    <a:pt x="1386" y="701"/>
                    <a:pt x="257" y="0"/>
                    <a:pt x="82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0"/>
            <p:cNvSpPr/>
            <p:nvPr/>
          </p:nvSpPr>
          <p:spPr>
            <a:xfrm>
              <a:off x="3937275" y="3028250"/>
              <a:ext cx="123875" cy="82500"/>
            </a:xfrm>
            <a:custGeom>
              <a:avLst/>
              <a:gdLst/>
              <a:ahLst/>
              <a:cxnLst/>
              <a:rect l="l" t="t" r="r" b="b"/>
              <a:pathLst>
                <a:path w="4955" h="3300" extrusionOk="0">
                  <a:moveTo>
                    <a:pt x="84" y="0"/>
                  </a:moveTo>
                  <a:cubicBezTo>
                    <a:pt x="73" y="0"/>
                    <a:pt x="65" y="3"/>
                    <a:pt x="61" y="9"/>
                  </a:cubicBezTo>
                  <a:cubicBezTo>
                    <a:pt x="0" y="100"/>
                    <a:pt x="1034" y="920"/>
                    <a:pt x="2371" y="1802"/>
                  </a:cubicBezTo>
                  <a:cubicBezTo>
                    <a:pt x="3627" y="2658"/>
                    <a:pt x="4695" y="3300"/>
                    <a:pt x="4871" y="3300"/>
                  </a:cubicBezTo>
                  <a:cubicBezTo>
                    <a:pt x="4883" y="3300"/>
                    <a:pt x="4890" y="3297"/>
                    <a:pt x="4894" y="3291"/>
                  </a:cubicBezTo>
                  <a:cubicBezTo>
                    <a:pt x="4955" y="3200"/>
                    <a:pt x="3921" y="2410"/>
                    <a:pt x="2584" y="1498"/>
                  </a:cubicBezTo>
                  <a:cubicBezTo>
                    <a:pt x="1328" y="642"/>
                    <a:pt x="260" y="0"/>
                    <a:pt x="8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0"/>
            <p:cNvSpPr/>
            <p:nvPr/>
          </p:nvSpPr>
          <p:spPr>
            <a:xfrm>
              <a:off x="4062650" y="3197150"/>
              <a:ext cx="742450" cy="986350"/>
            </a:xfrm>
            <a:custGeom>
              <a:avLst/>
              <a:gdLst/>
              <a:ahLst/>
              <a:cxnLst/>
              <a:rect l="l" t="t" r="r" b="b"/>
              <a:pathLst>
                <a:path w="29698" h="39454" extrusionOk="0">
                  <a:moveTo>
                    <a:pt x="7782" y="0"/>
                  </a:moveTo>
                  <a:lnTo>
                    <a:pt x="1" y="5198"/>
                  </a:lnTo>
                  <a:cubicBezTo>
                    <a:pt x="1" y="5198"/>
                    <a:pt x="15016" y="33071"/>
                    <a:pt x="16840" y="35594"/>
                  </a:cubicBezTo>
                  <a:cubicBezTo>
                    <a:pt x="18664" y="38147"/>
                    <a:pt x="24682" y="39454"/>
                    <a:pt x="24682" y="39454"/>
                  </a:cubicBezTo>
                  <a:lnTo>
                    <a:pt x="29697" y="2778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0"/>
            <p:cNvSpPr/>
            <p:nvPr/>
          </p:nvSpPr>
          <p:spPr>
            <a:xfrm>
              <a:off x="5523175" y="2225250"/>
              <a:ext cx="281175" cy="548600"/>
            </a:xfrm>
            <a:custGeom>
              <a:avLst/>
              <a:gdLst/>
              <a:ahLst/>
              <a:cxnLst/>
              <a:rect l="l" t="t" r="r" b="b"/>
              <a:pathLst>
                <a:path w="11247" h="21944" extrusionOk="0">
                  <a:moveTo>
                    <a:pt x="4985" y="0"/>
                  </a:moveTo>
                  <a:lnTo>
                    <a:pt x="0" y="20457"/>
                  </a:lnTo>
                  <a:cubicBezTo>
                    <a:pt x="109" y="21273"/>
                    <a:pt x="901" y="21944"/>
                    <a:pt x="1742" y="21944"/>
                  </a:cubicBezTo>
                  <a:cubicBezTo>
                    <a:pt x="1840" y="21944"/>
                    <a:pt x="1938" y="21935"/>
                    <a:pt x="2037" y="21916"/>
                  </a:cubicBezTo>
                  <a:cubicBezTo>
                    <a:pt x="2949" y="21764"/>
                    <a:pt x="3617" y="20730"/>
                    <a:pt x="3404" y="19818"/>
                  </a:cubicBezTo>
                  <a:lnTo>
                    <a:pt x="3404" y="19818"/>
                  </a:lnTo>
                  <a:cubicBezTo>
                    <a:pt x="3628" y="20754"/>
                    <a:pt x="4574" y="21282"/>
                    <a:pt x="5531" y="21282"/>
                  </a:cubicBezTo>
                  <a:cubicBezTo>
                    <a:pt x="6003" y="21282"/>
                    <a:pt x="6478" y="21153"/>
                    <a:pt x="6870" y="20882"/>
                  </a:cubicBezTo>
                  <a:cubicBezTo>
                    <a:pt x="8025" y="20092"/>
                    <a:pt x="8329" y="18390"/>
                    <a:pt x="7873" y="17052"/>
                  </a:cubicBezTo>
                  <a:lnTo>
                    <a:pt x="7873" y="17052"/>
                  </a:lnTo>
                  <a:cubicBezTo>
                    <a:pt x="8237" y="17381"/>
                    <a:pt x="8722" y="17545"/>
                    <a:pt x="9203" y="17545"/>
                  </a:cubicBezTo>
                  <a:cubicBezTo>
                    <a:pt x="9524" y="17545"/>
                    <a:pt x="9842" y="17472"/>
                    <a:pt x="10122" y="17326"/>
                  </a:cubicBezTo>
                  <a:cubicBezTo>
                    <a:pt x="10821" y="16931"/>
                    <a:pt x="11247" y="16080"/>
                    <a:pt x="11125" y="15289"/>
                  </a:cubicBezTo>
                  <a:cubicBezTo>
                    <a:pt x="10821" y="13587"/>
                    <a:pt x="8693" y="13040"/>
                    <a:pt x="7508" y="11794"/>
                  </a:cubicBezTo>
                  <a:cubicBezTo>
                    <a:pt x="6049" y="10274"/>
                    <a:pt x="6201" y="7934"/>
                    <a:pt x="6383" y="5836"/>
                  </a:cubicBezTo>
                  <a:cubicBezTo>
                    <a:pt x="6566" y="3769"/>
                    <a:pt x="6566" y="1368"/>
                    <a:pt x="49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0"/>
            <p:cNvSpPr/>
            <p:nvPr/>
          </p:nvSpPr>
          <p:spPr>
            <a:xfrm>
              <a:off x="4916000" y="2112775"/>
              <a:ext cx="493975" cy="495975"/>
            </a:xfrm>
            <a:custGeom>
              <a:avLst/>
              <a:gdLst/>
              <a:ahLst/>
              <a:cxnLst/>
              <a:rect l="l" t="t" r="r" b="b"/>
              <a:pathLst>
                <a:path w="19759" h="19839" extrusionOk="0">
                  <a:moveTo>
                    <a:pt x="19758" y="1"/>
                  </a:moveTo>
                  <a:lnTo>
                    <a:pt x="19758" y="1"/>
                  </a:lnTo>
                  <a:cubicBezTo>
                    <a:pt x="17631" y="1325"/>
                    <a:pt x="15120" y="2000"/>
                    <a:pt x="12619" y="2000"/>
                  </a:cubicBezTo>
                  <a:cubicBezTo>
                    <a:pt x="11331" y="2000"/>
                    <a:pt x="10045" y="1821"/>
                    <a:pt x="8816" y="1460"/>
                  </a:cubicBezTo>
                  <a:cubicBezTo>
                    <a:pt x="7691" y="1125"/>
                    <a:pt x="6627" y="639"/>
                    <a:pt x="5503" y="457"/>
                  </a:cubicBezTo>
                  <a:cubicBezTo>
                    <a:pt x="5165" y="393"/>
                    <a:pt x="4813" y="356"/>
                    <a:pt x="4463" y="356"/>
                  </a:cubicBezTo>
                  <a:cubicBezTo>
                    <a:pt x="3647" y="356"/>
                    <a:pt x="2837" y="554"/>
                    <a:pt x="2220" y="1065"/>
                  </a:cubicBezTo>
                  <a:cubicBezTo>
                    <a:pt x="1308" y="1764"/>
                    <a:pt x="943" y="3192"/>
                    <a:pt x="1642" y="4104"/>
                  </a:cubicBezTo>
                  <a:cubicBezTo>
                    <a:pt x="1977" y="4530"/>
                    <a:pt x="2463" y="4773"/>
                    <a:pt x="2706" y="5229"/>
                  </a:cubicBezTo>
                  <a:cubicBezTo>
                    <a:pt x="3162" y="6141"/>
                    <a:pt x="2433" y="7205"/>
                    <a:pt x="1673" y="7873"/>
                  </a:cubicBezTo>
                  <a:cubicBezTo>
                    <a:pt x="913" y="8542"/>
                    <a:pt x="1" y="9332"/>
                    <a:pt x="92" y="10335"/>
                  </a:cubicBezTo>
                  <a:cubicBezTo>
                    <a:pt x="214" y="11399"/>
                    <a:pt x="1308" y="11977"/>
                    <a:pt x="2250" y="12433"/>
                  </a:cubicBezTo>
                  <a:cubicBezTo>
                    <a:pt x="3223" y="12889"/>
                    <a:pt x="4287" y="13648"/>
                    <a:pt x="4165" y="14682"/>
                  </a:cubicBezTo>
                  <a:cubicBezTo>
                    <a:pt x="4104" y="15563"/>
                    <a:pt x="3253" y="16110"/>
                    <a:pt x="2889" y="16901"/>
                  </a:cubicBezTo>
                  <a:cubicBezTo>
                    <a:pt x="2402" y="17934"/>
                    <a:pt x="2949" y="19272"/>
                    <a:pt x="3952" y="19697"/>
                  </a:cubicBezTo>
                  <a:cubicBezTo>
                    <a:pt x="4186" y="19793"/>
                    <a:pt x="4434" y="19838"/>
                    <a:pt x="4682" y="19838"/>
                  </a:cubicBezTo>
                  <a:cubicBezTo>
                    <a:pt x="5530" y="19838"/>
                    <a:pt x="6382" y="19312"/>
                    <a:pt x="6688" y="18512"/>
                  </a:cubicBezTo>
                  <a:lnTo>
                    <a:pt x="197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0"/>
            <p:cNvSpPr/>
            <p:nvPr/>
          </p:nvSpPr>
          <p:spPr>
            <a:xfrm>
              <a:off x="4985150" y="2087125"/>
              <a:ext cx="661150" cy="1104725"/>
            </a:xfrm>
            <a:custGeom>
              <a:avLst/>
              <a:gdLst/>
              <a:ahLst/>
              <a:cxnLst/>
              <a:rect l="l" t="t" r="r" b="b"/>
              <a:pathLst>
                <a:path w="26446" h="44189" extrusionOk="0">
                  <a:moveTo>
                    <a:pt x="14402" y="1"/>
                  </a:moveTo>
                  <a:cubicBezTo>
                    <a:pt x="9333" y="1"/>
                    <a:pt x="4803" y="3499"/>
                    <a:pt x="3618" y="8595"/>
                  </a:cubicBezTo>
                  <a:cubicBezTo>
                    <a:pt x="2433" y="13793"/>
                    <a:pt x="1156" y="19568"/>
                    <a:pt x="791" y="22425"/>
                  </a:cubicBezTo>
                  <a:cubicBezTo>
                    <a:pt x="1" y="28292"/>
                    <a:pt x="5746" y="30055"/>
                    <a:pt x="5746" y="30055"/>
                  </a:cubicBezTo>
                  <a:lnTo>
                    <a:pt x="4712" y="35009"/>
                  </a:lnTo>
                  <a:cubicBezTo>
                    <a:pt x="3831" y="39143"/>
                    <a:pt x="6506" y="43216"/>
                    <a:pt x="10670" y="44037"/>
                  </a:cubicBezTo>
                  <a:cubicBezTo>
                    <a:pt x="11179" y="44139"/>
                    <a:pt x="11686" y="44188"/>
                    <a:pt x="12186" y="44188"/>
                  </a:cubicBezTo>
                  <a:cubicBezTo>
                    <a:pt x="15690" y="44188"/>
                    <a:pt x="18839" y="41765"/>
                    <a:pt x="19637" y="38201"/>
                  </a:cubicBezTo>
                  <a:lnTo>
                    <a:pt x="25017" y="13459"/>
                  </a:lnTo>
                  <a:cubicBezTo>
                    <a:pt x="26445" y="7471"/>
                    <a:pt x="22615" y="1452"/>
                    <a:pt x="16567" y="206"/>
                  </a:cubicBezTo>
                  <a:lnTo>
                    <a:pt x="15989" y="115"/>
                  </a:lnTo>
                  <a:cubicBezTo>
                    <a:pt x="15456" y="38"/>
                    <a:pt x="14926" y="1"/>
                    <a:pt x="14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0"/>
            <p:cNvSpPr/>
            <p:nvPr/>
          </p:nvSpPr>
          <p:spPr>
            <a:xfrm>
              <a:off x="5099900" y="2382150"/>
              <a:ext cx="45625" cy="41100"/>
            </a:xfrm>
            <a:custGeom>
              <a:avLst/>
              <a:gdLst/>
              <a:ahLst/>
              <a:cxnLst/>
              <a:rect l="l" t="t" r="r" b="b"/>
              <a:pathLst>
                <a:path w="1825" h="1644" extrusionOk="0">
                  <a:moveTo>
                    <a:pt x="902" y="0"/>
                  </a:moveTo>
                  <a:cubicBezTo>
                    <a:pt x="511" y="0"/>
                    <a:pt x="172" y="280"/>
                    <a:pt x="92" y="655"/>
                  </a:cubicBezTo>
                  <a:cubicBezTo>
                    <a:pt x="1" y="1080"/>
                    <a:pt x="305" y="1506"/>
                    <a:pt x="761" y="1627"/>
                  </a:cubicBezTo>
                  <a:cubicBezTo>
                    <a:pt x="816" y="1638"/>
                    <a:pt x="870" y="1643"/>
                    <a:pt x="925" y="1643"/>
                  </a:cubicBezTo>
                  <a:cubicBezTo>
                    <a:pt x="1321" y="1643"/>
                    <a:pt x="1680" y="1363"/>
                    <a:pt x="1733" y="989"/>
                  </a:cubicBezTo>
                  <a:cubicBezTo>
                    <a:pt x="1824" y="533"/>
                    <a:pt x="1520" y="107"/>
                    <a:pt x="1065" y="16"/>
                  </a:cubicBezTo>
                  <a:cubicBezTo>
                    <a:pt x="1010" y="5"/>
                    <a:pt x="955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0"/>
            <p:cNvSpPr/>
            <p:nvPr/>
          </p:nvSpPr>
          <p:spPr>
            <a:xfrm>
              <a:off x="5095350" y="2361350"/>
              <a:ext cx="85125" cy="28475"/>
            </a:xfrm>
            <a:custGeom>
              <a:avLst/>
              <a:gdLst/>
              <a:ahLst/>
              <a:cxnLst/>
              <a:rect l="l" t="t" r="r" b="b"/>
              <a:pathLst>
                <a:path w="3405" h="1139" extrusionOk="0">
                  <a:moveTo>
                    <a:pt x="1479" y="0"/>
                  </a:moveTo>
                  <a:cubicBezTo>
                    <a:pt x="1054" y="0"/>
                    <a:pt x="698" y="126"/>
                    <a:pt x="45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4" y="684"/>
                    <a:pt x="101" y="691"/>
                    <a:pt x="139" y="691"/>
                  </a:cubicBezTo>
                  <a:cubicBezTo>
                    <a:pt x="323" y="691"/>
                    <a:pt x="780" y="519"/>
                    <a:pt x="1359" y="519"/>
                  </a:cubicBezTo>
                  <a:cubicBezTo>
                    <a:pt x="1479" y="519"/>
                    <a:pt x="1604" y="527"/>
                    <a:pt x="1733" y="544"/>
                  </a:cubicBezTo>
                  <a:cubicBezTo>
                    <a:pt x="2559" y="654"/>
                    <a:pt x="3135" y="1139"/>
                    <a:pt x="3304" y="1139"/>
                  </a:cubicBezTo>
                  <a:cubicBezTo>
                    <a:pt x="3322" y="1139"/>
                    <a:pt x="3335" y="1133"/>
                    <a:pt x="3344" y="1122"/>
                  </a:cubicBezTo>
                  <a:cubicBezTo>
                    <a:pt x="3405" y="1091"/>
                    <a:pt x="3344" y="879"/>
                    <a:pt x="3070" y="636"/>
                  </a:cubicBezTo>
                  <a:cubicBezTo>
                    <a:pt x="2827" y="392"/>
                    <a:pt x="2371" y="119"/>
                    <a:pt x="1824" y="28"/>
                  </a:cubicBezTo>
                  <a:cubicBezTo>
                    <a:pt x="1705" y="9"/>
                    <a:pt x="1590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0"/>
            <p:cNvSpPr/>
            <p:nvPr/>
          </p:nvSpPr>
          <p:spPr>
            <a:xfrm>
              <a:off x="5320275" y="2418625"/>
              <a:ext cx="45625" cy="41125"/>
            </a:xfrm>
            <a:custGeom>
              <a:avLst/>
              <a:gdLst/>
              <a:ahLst/>
              <a:cxnLst/>
              <a:rect l="l" t="t" r="r" b="b"/>
              <a:pathLst>
                <a:path w="1825" h="1645" extrusionOk="0">
                  <a:moveTo>
                    <a:pt x="900" y="0"/>
                  </a:moveTo>
                  <a:cubicBezTo>
                    <a:pt x="504" y="0"/>
                    <a:pt x="145" y="280"/>
                    <a:pt x="92" y="655"/>
                  </a:cubicBezTo>
                  <a:cubicBezTo>
                    <a:pt x="0" y="1110"/>
                    <a:pt x="304" y="1536"/>
                    <a:pt x="760" y="1627"/>
                  </a:cubicBezTo>
                  <a:cubicBezTo>
                    <a:pt x="819" y="1639"/>
                    <a:pt x="878" y="1645"/>
                    <a:pt x="936" y="1645"/>
                  </a:cubicBezTo>
                  <a:cubicBezTo>
                    <a:pt x="1327" y="1645"/>
                    <a:pt x="1680" y="1386"/>
                    <a:pt x="1733" y="989"/>
                  </a:cubicBezTo>
                  <a:cubicBezTo>
                    <a:pt x="1824" y="563"/>
                    <a:pt x="1520" y="138"/>
                    <a:pt x="1064" y="16"/>
                  </a:cubicBezTo>
                  <a:cubicBezTo>
                    <a:pt x="1009" y="5"/>
                    <a:pt x="955" y="0"/>
                    <a:pt x="9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0"/>
            <p:cNvSpPr/>
            <p:nvPr/>
          </p:nvSpPr>
          <p:spPr>
            <a:xfrm>
              <a:off x="5316475" y="2397825"/>
              <a:ext cx="85125" cy="29050"/>
            </a:xfrm>
            <a:custGeom>
              <a:avLst/>
              <a:gdLst/>
              <a:ahLst/>
              <a:cxnLst/>
              <a:rect l="l" t="t" r="r" b="b"/>
              <a:pathLst>
                <a:path w="3405" h="1162" extrusionOk="0">
                  <a:moveTo>
                    <a:pt x="1461" y="0"/>
                  </a:moveTo>
                  <a:cubicBezTo>
                    <a:pt x="1043" y="0"/>
                    <a:pt x="667" y="126"/>
                    <a:pt x="426" y="271"/>
                  </a:cubicBezTo>
                  <a:cubicBezTo>
                    <a:pt x="122" y="423"/>
                    <a:pt x="0" y="605"/>
                    <a:pt x="61" y="666"/>
                  </a:cubicBezTo>
                  <a:cubicBezTo>
                    <a:pt x="70" y="684"/>
                    <a:pt x="93" y="691"/>
                    <a:pt x="129" y="691"/>
                  </a:cubicBezTo>
                  <a:cubicBezTo>
                    <a:pt x="303" y="691"/>
                    <a:pt x="773" y="519"/>
                    <a:pt x="1357" y="519"/>
                  </a:cubicBezTo>
                  <a:cubicBezTo>
                    <a:pt x="1478" y="519"/>
                    <a:pt x="1604" y="526"/>
                    <a:pt x="1733" y="544"/>
                  </a:cubicBezTo>
                  <a:cubicBezTo>
                    <a:pt x="2579" y="657"/>
                    <a:pt x="3137" y="1162"/>
                    <a:pt x="3310" y="1162"/>
                  </a:cubicBezTo>
                  <a:cubicBezTo>
                    <a:pt x="3324" y="1162"/>
                    <a:pt x="3335" y="1159"/>
                    <a:pt x="3344" y="1152"/>
                  </a:cubicBezTo>
                  <a:cubicBezTo>
                    <a:pt x="3405" y="1091"/>
                    <a:pt x="3344" y="879"/>
                    <a:pt x="3070" y="635"/>
                  </a:cubicBezTo>
                  <a:cubicBezTo>
                    <a:pt x="2827" y="392"/>
                    <a:pt x="2371" y="119"/>
                    <a:pt x="1794" y="28"/>
                  </a:cubicBezTo>
                  <a:cubicBezTo>
                    <a:pt x="1681" y="9"/>
                    <a:pt x="1570" y="0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0"/>
            <p:cNvSpPr/>
            <p:nvPr/>
          </p:nvSpPr>
          <p:spPr>
            <a:xfrm>
              <a:off x="5154625" y="2383300"/>
              <a:ext cx="97275" cy="186675"/>
            </a:xfrm>
            <a:custGeom>
              <a:avLst/>
              <a:gdLst/>
              <a:ahLst/>
              <a:cxnLst/>
              <a:rect l="l" t="t" r="r" b="b"/>
              <a:pathLst>
                <a:path w="3891" h="7467" extrusionOk="0">
                  <a:moveTo>
                    <a:pt x="3767" y="0"/>
                  </a:moveTo>
                  <a:cubicBezTo>
                    <a:pt x="3660" y="0"/>
                    <a:pt x="2543" y="1844"/>
                    <a:pt x="1246" y="4195"/>
                  </a:cubicBezTo>
                  <a:cubicBezTo>
                    <a:pt x="912" y="4773"/>
                    <a:pt x="608" y="5320"/>
                    <a:pt x="335" y="5837"/>
                  </a:cubicBezTo>
                  <a:cubicBezTo>
                    <a:pt x="213" y="6110"/>
                    <a:pt x="0" y="6384"/>
                    <a:pt x="61" y="6748"/>
                  </a:cubicBezTo>
                  <a:cubicBezTo>
                    <a:pt x="122" y="6931"/>
                    <a:pt x="274" y="7052"/>
                    <a:pt x="395" y="7113"/>
                  </a:cubicBezTo>
                  <a:cubicBezTo>
                    <a:pt x="547" y="7204"/>
                    <a:pt x="669" y="7204"/>
                    <a:pt x="790" y="7235"/>
                  </a:cubicBezTo>
                  <a:cubicBezTo>
                    <a:pt x="1512" y="7379"/>
                    <a:pt x="2005" y="7466"/>
                    <a:pt x="2195" y="7466"/>
                  </a:cubicBezTo>
                  <a:cubicBezTo>
                    <a:pt x="2245" y="7466"/>
                    <a:pt x="2274" y="7460"/>
                    <a:pt x="2280" y="7448"/>
                  </a:cubicBezTo>
                  <a:cubicBezTo>
                    <a:pt x="2280" y="7417"/>
                    <a:pt x="1733" y="7235"/>
                    <a:pt x="851" y="6992"/>
                  </a:cubicBezTo>
                  <a:cubicBezTo>
                    <a:pt x="608" y="6931"/>
                    <a:pt x="395" y="6840"/>
                    <a:pt x="395" y="6688"/>
                  </a:cubicBezTo>
                  <a:cubicBezTo>
                    <a:pt x="365" y="6505"/>
                    <a:pt x="487" y="6293"/>
                    <a:pt x="639" y="6019"/>
                  </a:cubicBezTo>
                  <a:cubicBezTo>
                    <a:pt x="942" y="5502"/>
                    <a:pt x="1246" y="4955"/>
                    <a:pt x="1581" y="4378"/>
                  </a:cubicBezTo>
                  <a:cubicBezTo>
                    <a:pt x="2888" y="2007"/>
                    <a:pt x="3891" y="61"/>
                    <a:pt x="3769" y="1"/>
                  </a:cubicBezTo>
                  <a:cubicBezTo>
                    <a:pt x="3769" y="0"/>
                    <a:pt x="3768" y="0"/>
                    <a:pt x="37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0"/>
            <p:cNvSpPr/>
            <p:nvPr/>
          </p:nvSpPr>
          <p:spPr>
            <a:xfrm>
              <a:off x="5324075" y="2313850"/>
              <a:ext cx="103375" cy="39425"/>
            </a:xfrm>
            <a:custGeom>
              <a:avLst/>
              <a:gdLst/>
              <a:ahLst/>
              <a:cxnLst/>
              <a:rect l="l" t="t" r="r" b="b"/>
              <a:pathLst>
                <a:path w="4135" h="1577" extrusionOk="0">
                  <a:moveTo>
                    <a:pt x="1333" y="1"/>
                  </a:moveTo>
                  <a:cubicBezTo>
                    <a:pt x="1074" y="1"/>
                    <a:pt x="840" y="30"/>
                    <a:pt x="639" y="73"/>
                  </a:cubicBezTo>
                  <a:cubicBezTo>
                    <a:pt x="244" y="195"/>
                    <a:pt x="0" y="347"/>
                    <a:pt x="31" y="469"/>
                  </a:cubicBezTo>
                  <a:cubicBezTo>
                    <a:pt x="92" y="712"/>
                    <a:pt x="1004" y="742"/>
                    <a:pt x="2037" y="1016"/>
                  </a:cubicBezTo>
                  <a:cubicBezTo>
                    <a:pt x="2897" y="1243"/>
                    <a:pt x="3610" y="1576"/>
                    <a:pt x="3930" y="1576"/>
                  </a:cubicBezTo>
                  <a:cubicBezTo>
                    <a:pt x="3994" y="1576"/>
                    <a:pt x="4043" y="1563"/>
                    <a:pt x="4073" y="1532"/>
                  </a:cubicBezTo>
                  <a:cubicBezTo>
                    <a:pt x="4134" y="1411"/>
                    <a:pt x="4013" y="1168"/>
                    <a:pt x="3709" y="894"/>
                  </a:cubicBezTo>
                  <a:cubicBezTo>
                    <a:pt x="3405" y="590"/>
                    <a:pt x="2888" y="286"/>
                    <a:pt x="2280" y="134"/>
                  </a:cubicBezTo>
                  <a:cubicBezTo>
                    <a:pt x="1943" y="38"/>
                    <a:pt x="1623" y="1"/>
                    <a:pt x="13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0"/>
            <p:cNvSpPr/>
            <p:nvPr/>
          </p:nvSpPr>
          <p:spPr>
            <a:xfrm>
              <a:off x="5112825" y="2295525"/>
              <a:ext cx="80575" cy="29000"/>
            </a:xfrm>
            <a:custGeom>
              <a:avLst/>
              <a:gdLst/>
              <a:ahLst/>
              <a:cxnLst/>
              <a:rect l="l" t="t" r="r" b="b"/>
              <a:pathLst>
                <a:path w="3223" h="1160" extrusionOk="0">
                  <a:moveTo>
                    <a:pt x="1432" y="0"/>
                  </a:moveTo>
                  <a:cubicBezTo>
                    <a:pt x="1020" y="0"/>
                    <a:pt x="651" y="109"/>
                    <a:pt x="426" y="259"/>
                  </a:cubicBezTo>
                  <a:cubicBezTo>
                    <a:pt x="122" y="442"/>
                    <a:pt x="0" y="624"/>
                    <a:pt x="61" y="746"/>
                  </a:cubicBezTo>
                  <a:cubicBezTo>
                    <a:pt x="213" y="958"/>
                    <a:pt x="852" y="837"/>
                    <a:pt x="1611" y="958"/>
                  </a:cubicBezTo>
                  <a:cubicBezTo>
                    <a:pt x="2143" y="1003"/>
                    <a:pt x="2609" y="1160"/>
                    <a:pt x="2894" y="1160"/>
                  </a:cubicBezTo>
                  <a:cubicBezTo>
                    <a:pt x="3001" y="1160"/>
                    <a:pt x="3082" y="1138"/>
                    <a:pt x="3131" y="1080"/>
                  </a:cubicBezTo>
                  <a:cubicBezTo>
                    <a:pt x="3222" y="989"/>
                    <a:pt x="3131" y="776"/>
                    <a:pt x="2888" y="533"/>
                  </a:cubicBezTo>
                  <a:cubicBezTo>
                    <a:pt x="2645" y="320"/>
                    <a:pt x="2219" y="77"/>
                    <a:pt x="1703" y="16"/>
                  </a:cubicBezTo>
                  <a:cubicBezTo>
                    <a:pt x="1611" y="5"/>
                    <a:pt x="1521" y="0"/>
                    <a:pt x="14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0"/>
            <p:cNvSpPr/>
            <p:nvPr/>
          </p:nvSpPr>
          <p:spPr>
            <a:xfrm>
              <a:off x="5474525" y="2164825"/>
              <a:ext cx="196075" cy="425800"/>
            </a:xfrm>
            <a:custGeom>
              <a:avLst/>
              <a:gdLst/>
              <a:ahLst/>
              <a:cxnLst/>
              <a:rect l="l" t="t" r="r" b="b"/>
              <a:pathLst>
                <a:path w="7843" h="17032" extrusionOk="0">
                  <a:moveTo>
                    <a:pt x="4287" y="0"/>
                  </a:moveTo>
                  <a:cubicBezTo>
                    <a:pt x="4126" y="0"/>
                    <a:pt x="3963" y="24"/>
                    <a:pt x="3800" y="77"/>
                  </a:cubicBezTo>
                  <a:cubicBezTo>
                    <a:pt x="2736" y="411"/>
                    <a:pt x="1186" y="2053"/>
                    <a:pt x="305" y="2721"/>
                  </a:cubicBezTo>
                  <a:lnTo>
                    <a:pt x="1" y="2995"/>
                  </a:lnTo>
                  <a:cubicBezTo>
                    <a:pt x="31" y="2995"/>
                    <a:pt x="31" y="3025"/>
                    <a:pt x="31" y="3025"/>
                  </a:cubicBezTo>
                  <a:cubicBezTo>
                    <a:pt x="852" y="3907"/>
                    <a:pt x="1338" y="5062"/>
                    <a:pt x="1308" y="6247"/>
                  </a:cubicBezTo>
                  <a:lnTo>
                    <a:pt x="1308" y="6369"/>
                  </a:lnTo>
                  <a:cubicBezTo>
                    <a:pt x="1308" y="8101"/>
                    <a:pt x="1004" y="9773"/>
                    <a:pt x="1004" y="11506"/>
                  </a:cubicBezTo>
                  <a:cubicBezTo>
                    <a:pt x="1004" y="13208"/>
                    <a:pt x="1338" y="14971"/>
                    <a:pt x="2402" y="16308"/>
                  </a:cubicBezTo>
                  <a:cubicBezTo>
                    <a:pt x="2722" y="16692"/>
                    <a:pt x="3237" y="17031"/>
                    <a:pt x="3683" y="17031"/>
                  </a:cubicBezTo>
                  <a:cubicBezTo>
                    <a:pt x="3873" y="17031"/>
                    <a:pt x="4050" y="16970"/>
                    <a:pt x="4195" y="16825"/>
                  </a:cubicBezTo>
                  <a:cubicBezTo>
                    <a:pt x="4408" y="16643"/>
                    <a:pt x="4469" y="16339"/>
                    <a:pt x="4530" y="16095"/>
                  </a:cubicBezTo>
                  <a:cubicBezTo>
                    <a:pt x="5442" y="12083"/>
                    <a:pt x="7053" y="8679"/>
                    <a:pt x="7661" y="4454"/>
                  </a:cubicBezTo>
                  <a:cubicBezTo>
                    <a:pt x="7843" y="3299"/>
                    <a:pt x="7448" y="2144"/>
                    <a:pt x="6627" y="1323"/>
                  </a:cubicBezTo>
                  <a:cubicBezTo>
                    <a:pt x="5962" y="683"/>
                    <a:pt x="5145" y="0"/>
                    <a:pt x="42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0"/>
            <p:cNvSpPr/>
            <p:nvPr/>
          </p:nvSpPr>
          <p:spPr>
            <a:xfrm>
              <a:off x="5524350" y="2481725"/>
              <a:ext cx="127675" cy="153950"/>
            </a:xfrm>
            <a:custGeom>
              <a:avLst/>
              <a:gdLst/>
              <a:ahLst/>
              <a:cxnLst/>
              <a:rect l="l" t="t" r="r" b="b"/>
              <a:pathLst>
                <a:path w="5107" h="6158" extrusionOk="0">
                  <a:moveTo>
                    <a:pt x="1718" y="0"/>
                  </a:moveTo>
                  <a:cubicBezTo>
                    <a:pt x="1359" y="0"/>
                    <a:pt x="1107" y="38"/>
                    <a:pt x="1078" y="45"/>
                  </a:cubicBezTo>
                  <a:cubicBezTo>
                    <a:pt x="1078" y="45"/>
                    <a:pt x="14" y="5669"/>
                    <a:pt x="14" y="5760"/>
                  </a:cubicBezTo>
                  <a:cubicBezTo>
                    <a:pt x="0" y="5814"/>
                    <a:pt x="772" y="6158"/>
                    <a:pt x="1693" y="6158"/>
                  </a:cubicBezTo>
                  <a:cubicBezTo>
                    <a:pt x="2821" y="6158"/>
                    <a:pt x="4172" y="5642"/>
                    <a:pt x="4573" y="3450"/>
                  </a:cubicBezTo>
                  <a:cubicBezTo>
                    <a:pt x="5106" y="392"/>
                    <a:pt x="2867" y="0"/>
                    <a:pt x="1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0"/>
            <p:cNvSpPr/>
            <p:nvPr/>
          </p:nvSpPr>
          <p:spPr>
            <a:xfrm>
              <a:off x="5561150" y="2518075"/>
              <a:ext cx="53975" cy="86500"/>
            </a:xfrm>
            <a:custGeom>
              <a:avLst/>
              <a:gdLst/>
              <a:ahLst/>
              <a:cxnLst/>
              <a:rect l="l" t="t" r="r" b="b"/>
              <a:pathLst>
                <a:path w="2159" h="3460" extrusionOk="0">
                  <a:moveTo>
                    <a:pt x="1224" y="0"/>
                  </a:moveTo>
                  <a:cubicBezTo>
                    <a:pt x="1146" y="0"/>
                    <a:pt x="1075" y="15"/>
                    <a:pt x="1004" y="50"/>
                  </a:cubicBezTo>
                  <a:cubicBezTo>
                    <a:pt x="882" y="111"/>
                    <a:pt x="822" y="202"/>
                    <a:pt x="791" y="263"/>
                  </a:cubicBezTo>
                  <a:cubicBezTo>
                    <a:pt x="738" y="422"/>
                    <a:pt x="778" y="512"/>
                    <a:pt x="809" y="512"/>
                  </a:cubicBezTo>
                  <a:cubicBezTo>
                    <a:pt x="813" y="512"/>
                    <a:pt x="818" y="510"/>
                    <a:pt x="822" y="506"/>
                  </a:cubicBezTo>
                  <a:cubicBezTo>
                    <a:pt x="822" y="506"/>
                    <a:pt x="822" y="415"/>
                    <a:pt x="882" y="324"/>
                  </a:cubicBezTo>
                  <a:cubicBezTo>
                    <a:pt x="951" y="256"/>
                    <a:pt x="1053" y="170"/>
                    <a:pt x="1190" y="170"/>
                  </a:cubicBezTo>
                  <a:cubicBezTo>
                    <a:pt x="1236" y="170"/>
                    <a:pt x="1285" y="180"/>
                    <a:pt x="1338" y="202"/>
                  </a:cubicBezTo>
                  <a:cubicBezTo>
                    <a:pt x="1551" y="294"/>
                    <a:pt x="1703" y="506"/>
                    <a:pt x="1764" y="841"/>
                  </a:cubicBezTo>
                  <a:cubicBezTo>
                    <a:pt x="1855" y="1145"/>
                    <a:pt x="1855" y="1509"/>
                    <a:pt x="1794" y="1874"/>
                  </a:cubicBezTo>
                  <a:cubicBezTo>
                    <a:pt x="1642" y="2573"/>
                    <a:pt x="1156" y="3181"/>
                    <a:pt x="700" y="3272"/>
                  </a:cubicBezTo>
                  <a:cubicBezTo>
                    <a:pt x="662" y="3278"/>
                    <a:pt x="626" y="3280"/>
                    <a:pt x="590" y="3280"/>
                  </a:cubicBezTo>
                  <a:cubicBezTo>
                    <a:pt x="425" y="3280"/>
                    <a:pt x="283" y="3226"/>
                    <a:pt x="183" y="3151"/>
                  </a:cubicBezTo>
                  <a:cubicBezTo>
                    <a:pt x="92" y="3090"/>
                    <a:pt x="31" y="3029"/>
                    <a:pt x="31" y="3029"/>
                  </a:cubicBezTo>
                  <a:lnTo>
                    <a:pt x="31" y="3029"/>
                  </a:lnTo>
                  <a:cubicBezTo>
                    <a:pt x="1" y="3029"/>
                    <a:pt x="1" y="3120"/>
                    <a:pt x="122" y="3242"/>
                  </a:cubicBezTo>
                  <a:cubicBezTo>
                    <a:pt x="204" y="3351"/>
                    <a:pt x="407" y="3460"/>
                    <a:pt x="645" y="3460"/>
                  </a:cubicBezTo>
                  <a:cubicBezTo>
                    <a:pt x="673" y="3460"/>
                    <a:pt x="702" y="3458"/>
                    <a:pt x="730" y="3455"/>
                  </a:cubicBezTo>
                  <a:cubicBezTo>
                    <a:pt x="1338" y="3394"/>
                    <a:pt x="1885" y="2725"/>
                    <a:pt x="2068" y="1935"/>
                  </a:cubicBezTo>
                  <a:cubicBezTo>
                    <a:pt x="2159" y="1509"/>
                    <a:pt x="2129" y="1114"/>
                    <a:pt x="2007" y="780"/>
                  </a:cubicBezTo>
                  <a:cubicBezTo>
                    <a:pt x="1946" y="446"/>
                    <a:pt x="1703" y="111"/>
                    <a:pt x="1399" y="20"/>
                  </a:cubicBezTo>
                  <a:cubicBezTo>
                    <a:pt x="1336" y="7"/>
                    <a:pt x="1278" y="0"/>
                    <a:pt x="122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0"/>
            <p:cNvSpPr/>
            <p:nvPr/>
          </p:nvSpPr>
          <p:spPr>
            <a:xfrm>
              <a:off x="4980325" y="2018375"/>
              <a:ext cx="620375" cy="262975"/>
            </a:xfrm>
            <a:custGeom>
              <a:avLst/>
              <a:gdLst/>
              <a:ahLst/>
              <a:cxnLst/>
              <a:rect l="l" t="t" r="r" b="b"/>
              <a:pathLst>
                <a:path w="24815" h="10519" extrusionOk="0">
                  <a:moveTo>
                    <a:pt x="4792" y="1"/>
                  </a:moveTo>
                  <a:cubicBezTo>
                    <a:pt x="3969" y="1"/>
                    <a:pt x="3107" y="340"/>
                    <a:pt x="2686" y="1041"/>
                  </a:cubicBezTo>
                  <a:cubicBezTo>
                    <a:pt x="2313" y="1663"/>
                    <a:pt x="2469" y="2569"/>
                    <a:pt x="3004" y="3028"/>
                  </a:cubicBezTo>
                  <a:lnTo>
                    <a:pt x="3004" y="3028"/>
                  </a:lnTo>
                  <a:cubicBezTo>
                    <a:pt x="2779" y="2939"/>
                    <a:pt x="2537" y="2898"/>
                    <a:pt x="2294" y="2898"/>
                  </a:cubicBezTo>
                  <a:cubicBezTo>
                    <a:pt x="1426" y="2898"/>
                    <a:pt x="535" y="3431"/>
                    <a:pt x="285" y="4263"/>
                  </a:cubicBezTo>
                  <a:cubicBezTo>
                    <a:pt x="0" y="5237"/>
                    <a:pt x="644" y="6304"/>
                    <a:pt x="1548" y="6680"/>
                  </a:cubicBezTo>
                  <a:lnTo>
                    <a:pt x="1548" y="6680"/>
                  </a:lnTo>
                  <a:cubicBezTo>
                    <a:pt x="1176" y="6822"/>
                    <a:pt x="850" y="7189"/>
                    <a:pt x="832" y="7607"/>
                  </a:cubicBezTo>
                  <a:cubicBezTo>
                    <a:pt x="802" y="8336"/>
                    <a:pt x="1349" y="8944"/>
                    <a:pt x="1957" y="9339"/>
                  </a:cubicBezTo>
                  <a:cubicBezTo>
                    <a:pt x="2992" y="9976"/>
                    <a:pt x="4196" y="10222"/>
                    <a:pt x="5417" y="10222"/>
                  </a:cubicBezTo>
                  <a:cubicBezTo>
                    <a:pt x="6060" y="10222"/>
                    <a:pt x="6707" y="10154"/>
                    <a:pt x="7337" y="10038"/>
                  </a:cubicBezTo>
                  <a:cubicBezTo>
                    <a:pt x="9161" y="9704"/>
                    <a:pt x="10893" y="9035"/>
                    <a:pt x="12687" y="8671"/>
                  </a:cubicBezTo>
                  <a:cubicBezTo>
                    <a:pt x="13879" y="8412"/>
                    <a:pt x="15591" y="8024"/>
                    <a:pt x="17084" y="8024"/>
                  </a:cubicBezTo>
                  <a:cubicBezTo>
                    <a:pt x="17874" y="8024"/>
                    <a:pt x="18603" y="8133"/>
                    <a:pt x="19161" y="8427"/>
                  </a:cubicBezTo>
                  <a:cubicBezTo>
                    <a:pt x="20295" y="9023"/>
                    <a:pt x="20953" y="10518"/>
                    <a:pt x="21654" y="10518"/>
                  </a:cubicBezTo>
                  <a:cubicBezTo>
                    <a:pt x="21704" y="10518"/>
                    <a:pt x="21754" y="10511"/>
                    <a:pt x="21805" y="10494"/>
                  </a:cubicBezTo>
                  <a:cubicBezTo>
                    <a:pt x="22535" y="10281"/>
                    <a:pt x="23082" y="9613"/>
                    <a:pt x="23325" y="8883"/>
                  </a:cubicBezTo>
                  <a:cubicBezTo>
                    <a:pt x="23599" y="8154"/>
                    <a:pt x="23599" y="7364"/>
                    <a:pt x="23599" y="6573"/>
                  </a:cubicBezTo>
                  <a:cubicBezTo>
                    <a:pt x="24814" y="5114"/>
                    <a:pt x="22444" y="2409"/>
                    <a:pt x="20559" y="1497"/>
                  </a:cubicBezTo>
                  <a:cubicBezTo>
                    <a:pt x="19814" y="1137"/>
                    <a:pt x="18935" y="1009"/>
                    <a:pt x="18018" y="1009"/>
                  </a:cubicBezTo>
                  <a:cubicBezTo>
                    <a:pt x="16615" y="1009"/>
                    <a:pt x="15121" y="1307"/>
                    <a:pt x="13872" y="1528"/>
                  </a:cubicBezTo>
                  <a:cubicBezTo>
                    <a:pt x="12853" y="1717"/>
                    <a:pt x="11816" y="1999"/>
                    <a:pt x="10804" y="1999"/>
                  </a:cubicBezTo>
                  <a:cubicBezTo>
                    <a:pt x="10517" y="1999"/>
                    <a:pt x="10233" y="1976"/>
                    <a:pt x="9951" y="1923"/>
                  </a:cubicBezTo>
                  <a:cubicBezTo>
                    <a:pt x="9070" y="1771"/>
                    <a:pt x="8279" y="1315"/>
                    <a:pt x="7489" y="889"/>
                  </a:cubicBezTo>
                  <a:cubicBezTo>
                    <a:pt x="6699" y="494"/>
                    <a:pt x="5878" y="99"/>
                    <a:pt x="4996" y="8"/>
                  </a:cubicBezTo>
                  <a:cubicBezTo>
                    <a:pt x="4929" y="3"/>
                    <a:pt x="4861" y="1"/>
                    <a:pt x="4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0"/>
            <p:cNvSpPr/>
            <p:nvPr/>
          </p:nvSpPr>
          <p:spPr>
            <a:xfrm>
              <a:off x="5578650" y="2210050"/>
              <a:ext cx="208225" cy="436200"/>
            </a:xfrm>
            <a:custGeom>
              <a:avLst/>
              <a:gdLst/>
              <a:ahLst/>
              <a:cxnLst/>
              <a:rect l="l" t="t" r="r" b="b"/>
              <a:pathLst>
                <a:path w="8329" h="17448" extrusionOk="0">
                  <a:moveTo>
                    <a:pt x="213" y="0"/>
                  </a:moveTo>
                  <a:cubicBezTo>
                    <a:pt x="61" y="31"/>
                    <a:pt x="0" y="31"/>
                    <a:pt x="0" y="61"/>
                  </a:cubicBezTo>
                  <a:cubicBezTo>
                    <a:pt x="0" y="61"/>
                    <a:pt x="60" y="49"/>
                    <a:pt x="175" y="49"/>
                  </a:cubicBezTo>
                  <a:cubicBezTo>
                    <a:pt x="318" y="49"/>
                    <a:pt x="547" y="68"/>
                    <a:pt x="851" y="152"/>
                  </a:cubicBezTo>
                  <a:cubicBezTo>
                    <a:pt x="1368" y="304"/>
                    <a:pt x="2128" y="730"/>
                    <a:pt x="2644" y="1581"/>
                  </a:cubicBezTo>
                  <a:cubicBezTo>
                    <a:pt x="3161" y="2432"/>
                    <a:pt x="3344" y="3648"/>
                    <a:pt x="3222" y="4955"/>
                  </a:cubicBezTo>
                  <a:cubicBezTo>
                    <a:pt x="3100" y="6262"/>
                    <a:pt x="2675" y="7691"/>
                    <a:pt x="2644" y="9241"/>
                  </a:cubicBezTo>
                  <a:cubicBezTo>
                    <a:pt x="2614" y="10031"/>
                    <a:pt x="2736" y="10791"/>
                    <a:pt x="3009" y="11490"/>
                  </a:cubicBezTo>
                  <a:cubicBezTo>
                    <a:pt x="3283" y="12189"/>
                    <a:pt x="3739" y="12767"/>
                    <a:pt x="4316" y="13162"/>
                  </a:cubicBezTo>
                  <a:cubicBezTo>
                    <a:pt x="4894" y="13527"/>
                    <a:pt x="5502" y="13739"/>
                    <a:pt x="6018" y="13982"/>
                  </a:cubicBezTo>
                  <a:cubicBezTo>
                    <a:pt x="6565" y="14195"/>
                    <a:pt x="7052" y="14438"/>
                    <a:pt x="7447" y="14773"/>
                  </a:cubicBezTo>
                  <a:cubicBezTo>
                    <a:pt x="7812" y="15077"/>
                    <a:pt x="8055" y="15472"/>
                    <a:pt x="8146" y="15837"/>
                  </a:cubicBezTo>
                  <a:cubicBezTo>
                    <a:pt x="8207" y="16232"/>
                    <a:pt x="8146" y="16566"/>
                    <a:pt x="8055" y="16809"/>
                  </a:cubicBezTo>
                  <a:cubicBezTo>
                    <a:pt x="7812" y="17326"/>
                    <a:pt x="7447" y="17417"/>
                    <a:pt x="7477" y="17448"/>
                  </a:cubicBezTo>
                  <a:cubicBezTo>
                    <a:pt x="7477" y="17448"/>
                    <a:pt x="7569" y="17417"/>
                    <a:pt x="7690" y="17356"/>
                  </a:cubicBezTo>
                  <a:cubicBezTo>
                    <a:pt x="7812" y="17265"/>
                    <a:pt x="7994" y="17113"/>
                    <a:pt x="8116" y="16870"/>
                  </a:cubicBezTo>
                  <a:cubicBezTo>
                    <a:pt x="8237" y="16596"/>
                    <a:pt x="8328" y="16232"/>
                    <a:pt x="8237" y="15837"/>
                  </a:cubicBezTo>
                  <a:cubicBezTo>
                    <a:pt x="8176" y="15411"/>
                    <a:pt x="7903" y="14985"/>
                    <a:pt x="7538" y="14651"/>
                  </a:cubicBezTo>
                  <a:cubicBezTo>
                    <a:pt x="7143" y="14317"/>
                    <a:pt x="6626" y="14043"/>
                    <a:pt x="6110" y="13800"/>
                  </a:cubicBezTo>
                  <a:cubicBezTo>
                    <a:pt x="5562" y="13587"/>
                    <a:pt x="4955" y="13375"/>
                    <a:pt x="4407" y="13010"/>
                  </a:cubicBezTo>
                  <a:cubicBezTo>
                    <a:pt x="3860" y="12645"/>
                    <a:pt x="3435" y="12068"/>
                    <a:pt x="3192" y="11429"/>
                  </a:cubicBezTo>
                  <a:cubicBezTo>
                    <a:pt x="2918" y="10761"/>
                    <a:pt x="2827" y="10001"/>
                    <a:pt x="2827" y="9271"/>
                  </a:cubicBezTo>
                  <a:cubicBezTo>
                    <a:pt x="2888" y="7721"/>
                    <a:pt x="3313" y="6323"/>
                    <a:pt x="3404" y="4985"/>
                  </a:cubicBezTo>
                  <a:cubicBezTo>
                    <a:pt x="3526" y="3648"/>
                    <a:pt x="3344" y="2371"/>
                    <a:pt x="2766" y="1490"/>
                  </a:cubicBezTo>
                  <a:cubicBezTo>
                    <a:pt x="2219" y="639"/>
                    <a:pt x="1429" y="213"/>
                    <a:pt x="881" y="92"/>
                  </a:cubicBezTo>
                  <a:cubicBezTo>
                    <a:pt x="608" y="0"/>
                    <a:pt x="365" y="0"/>
                    <a:pt x="2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0"/>
            <p:cNvSpPr/>
            <p:nvPr/>
          </p:nvSpPr>
          <p:spPr>
            <a:xfrm>
              <a:off x="4973775" y="2089900"/>
              <a:ext cx="591200" cy="178350"/>
            </a:xfrm>
            <a:custGeom>
              <a:avLst/>
              <a:gdLst/>
              <a:ahLst/>
              <a:cxnLst/>
              <a:rect l="l" t="t" r="r" b="b"/>
              <a:pathLst>
                <a:path w="23648" h="7134" extrusionOk="0">
                  <a:moveTo>
                    <a:pt x="2448" y="1"/>
                  </a:moveTo>
                  <a:cubicBezTo>
                    <a:pt x="1972" y="1"/>
                    <a:pt x="1354" y="149"/>
                    <a:pt x="790" y="642"/>
                  </a:cubicBezTo>
                  <a:cubicBezTo>
                    <a:pt x="304" y="1189"/>
                    <a:pt x="0" y="2071"/>
                    <a:pt x="91" y="3044"/>
                  </a:cubicBezTo>
                  <a:cubicBezTo>
                    <a:pt x="152" y="3986"/>
                    <a:pt x="669" y="5019"/>
                    <a:pt x="1550" y="5749"/>
                  </a:cubicBezTo>
                  <a:cubicBezTo>
                    <a:pt x="2432" y="6478"/>
                    <a:pt x="3617" y="6934"/>
                    <a:pt x="4863" y="7086"/>
                  </a:cubicBezTo>
                  <a:cubicBezTo>
                    <a:pt x="5205" y="7119"/>
                    <a:pt x="5552" y="7134"/>
                    <a:pt x="5901" y="7134"/>
                  </a:cubicBezTo>
                  <a:cubicBezTo>
                    <a:pt x="6857" y="7134"/>
                    <a:pt x="7836" y="7021"/>
                    <a:pt x="8815" y="6843"/>
                  </a:cubicBezTo>
                  <a:cubicBezTo>
                    <a:pt x="11003" y="6417"/>
                    <a:pt x="12979" y="5566"/>
                    <a:pt x="14620" y="4594"/>
                  </a:cubicBezTo>
                  <a:cubicBezTo>
                    <a:pt x="15441" y="4107"/>
                    <a:pt x="16231" y="3651"/>
                    <a:pt x="17022" y="3347"/>
                  </a:cubicBezTo>
                  <a:cubicBezTo>
                    <a:pt x="17812" y="3013"/>
                    <a:pt x="18602" y="2892"/>
                    <a:pt x="19301" y="2861"/>
                  </a:cubicBezTo>
                  <a:cubicBezTo>
                    <a:pt x="20730" y="2861"/>
                    <a:pt x="21885" y="3287"/>
                    <a:pt x="22584" y="3651"/>
                  </a:cubicBezTo>
                  <a:cubicBezTo>
                    <a:pt x="23253" y="4001"/>
                    <a:pt x="23588" y="4322"/>
                    <a:pt x="23642" y="4322"/>
                  </a:cubicBezTo>
                  <a:cubicBezTo>
                    <a:pt x="23645" y="4322"/>
                    <a:pt x="23647" y="4321"/>
                    <a:pt x="23648" y="4320"/>
                  </a:cubicBezTo>
                  <a:cubicBezTo>
                    <a:pt x="23648" y="4320"/>
                    <a:pt x="23314" y="3986"/>
                    <a:pt x="22614" y="3591"/>
                  </a:cubicBezTo>
                  <a:cubicBezTo>
                    <a:pt x="21915" y="3196"/>
                    <a:pt x="20760" y="2740"/>
                    <a:pt x="19301" y="2740"/>
                  </a:cubicBezTo>
                  <a:cubicBezTo>
                    <a:pt x="18572" y="2740"/>
                    <a:pt x="17751" y="2861"/>
                    <a:pt x="16961" y="3196"/>
                  </a:cubicBezTo>
                  <a:cubicBezTo>
                    <a:pt x="16140" y="3499"/>
                    <a:pt x="15350" y="3955"/>
                    <a:pt x="14529" y="4442"/>
                  </a:cubicBezTo>
                  <a:cubicBezTo>
                    <a:pt x="12888" y="5414"/>
                    <a:pt x="10942" y="6235"/>
                    <a:pt x="8784" y="6630"/>
                  </a:cubicBezTo>
                  <a:cubicBezTo>
                    <a:pt x="7817" y="6806"/>
                    <a:pt x="6850" y="6934"/>
                    <a:pt x="5929" y="6934"/>
                  </a:cubicBezTo>
                  <a:cubicBezTo>
                    <a:pt x="5576" y="6934"/>
                    <a:pt x="5230" y="6915"/>
                    <a:pt x="4894" y="6873"/>
                  </a:cubicBezTo>
                  <a:cubicBezTo>
                    <a:pt x="3648" y="6752"/>
                    <a:pt x="2492" y="6326"/>
                    <a:pt x="1672" y="5597"/>
                  </a:cubicBezTo>
                  <a:cubicBezTo>
                    <a:pt x="821" y="4898"/>
                    <a:pt x="304" y="3955"/>
                    <a:pt x="243" y="3013"/>
                  </a:cubicBezTo>
                  <a:cubicBezTo>
                    <a:pt x="152" y="2101"/>
                    <a:pt x="426" y="1281"/>
                    <a:pt x="882" y="733"/>
                  </a:cubicBezTo>
                  <a:cubicBezTo>
                    <a:pt x="1439" y="227"/>
                    <a:pt x="2080" y="79"/>
                    <a:pt x="2543" y="79"/>
                  </a:cubicBezTo>
                  <a:cubicBezTo>
                    <a:pt x="2635" y="79"/>
                    <a:pt x="2720" y="85"/>
                    <a:pt x="2796" y="95"/>
                  </a:cubicBezTo>
                  <a:cubicBezTo>
                    <a:pt x="3283" y="156"/>
                    <a:pt x="3526" y="308"/>
                    <a:pt x="3526" y="308"/>
                  </a:cubicBezTo>
                  <a:cubicBezTo>
                    <a:pt x="3556" y="278"/>
                    <a:pt x="3496" y="247"/>
                    <a:pt x="3374" y="217"/>
                  </a:cubicBezTo>
                  <a:cubicBezTo>
                    <a:pt x="3313" y="186"/>
                    <a:pt x="3222" y="156"/>
                    <a:pt x="3131" y="126"/>
                  </a:cubicBezTo>
                  <a:cubicBezTo>
                    <a:pt x="3040" y="95"/>
                    <a:pt x="2948" y="65"/>
                    <a:pt x="2827" y="34"/>
                  </a:cubicBezTo>
                  <a:cubicBezTo>
                    <a:pt x="2716" y="14"/>
                    <a:pt x="2588" y="1"/>
                    <a:pt x="24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0"/>
            <p:cNvSpPr/>
            <p:nvPr/>
          </p:nvSpPr>
          <p:spPr>
            <a:xfrm>
              <a:off x="5116625" y="2014000"/>
              <a:ext cx="460525" cy="182400"/>
            </a:xfrm>
            <a:custGeom>
              <a:avLst/>
              <a:gdLst/>
              <a:ahLst/>
              <a:cxnLst/>
              <a:rect l="l" t="t" r="r" b="b"/>
              <a:pathLst>
                <a:path w="18421" h="7296" extrusionOk="0">
                  <a:moveTo>
                    <a:pt x="61" y="0"/>
                  </a:moveTo>
                  <a:cubicBezTo>
                    <a:pt x="61" y="1"/>
                    <a:pt x="0" y="335"/>
                    <a:pt x="183" y="912"/>
                  </a:cubicBezTo>
                  <a:cubicBezTo>
                    <a:pt x="365" y="1459"/>
                    <a:pt x="851" y="2219"/>
                    <a:pt x="1763" y="2797"/>
                  </a:cubicBezTo>
                  <a:cubicBezTo>
                    <a:pt x="2219" y="3070"/>
                    <a:pt x="2736" y="3314"/>
                    <a:pt x="3344" y="3466"/>
                  </a:cubicBezTo>
                  <a:cubicBezTo>
                    <a:pt x="3749" y="3547"/>
                    <a:pt x="4182" y="3587"/>
                    <a:pt x="4632" y="3587"/>
                  </a:cubicBezTo>
                  <a:cubicBezTo>
                    <a:pt x="4857" y="3587"/>
                    <a:pt x="5087" y="3577"/>
                    <a:pt x="5320" y="3557"/>
                  </a:cubicBezTo>
                  <a:cubicBezTo>
                    <a:pt x="6718" y="3466"/>
                    <a:pt x="8177" y="2979"/>
                    <a:pt x="9727" y="2584"/>
                  </a:cubicBezTo>
                  <a:cubicBezTo>
                    <a:pt x="10699" y="2331"/>
                    <a:pt x="11672" y="2153"/>
                    <a:pt x="12596" y="2153"/>
                  </a:cubicBezTo>
                  <a:cubicBezTo>
                    <a:pt x="13117" y="2153"/>
                    <a:pt x="13622" y="2210"/>
                    <a:pt x="14104" y="2341"/>
                  </a:cubicBezTo>
                  <a:cubicBezTo>
                    <a:pt x="15411" y="2675"/>
                    <a:pt x="16444" y="3466"/>
                    <a:pt x="17083" y="4256"/>
                  </a:cubicBezTo>
                  <a:cubicBezTo>
                    <a:pt x="17721" y="5046"/>
                    <a:pt x="18055" y="5836"/>
                    <a:pt x="18207" y="6414"/>
                  </a:cubicBezTo>
                  <a:cubicBezTo>
                    <a:pt x="18359" y="6961"/>
                    <a:pt x="18390" y="7295"/>
                    <a:pt x="18420" y="7295"/>
                  </a:cubicBezTo>
                  <a:cubicBezTo>
                    <a:pt x="18420" y="7295"/>
                    <a:pt x="18420" y="7204"/>
                    <a:pt x="18390" y="7052"/>
                  </a:cubicBezTo>
                  <a:cubicBezTo>
                    <a:pt x="18390" y="6900"/>
                    <a:pt x="18359" y="6657"/>
                    <a:pt x="18299" y="6383"/>
                  </a:cubicBezTo>
                  <a:cubicBezTo>
                    <a:pt x="18147" y="5806"/>
                    <a:pt x="17843" y="5016"/>
                    <a:pt x="17174" y="4165"/>
                  </a:cubicBezTo>
                  <a:cubicBezTo>
                    <a:pt x="16536" y="3344"/>
                    <a:pt x="15502" y="2493"/>
                    <a:pt x="14134" y="2128"/>
                  </a:cubicBezTo>
                  <a:cubicBezTo>
                    <a:pt x="13642" y="1997"/>
                    <a:pt x="13122" y="1940"/>
                    <a:pt x="12586" y="1940"/>
                  </a:cubicBezTo>
                  <a:cubicBezTo>
                    <a:pt x="11636" y="1940"/>
                    <a:pt x="10639" y="2118"/>
                    <a:pt x="9666" y="2371"/>
                  </a:cubicBezTo>
                  <a:cubicBezTo>
                    <a:pt x="8116" y="2766"/>
                    <a:pt x="6687" y="3253"/>
                    <a:pt x="5320" y="3374"/>
                  </a:cubicBezTo>
                  <a:cubicBezTo>
                    <a:pt x="5087" y="3395"/>
                    <a:pt x="4860" y="3405"/>
                    <a:pt x="4640" y="3405"/>
                  </a:cubicBezTo>
                  <a:cubicBezTo>
                    <a:pt x="4198" y="3405"/>
                    <a:pt x="3780" y="3364"/>
                    <a:pt x="3374" y="3283"/>
                  </a:cubicBezTo>
                  <a:cubicBezTo>
                    <a:pt x="2797" y="3162"/>
                    <a:pt x="2280" y="2949"/>
                    <a:pt x="1824" y="2675"/>
                  </a:cubicBezTo>
                  <a:cubicBezTo>
                    <a:pt x="943" y="2128"/>
                    <a:pt x="456" y="1399"/>
                    <a:pt x="244" y="882"/>
                  </a:cubicBezTo>
                  <a:cubicBezTo>
                    <a:pt x="61" y="335"/>
                    <a:pt x="61" y="1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0"/>
            <p:cNvSpPr/>
            <p:nvPr/>
          </p:nvSpPr>
          <p:spPr>
            <a:xfrm>
              <a:off x="5163725" y="2630150"/>
              <a:ext cx="75275" cy="62750"/>
            </a:xfrm>
            <a:custGeom>
              <a:avLst/>
              <a:gdLst/>
              <a:ahLst/>
              <a:cxnLst/>
              <a:rect l="l" t="t" r="r" b="b"/>
              <a:pathLst>
                <a:path w="3011" h="2510" extrusionOk="0">
                  <a:moveTo>
                    <a:pt x="2380" y="1"/>
                  </a:moveTo>
                  <a:cubicBezTo>
                    <a:pt x="2284" y="1"/>
                    <a:pt x="2186" y="18"/>
                    <a:pt x="2098" y="36"/>
                  </a:cubicBezTo>
                  <a:cubicBezTo>
                    <a:pt x="1399" y="157"/>
                    <a:pt x="700" y="279"/>
                    <a:pt x="1" y="431"/>
                  </a:cubicBezTo>
                  <a:lnTo>
                    <a:pt x="92" y="583"/>
                  </a:lnTo>
                  <a:cubicBezTo>
                    <a:pt x="183" y="947"/>
                    <a:pt x="244" y="1343"/>
                    <a:pt x="426" y="1707"/>
                  </a:cubicBezTo>
                  <a:cubicBezTo>
                    <a:pt x="578" y="2072"/>
                    <a:pt x="882" y="2376"/>
                    <a:pt x="1278" y="2467"/>
                  </a:cubicBezTo>
                  <a:cubicBezTo>
                    <a:pt x="1370" y="2496"/>
                    <a:pt x="1466" y="2509"/>
                    <a:pt x="1562" y="2509"/>
                  </a:cubicBezTo>
                  <a:cubicBezTo>
                    <a:pt x="1876" y="2509"/>
                    <a:pt x="2193" y="2366"/>
                    <a:pt x="2402" y="2133"/>
                  </a:cubicBezTo>
                  <a:cubicBezTo>
                    <a:pt x="2706" y="1829"/>
                    <a:pt x="2889" y="1434"/>
                    <a:pt x="2949" y="1008"/>
                  </a:cubicBezTo>
                  <a:cubicBezTo>
                    <a:pt x="3010" y="644"/>
                    <a:pt x="2949" y="157"/>
                    <a:pt x="2585" y="36"/>
                  </a:cubicBezTo>
                  <a:cubicBezTo>
                    <a:pt x="2520" y="10"/>
                    <a:pt x="2451" y="1"/>
                    <a:pt x="2380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0"/>
            <p:cNvSpPr/>
            <p:nvPr/>
          </p:nvSpPr>
          <p:spPr>
            <a:xfrm>
              <a:off x="5156125" y="2628000"/>
              <a:ext cx="91225" cy="67650"/>
            </a:xfrm>
            <a:custGeom>
              <a:avLst/>
              <a:gdLst/>
              <a:ahLst/>
              <a:cxnLst/>
              <a:rect l="l" t="t" r="r" b="b"/>
              <a:pathLst>
                <a:path w="3649" h="2706" extrusionOk="0">
                  <a:moveTo>
                    <a:pt x="3041" y="0"/>
                  </a:moveTo>
                  <a:cubicBezTo>
                    <a:pt x="2889" y="0"/>
                    <a:pt x="2767" y="0"/>
                    <a:pt x="2645" y="30"/>
                  </a:cubicBezTo>
                  <a:cubicBezTo>
                    <a:pt x="2524" y="30"/>
                    <a:pt x="2433" y="61"/>
                    <a:pt x="2311" y="61"/>
                  </a:cubicBezTo>
                  <a:cubicBezTo>
                    <a:pt x="1855" y="122"/>
                    <a:pt x="1430" y="152"/>
                    <a:pt x="1095" y="213"/>
                  </a:cubicBezTo>
                  <a:cubicBezTo>
                    <a:pt x="427" y="304"/>
                    <a:pt x="1" y="395"/>
                    <a:pt x="1" y="426"/>
                  </a:cubicBezTo>
                  <a:cubicBezTo>
                    <a:pt x="1" y="461"/>
                    <a:pt x="147" y="476"/>
                    <a:pt x="409" y="476"/>
                  </a:cubicBezTo>
                  <a:cubicBezTo>
                    <a:pt x="593" y="476"/>
                    <a:pt x="836" y="469"/>
                    <a:pt x="1126" y="456"/>
                  </a:cubicBezTo>
                  <a:cubicBezTo>
                    <a:pt x="1460" y="456"/>
                    <a:pt x="1886" y="426"/>
                    <a:pt x="2341" y="395"/>
                  </a:cubicBezTo>
                  <a:cubicBezTo>
                    <a:pt x="2463" y="365"/>
                    <a:pt x="2585" y="365"/>
                    <a:pt x="2676" y="365"/>
                  </a:cubicBezTo>
                  <a:cubicBezTo>
                    <a:pt x="2797" y="334"/>
                    <a:pt x="2949" y="334"/>
                    <a:pt x="3041" y="334"/>
                  </a:cubicBezTo>
                  <a:cubicBezTo>
                    <a:pt x="3101" y="334"/>
                    <a:pt x="3101" y="334"/>
                    <a:pt x="3162" y="456"/>
                  </a:cubicBezTo>
                  <a:cubicBezTo>
                    <a:pt x="3193" y="547"/>
                    <a:pt x="3223" y="669"/>
                    <a:pt x="3223" y="790"/>
                  </a:cubicBezTo>
                  <a:cubicBezTo>
                    <a:pt x="3284" y="1246"/>
                    <a:pt x="3101" y="1702"/>
                    <a:pt x="2797" y="2006"/>
                  </a:cubicBezTo>
                  <a:cubicBezTo>
                    <a:pt x="2524" y="2310"/>
                    <a:pt x="2129" y="2432"/>
                    <a:pt x="1825" y="2462"/>
                  </a:cubicBezTo>
                  <a:cubicBezTo>
                    <a:pt x="1793" y="2464"/>
                    <a:pt x="1762" y="2464"/>
                    <a:pt x="1731" y="2464"/>
                  </a:cubicBezTo>
                  <a:cubicBezTo>
                    <a:pt x="1183" y="2464"/>
                    <a:pt x="880" y="2241"/>
                    <a:pt x="784" y="2241"/>
                  </a:cubicBezTo>
                  <a:cubicBezTo>
                    <a:pt x="774" y="2241"/>
                    <a:pt x="766" y="2244"/>
                    <a:pt x="761" y="2249"/>
                  </a:cubicBezTo>
                  <a:cubicBezTo>
                    <a:pt x="761" y="2280"/>
                    <a:pt x="822" y="2371"/>
                    <a:pt x="1004" y="2462"/>
                  </a:cubicBezTo>
                  <a:cubicBezTo>
                    <a:pt x="1186" y="2584"/>
                    <a:pt x="1460" y="2705"/>
                    <a:pt x="1825" y="2705"/>
                  </a:cubicBezTo>
                  <a:cubicBezTo>
                    <a:pt x="2189" y="2705"/>
                    <a:pt x="2676" y="2584"/>
                    <a:pt x="3041" y="2249"/>
                  </a:cubicBezTo>
                  <a:cubicBezTo>
                    <a:pt x="3405" y="1885"/>
                    <a:pt x="3648" y="1337"/>
                    <a:pt x="3588" y="760"/>
                  </a:cubicBezTo>
                  <a:cubicBezTo>
                    <a:pt x="3557" y="608"/>
                    <a:pt x="3527" y="456"/>
                    <a:pt x="3466" y="334"/>
                  </a:cubicBezTo>
                  <a:cubicBezTo>
                    <a:pt x="3436" y="243"/>
                    <a:pt x="3405" y="152"/>
                    <a:pt x="3314" y="91"/>
                  </a:cubicBezTo>
                  <a:cubicBezTo>
                    <a:pt x="3223" y="0"/>
                    <a:pt x="3132" y="0"/>
                    <a:pt x="3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0"/>
            <p:cNvSpPr/>
            <p:nvPr/>
          </p:nvSpPr>
          <p:spPr>
            <a:xfrm>
              <a:off x="5118900" y="2838475"/>
              <a:ext cx="198350" cy="51600"/>
            </a:xfrm>
            <a:custGeom>
              <a:avLst/>
              <a:gdLst/>
              <a:ahLst/>
              <a:cxnLst/>
              <a:rect l="l" t="t" r="r" b="b"/>
              <a:pathLst>
                <a:path w="7934" h="2064" extrusionOk="0">
                  <a:moveTo>
                    <a:pt x="396" y="1"/>
                  </a:moveTo>
                  <a:lnTo>
                    <a:pt x="1" y="1855"/>
                  </a:lnTo>
                  <a:cubicBezTo>
                    <a:pt x="829" y="2002"/>
                    <a:pt x="1597" y="2063"/>
                    <a:pt x="2302" y="2063"/>
                  </a:cubicBezTo>
                  <a:cubicBezTo>
                    <a:pt x="5967" y="2063"/>
                    <a:pt x="7934" y="396"/>
                    <a:pt x="7934" y="396"/>
                  </a:cubicBezTo>
                  <a:lnTo>
                    <a:pt x="7934" y="396"/>
                  </a:lnTo>
                  <a:cubicBezTo>
                    <a:pt x="6943" y="680"/>
                    <a:pt x="5944" y="784"/>
                    <a:pt x="5011" y="784"/>
                  </a:cubicBezTo>
                  <a:cubicBezTo>
                    <a:pt x="2453" y="784"/>
                    <a:pt x="396" y="1"/>
                    <a:pt x="39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0"/>
            <p:cNvSpPr/>
            <p:nvPr/>
          </p:nvSpPr>
          <p:spPr>
            <a:xfrm>
              <a:off x="4884850" y="4076750"/>
              <a:ext cx="389850" cy="123575"/>
            </a:xfrm>
            <a:custGeom>
              <a:avLst/>
              <a:gdLst/>
              <a:ahLst/>
              <a:cxnLst/>
              <a:rect l="l" t="t" r="r" b="b"/>
              <a:pathLst>
                <a:path w="15594" h="4943" extrusionOk="0">
                  <a:moveTo>
                    <a:pt x="3264" y="1"/>
                  </a:moveTo>
                  <a:cubicBezTo>
                    <a:pt x="2976" y="1"/>
                    <a:pt x="2706" y="14"/>
                    <a:pt x="2463" y="14"/>
                  </a:cubicBezTo>
                  <a:cubicBezTo>
                    <a:pt x="2068" y="14"/>
                    <a:pt x="1733" y="75"/>
                    <a:pt x="1429" y="75"/>
                  </a:cubicBezTo>
                  <a:cubicBezTo>
                    <a:pt x="1125" y="106"/>
                    <a:pt x="882" y="136"/>
                    <a:pt x="669" y="166"/>
                  </a:cubicBezTo>
                  <a:cubicBezTo>
                    <a:pt x="244" y="227"/>
                    <a:pt x="1" y="288"/>
                    <a:pt x="31" y="288"/>
                  </a:cubicBezTo>
                  <a:cubicBezTo>
                    <a:pt x="31" y="297"/>
                    <a:pt x="49" y="301"/>
                    <a:pt x="86" y="301"/>
                  </a:cubicBezTo>
                  <a:cubicBezTo>
                    <a:pt x="174" y="301"/>
                    <a:pt x="369" y="279"/>
                    <a:pt x="669" y="258"/>
                  </a:cubicBezTo>
                  <a:cubicBezTo>
                    <a:pt x="882" y="227"/>
                    <a:pt x="1156" y="197"/>
                    <a:pt x="1460" y="197"/>
                  </a:cubicBezTo>
                  <a:cubicBezTo>
                    <a:pt x="1653" y="175"/>
                    <a:pt x="1892" y="154"/>
                    <a:pt x="2145" y="154"/>
                  </a:cubicBezTo>
                  <a:cubicBezTo>
                    <a:pt x="2249" y="154"/>
                    <a:pt x="2356" y="157"/>
                    <a:pt x="2463" y="166"/>
                  </a:cubicBezTo>
                  <a:cubicBezTo>
                    <a:pt x="2858" y="166"/>
                    <a:pt x="3253" y="166"/>
                    <a:pt x="3709" y="197"/>
                  </a:cubicBezTo>
                  <a:cubicBezTo>
                    <a:pt x="4135" y="197"/>
                    <a:pt x="4621" y="258"/>
                    <a:pt x="5107" y="318"/>
                  </a:cubicBezTo>
                  <a:cubicBezTo>
                    <a:pt x="6110" y="440"/>
                    <a:pt x="7205" y="653"/>
                    <a:pt x="8299" y="987"/>
                  </a:cubicBezTo>
                  <a:cubicBezTo>
                    <a:pt x="9393" y="1321"/>
                    <a:pt x="10426" y="1747"/>
                    <a:pt x="11308" y="2172"/>
                  </a:cubicBezTo>
                  <a:cubicBezTo>
                    <a:pt x="11764" y="2385"/>
                    <a:pt x="12189" y="2598"/>
                    <a:pt x="12585" y="2841"/>
                  </a:cubicBezTo>
                  <a:cubicBezTo>
                    <a:pt x="12949" y="3054"/>
                    <a:pt x="13314" y="3297"/>
                    <a:pt x="13618" y="3480"/>
                  </a:cubicBezTo>
                  <a:cubicBezTo>
                    <a:pt x="13952" y="3692"/>
                    <a:pt x="14196" y="3905"/>
                    <a:pt x="14439" y="4087"/>
                  </a:cubicBezTo>
                  <a:cubicBezTo>
                    <a:pt x="14712" y="4239"/>
                    <a:pt x="14895" y="4422"/>
                    <a:pt x="15077" y="4543"/>
                  </a:cubicBezTo>
                  <a:cubicBezTo>
                    <a:pt x="15355" y="4794"/>
                    <a:pt x="15557" y="4942"/>
                    <a:pt x="15589" y="4942"/>
                  </a:cubicBezTo>
                  <a:cubicBezTo>
                    <a:pt x="15592" y="4942"/>
                    <a:pt x="15594" y="4941"/>
                    <a:pt x="15594" y="4938"/>
                  </a:cubicBezTo>
                  <a:cubicBezTo>
                    <a:pt x="15594" y="4938"/>
                    <a:pt x="15411" y="4787"/>
                    <a:pt x="15107" y="4483"/>
                  </a:cubicBezTo>
                  <a:cubicBezTo>
                    <a:pt x="14955" y="4361"/>
                    <a:pt x="14773" y="4179"/>
                    <a:pt x="14530" y="3996"/>
                  </a:cubicBezTo>
                  <a:cubicBezTo>
                    <a:pt x="14287" y="3814"/>
                    <a:pt x="14013" y="3601"/>
                    <a:pt x="13709" y="3388"/>
                  </a:cubicBezTo>
                  <a:cubicBezTo>
                    <a:pt x="13375" y="3145"/>
                    <a:pt x="13040" y="2932"/>
                    <a:pt x="12645" y="2689"/>
                  </a:cubicBezTo>
                  <a:cubicBezTo>
                    <a:pt x="12281" y="2446"/>
                    <a:pt x="11855" y="2233"/>
                    <a:pt x="11399" y="1990"/>
                  </a:cubicBezTo>
                  <a:cubicBezTo>
                    <a:pt x="10487" y="1565"/>
                    <a:pt x="9454" y="1139"/>
                    <a:pt x="8360" y="805"/>
                  </a:cubicBezTo>
                  <a:cubicBezTo>
                    <a:pt x="7235" y="470"/>
                    <a:pt x="6141" y="258"/>
                    <a:pt x="5138" y="136"/>
                  </a:cubicBezTo>
                  <a:cubicBezTo>
                    <a:pt x="4621" y="75"/>
                    <a:pt x="4165" y="14"/>
                    <a:pt x="3709" y="14"/>
                  </a:cubicBezTo>
                  <a:cubicBezTo>
                    <a:pt x="3557" y="4"/>
                    <a:pt x="3408" y="1"/>
                    <a:pt x="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0"/>
            <p:cNvSpPr/>
            <p:nvPr/>
          </p:nvSpPr>
          <p:spPr>
            <a:xfrm>
              <a:off x="5080900" y="302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75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0"/>
            <p:cNvSpPr/>
            <p:nvPr/>
          </p:nvSpPr>
          <p:spPr>
            <a:xfrm>
              <a:off x="4085450" y="3112050"/>
              <a:ext cx="833625" cy="1113925"/>
            </a:xfrm>
            <a:custGeom>
              <a:avLst/>
              <a:gdLst/>
              <a:ahLst/>
              <a:cxnLst/>
              <a:rect l="l" t="t" r="r" b="b"/>
              <a:pathLst>
                <a:path w="33345" h="44557" extrusionOk="0">
                  <a:moveTo>
                    <a:pt x="33345" y="0"/>
                  </a:moveTo>
                  <a:cubicBezTo>
                    <a:pt x="30974" y="578"/>
                    <a:pt x="29545" y="5441"/>
                    <a:pt x="28360" y="10517"/>
                  </a:cubicBezTo>
                  <a:lnTo>
                    <a:pt x="25229" y="24013"/>
                  </a:lnTo>
                  <a:lnTo>
                    <a:pt x="8116" y="3465"/>
                  </a:lnTo>
                  <a:cubicBezTo>
                    <a:pt x="7447" y="3891"/>
                    <a:pt x="882" y="12341"/>
                    <a:pt x="426" y="13222"/>
                  </a:cubicBezTo>
                  <a:cubicBezTo>
                    <a:pt x="0" y="14073"/>
                    <a:pt x="10730" y="33253"/>
                    <a:pt x="10730" y="33253"/>
                  </a:cubicBezTo>
                  <a:cubicBezTo>
                    <a:pt x="10730" y="33253"/>
                    <a:pt x="15320" y="42068"/>
                    <a:pt x="17873" y="43344"/>
                  </a:cubicBezTo>
                  <a:cubicBezTo>
                    <a:pt x="19628" y="44215"/>
                    <a:pt x="21302" y="44556"/>
                    <a:pt x="22847" y="44556"/>
                  </a:cubicBezTo>
                  <a:cubicBezTo>
                    <a:pt x="28417" y="44556"/>
                    <a:pt x="32311" y="40122"/>
                    <a:pt x="32311" y="40122"/>
                  </a:cubicBezTo>
                  <a:lnTo>
                    <a:pt x="33345" y="1550"/>
                  </a:lnTo>
                  <a:lnTo>
                    <a:pt x="333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0"/>
            <p:cNvSpPr/>
            <p:nvPr/>
          </p:nvSpPr>
          <p:spPr>
            <a:xfrm>
              <a:off x="4882575" y="2995850"/>
              <a:ext cx="1287275" cy="1465025"/>
            </a:xfrm>
            <a:custGeom>
              <a:avLst/>
              <a:gdLst/>
              <a:ahLst/>
              <a:cxnLst/>
              <a:rect l="l" t="t" r="r" b="b"/>
              <a:pathLst>
                <a:path w="51491" h="58601" extrusionOk="0">
                  <a:moveTo>
                    <a:pt x="14177" y="0"/>
                  </a:moveTo>
                  <a:cubicBezTo>
                    <a:pt x="11348" y="0"/>
                    <a:pt x="8728" y="246"/>
                    <a:pt x="7356" y="1001"/>
                  </a:cubicBezTo>
                  <a:cubicBezTo>
                    <a:pt x="1034" y="4496"/>
                    <a:pt x="608" y="5043"/>
                    <a:pt x="608" y="5043"/>
                  </a:cubicBezTo>
                  <a:lnTo>
                    <a:pt x="244" y="40667"/>
                  </a:lnTo>
                  <a:lnTo>
                    <a:pt x="1" y="58600"/>
                  </a:lnTo>
                  <a:lnTo>
                    <a:pt x="36719" y="57992"/>
                  </a:lnTo>
                  <a:lnTo>
                    <a:pt x="35715" y="46077"/>
                  </a:lnTo>
                  <a:lnTo>
                    <a:pt x="34560" y="37749"/>
                  </a:lnTo>
                  <a:lnTo>
                    <a:pt x="36931" y="42886"/>
                  </a:lnTo>
                  <a:lnTo>
                    <a:pt x="51491" y="43190"/>
                  </a:lnTo>
                  <a:cubicBezTo>
                    <a:pt x="51491" y="43190"/>
                    <a:pt x="42950" y="18265"/>
                    <a:pt x="41795" y="14891"/>
                  </a:cubicBezTo>
                  <a:cubicBezTo>
                    <a:pt x="38573" y="5621"/>
                    <a:pt x="31612" y="2034"/>
                    <a:pt x="25411" y="849"/>
                  </a:cubicBezTo>
                  <a:cubicBezTo>
                    <a:pt x="25411" y="849"/>
                    <a:pt x="19435" y="0"/>
                    <a:pt x="14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7" name="Google Shape;3507;p40"/>
            <p:cNvSpPr/>
            <p:nvPr/>
          </p:nvSpPr>
          <p:spPr>
            <a:xfrm>
              <a:off x="5066475" y="2891625"/>
              <a:ext cx="456725" cy="356450"/>
            </a:xfrm>
            <a:custGeom>
              <a:avLst/>
              <a:gdLst/>
              <a:ahLst/>
              <a:cxnLst/>
              <a:rect l="l" t="t" r="r" b="b"/>
              <a:pathLst>
                <a:path w="18269" h="14258" extrusionOk="0">
                  <a:moveTo>
                    <a:pt x="2162" y="0"/>
                  </a:moveTo>
                  <a:cubicBezTo>
                    <a:pt x="1730" y="0"/>
                    <a:pt x="1364" y="326"/>
                    <a:pt x="1277" y="762"/>
                  </a:cubicBezTo>
                  <a:lnTo>
                    <a:pt x="122" y="8270"/>
                  </a:lnTo>
                  <a:lnTo>
                    <a:pt x="0" y="9030"/>
                  </a:lnTo>
                  <a:lnTo>
                    <a:pt x="6870" y="14258"/>
                  </a:lnTo>
                  <a:lnTo>
                    <a:pt x="13374" y="13255"/>
                  </a:lnTo>
                  <a:lnTo>
                    <a:pt x="17873" y="7358"/>
                  </a:lnTo>
                  <a:lnTo>
                    <a:pt x="18207" y="3011"/>
                  </a:lnTo>
                  <a:cubicBezTo>
                    <a:pt x="18268" y="2100"/>
                    <a:pt x="17599" y="1309"/>
                    <a:pt x="16688" y="1218"/>
                  </a:cubicBezTo>
                  <a:lnTo>
                    <a:pt x="2219" y="2"/>
                  </a:lnTo>
                  <a:cubicBezTo>
                    <a:pt x="2200" y="1"/>
                    <a:pt x="2181" y="0"/>
                    <a:pt x="2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0"/>
            <p:cNvSpPr/>
            <p:nvPr/>
          </p:nvSpPr>
          <p:spPr>
            <a:xfrm>
              <a:off x="4882575" y="3470700"/>
              <a:ext cx="4575" cy="656575"/>
            </a:xfrm>
            <a:custGeom>
              <a:avLst/>
              <a:gdLst/>
              <a:ahLst/>
              <a:cxnLst/>
              <a:rect l="l" t="t" r="r" b="b"/>
              <a:pathLst>
                <a:path w="183" h="26263" extrusionOk="0">
                  <a:moveTo>
                    <a:pt x="92" y="1"/>
                  </a:moveTo>
                  <a:cubicBezTo>
                    <a:pt x="31" y="1"/>
                    <a:pt x="1" y="5867"/>
                    <a:pt x="1" y="13132"/>
                  </a:cubicBezTo>
                  <a:cubicBezTo>
                    <a:pt x="1" y="20366"/>
                    <a:pt x="31" y="26263"/>
                    <a:pt x="92" y="26263"/>
                  </a:cubicBezTo>
                  <a:cubicBezTo>
                    <a:pt x="153" y="26263"/>
                    <a:pt x="183" y="20396"/>
                    <a:pt x="183" y="13132"/>
                  </a:cubicBezTo>
                  <a:cubicBezTo>
                    <a:pt x="183" y="5867"/>
                    <a:pt x="153" y="1"/>
                    <a:pt x="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0"/>
            <p:cNvSpPr/>
            <p:nvPr/>
          </p:nvSpPr>
          <p:spPr>
            <a:xfrm>
              <a:off x="5529250" y="3222225"/>
              <a:ext cx="284975" cy="876175"/>
            </a:xfrm>
            <a:custGeom>
              <a:avLst/>
              <a:gdLst/>
              <a:ahLst/>
              <a:cxnLst/>
              <a:rect l="l" t="t" r="r" b="b"/>
              <a:pathLst>
                <a:path w="11399" h="35047" extrusionOk="0">
                  <a:moveTo>
                    <a:pt x="1307" y="0"/>
                  </a:moveTo>
                  <a:cubicBezTo>
                    <a:pt x="1307" y="0"/>
                    <a:pt x="1277" y="0"/>
                    <a:pt x="1247" y="61"/>
                  </a:cubicBezTo>
                  <a:cubicBezTo>
                    <a:pt x="1186" y="122"/>
                    <a:pt x="1125" y="213"/>
                    <a:pt x="1064" y="304"/>
                  </a:cubicBezTo>
                  <a:cubicBezTo>
                    <a:pt x="1003" y="396"/>
                    <a:pt x="912" y="548"/>
                    <a:pt x="851" y="699"/>
                  </a:cubicBezTo>
                  <a:cubicBezTo>
                    <a:pt x="791" y="791"/>
                    <a:pt x="760" y="882"/>
                    <a:pt x="699" y="973"/>
                  </a:cubicBezTo>
                  <a:cubicBezTo>
                    <a:pt x="669" y="1064"/>
                    <a:pt x="639" y="1155"/>
                    <a:pt x="608" y="1277"/>
                  </a:cubicBezTo>
                  <a:cubicBezTo>
                    <a:pt x="243" y="2158"/>
                    <a:pt x="0" y="3557"/>
                    <a:pt x="31" y="5259"/>
                  </a:cubicBezTo>
                  <a:cubicBezTo>
                    <a:pt x="31" y="6110"/>
                    <a:pt x="91" y="7022"/>
                    <a:pt x="274" y="8025"/>
                  </a:cubicBezTo>
                  <a:cubicBezTo>
                    <a:pt x="426" y="8997"/>
                    <a:pt x="730" y="10061"/>
                    <a:pt x="1216" y="11064"/>
                  </a:cubicBezTo>
                  <a:cubicBezTo>
                    <a:pt x="2067" y="13131"/>
                    <a:pt x="3040" y="15411"/>
                    <a:pt x="4013" y="17812"/>
                  </a:cubicBezTo>
                  <a:cubicBezTo>
                    <a:pt x="6049" y="22554"/>
                    <a:pt x="7873" y="26870"/>
                    <a:pt x="9180" y="30001"/>
                  </a:cubicBezTo>
                  <a:cubicBezTo>
                    <a:pt x="9848" y="31551"/>
                    <a:pt x="10396" y="32797"/>
                    <a:pt x="10791" y="33679"/>
                  </a:cubicBezTo>
                  <a:cubicBezTo>
                    <a:pt x="10973" y="34104"/>
                    <a:pt x="11125" y="34439"/>
                    <a:pt x="11216" y="34682"/>
                  </a:cubicBezTo>
                  <a:cubicBezTo>
                    <a:pt x="11247" y="34803"/>
                    <a:pt x="11307" y="34895"/>
                    <a:pt x="11338" y="34955"/>
                  </a:cubicBezTo>
                  <a:cubicBezTo>
                    <a:pt x="11338" y="34864"/>
                    <a:pt x="11277" y="34773"/>
                    <a:pt x="11247" y="34682"/>
                  </a:cubicBezTo>
                  <a:cubicBezTo>
                    <a:pt x="11156" y="34439"/>
                    <a:pt x="11004" y="34104"/>
                    <a:pt x="10852" y="33679"/>
                  </a:cubicBezTo>
                  <a:cubicBezTo>
                    <a:pt x="10487" y="32767"/>
                    <a:pt x="9970" y="31521"/>
                    <a:pt x="9301" y="29940"/>
                  </a:cubicBezTo>
                  <a:cubicBezTo>
                    <a:pt x="7994" y="26809"/>
                    <a:pt x="6201" y="22493"/>
                    <a:pt x="4195" y="17721"/>
                  </a:cubicBezTo>
                  <a:cubicBezTo>
                    <a:pt x="3192" y="15350"/>
                    <a:pt x="2250" y="13070"/>
                    <a:pt x="1368" y="11004"/>
                  </a:cubicBezTo>
                  <a:cubicBezTo>
                    <a:pt x="426" y="8967"/>
                    <a:pt x="213" y="6931"/>
                    <a:pt x="152" y="5259"/>
                  </a:cubicBezTo>
                  <a:cubicBezTo>
                    <a:pt x="122" y="3557"/>
                    <a:pt x="365" y="2189"/>
                    <a:pt x="669" y="1307"/>
                  </a:cubicBezTo>
                  <a:cubicBezTo>
                    <a:pt x="973" y="426"/>
                    <a:pt x="1338" y="0"/>
                    <a:pt x="1307" y="0"/>
                  </a:cubicBezTo>
                  <a:close/>
                  <a:moveTo>
                    <a:pt x="11338" y="34955"/>
                  </a:moveTo>
                  <a:lnTo>
                    <a:pt x="11338" y="34955"/>
                  </a:lnTo>
                  <a:cubicBezTo>
                    <a:pt x="11368" y="35016"/>
                    <a:pt x="11368" y="35046"/>
                    <a:pt x="11368" y="35046"/>
                  </a:cubicBezTo>
                  <a:cubicBezTo>
                    <a:pt x="11399" y="35046"/>
                    <a:pt x="11368" y="35016"/>
                    <a:pt x="11338" y="3495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0"/>
            <p:cNvSpPr/>
            <p:nvPr/>
          </p:nvSpPr>
          <p:spPr>
            <a:xfrm>
              <a:off x="4814175" y="3049725"/>
              <a:ext cx="816150" cy="324875"/>
            </a:xfrm>
            <a:custGeom>
              <a:avLst/>
              <a:gdLst/>
              <a:ahLst/>
              <a:cxnLst/>
              <a:rect l="l" t="t" r="r" b="b"/>
              <a:pathLst>
                <a:path w="32646" h="12995" extrusionOk="0">
                  <a:moveTo>
                    <a:pt x="11811" y="5688"/>
                  </a:moveTo>
                  <a:cubicBezTo>
                    <a:pt x="12795" y="6096"/>
                    <a:pt x="13739" y="6718"/>
                    <a:pt x="14469" y="7599"/>
                  </a:cubicBezTo>
                  <a:cubicBezTo>
                    <a:pt x="14743" y="7903"/>
                    <a:pt x="14986" y="8268"/>
                    <a:pt x="15168" y="8633"/>
                  </a:cubicBezTo>
                  <a:cubicBezTo>
                    <a:pt x="15351" y="8967"/>
                    <a:pt x="15472" y="9393"/>
                    <a:pt x="15533" y="9818"/>
                  </a:cubicBezTo>
                  <a:cubicBezTo>
                    <a:pt x="15624" y="10609"/>
                    <a:pt x="15533" y="11551"/>
                    <a:pt x="14956" y="12220"/>
                  </a:cubicBezTo>
                  <a:cubicBezTo>
                    <a:pt x="14682" y="12524"/>
                    <a:pt x="14287" y="12736"/>
                    <a:pt x="13831" y="12767"/>
                  </a:cubicBezTo>
                  <a:cubicBezTo>
                    <a:pt x="13744" y="12779"/>
                    <a:pt x="13657" y="12785"/>
                    <a:pt x="13571" y="12785"/>
                  </a:cubicBezTo>
                  <a:cubicBezTo>
                    <a:pt x="13233" y="12785"/>
                    <a:pt x="12899" y="12693"/>
                    <a:pt x="12585" y="12524"/>
                  </a:cubicBezTo>
                  <a:cubicBezTo>
                    <a:pt x="12190" y="12311"/>
                    <a:pt x="11825" y="12007"/>
                    <a:pt x="11551" y="11642"/>
                  </a:cubicBezTo>
                  <a:cubicBezTo>
                    <a:pt x="11278" y="11277"/>
                    <a:pt x="11065" y="10882"/>
                    <a:pt x="10913" y="10426"/>
                  </a:cubicBezTo>
                  <a:cubicBezTo>
                    <a:pt x="10639" y="9545"/>
                    <a:pt x="10639" y="8603"/>
                    <a:pt x="10883" y="7721"/>
                  </a:cubicBezTo>
                  <a:cubicBezTo>
                    <a:pt x="11061" y="6983"/>
                    <a:pt x="11388" y="6287"/>
                    <a:pt x="11811" y="5688"/>
                  </a:cubicBezTo>
                  <a:close/>
                  <a:moveTo>
                    <a:pt x="32646" y="1"/>
                  </a:moveTo>
                  <a:cubicBezTo>
                    <a:pt x="32645" y="1"/>
                    <a:pt x="32615" y="31"/>
                    <a:pt x="32524" y="61"/>
                  </a:cubicBezTo>
                  <a:cubicBezTo>
                    <a:pt x="32464" y="122"/>
                    <a:pt x="32342" y="213"/>
                    <a:pt x="32190" y="305"/>
                  </a:cubicBezTo>
                  <a:cubicBezTo>
                    <a:pt x="31916" y="548"/>
                    <a:pt x="31430" y="821"/>
                    <a:pt x="30792" y="1095"/>
                  </a:cubicBezTo>
                  <a:cubicBezTo>
                    <a:pt x="30153" y="1338"/>
                    <a:pt x="29333" y="1581"/>
                    <a:pt x="28360" y="1733"/>
                  </a:cubicBezTo>
                  <a:cubicBezTo>
                    <a:pt x="27387" y="1885"/>
                    <a:pt x="26293" y="1976"/>
                    <a:pt x="25047" y="2037"/>
                  </a:cubicBezTo>
                  <a:cubicBezTo>
                    <a:pt x="24424" y="2052"/>
                    <a:pt x="23770" y="2052"/>
                    <a:pt x="23090" y="2052"/>
                  </a:cubicBezTo>
                  <a:cubicBezTo>
                    <a:pt x="22410" y="2052"/>
                    <a:pt x="21703" y="2052"/>
                    <a:pt x="20974" y="2067"/>
                  </a:cubicBezTo>
                  <a:cubicBezTo>
                    <a:pt x="19515" y="2098"/>
                    <a:pt x="17934" y="2189"/>
                    <a:pt x="16323" y="2615"/>
                  </a:cubicBezTo>
                  <a:cubicBezTo>
                    <a:pt x="14743" y="3040"/>
                    <a:pt x="13101" y="3830"/>
                    <a:pt x="11916" y="5229"/>
                  </a:cubicBezTo>
                  <a:cubicBezTo>
                    <a:pt x="11849" y="5310"/>
                    <a:pt x="11783" y="5393"/>
                    <a:pt x="11720" y="5478"/>
                  </a:cubicBezTo>
                  <a:lnTo>
                    <a:pt x="11720" y="5478"/>
                  </a:lnTo>
                  <a:cubicBezTo>
                    <a:pt x="11351" y="5336"/>
                    <a:pt x="10978" y="5224"/>
                    <a:pt x="10609" y="5137"/>
                  </a:cubicBezTo>
                  <a:cubicBezTo>
                    <a:pt x="9959" y="4985"/>
                    <a:pt x="9309" y="4915"/>
                    <a:pt x="8682" y="4915"/>
                  </a:cubicBezTo>
                  <a:cubicBezTo>
                    <a:pt x="7931" y="4915"/>
                    <a:pt x="7213" y="5016"/>
                    <a:pt x="6566" y="5198"/>
                  </a:cubicBezTo>
                  <a:cubicBezTo>
                    <a:pt x="5351" y="5502"/>
                    <a:pt x="4317" y="6019"/>
                    <a:pt x="3496" y="6566"/>
                  </a:cubicBezTo>
                  <a:cubicBezTo>
                    <a:pt x="2645" y="7083"/>
                    <a:pt x="1977" y="7630"/>
                    <a:pt x="1460" y="8086"/>
                  </a:cubicBezTo>
                  <a:cubicBezTo>
                    <a:pt x="457" y="9028"/>
                    <a:pt x="1" y="9666"/>
                    <a:pt x="1" y="9666"/>
                  </a:cubicBezTo>
                  <a:cubicBezTo>
                    <a:pt x="1" y="9666"/>
                    <a:pt x="31" y="9636"/>
                    <a:pt x="92" y="9575"/>
                  </a:cubicBezTo>
                  <a:cubicBezTo>
                    <a:pt x="153" y="9484"/>
                    <a:pt x="244" y="9393"/>
                    <a:pt x="366" y="9271"/>
                  </a:cubicBezTo>
                  <a:cubicBezTo>
                    <a:pt x="639" y="8998"/>
                    <a:pt x="1004" y="8603"/>
                    <a:pt x="1521" y="8147"/>
                  </a:cubicBezTo>
                  <a:cubicBezTo>
                    <a:pt x="2037" y="7691"/>
                    <a:pt x="2706" y="7144"/>
                    <a:pt x="3557" y="6657"/>
                  </a:cubicBezTo>
                  <a:cubicBezTo>
                    <a:pt x="4378" y="6140"/>
                    <a:pt x="5411" y="5654"/>
                    <a:pt x="6597" y="5350"/>
                  </a:cubicBezTo>
                  <a:cubicBezTo>
                    <a:pt x="7243" y="5168"/>
                    <a:pt x="7952" y="5067"/>
                    <a:pt x="8690" y="5067"/>
                  </a:cubicBezTo>
                  <a:cubicBezTo>
                    <a:pt x="9307" y="5067"/>
                    <a:pt x="9943" y="5137"/>
                    <a:pt x="10579" y="5289"/>
                  </a:cubicBezTo>
                  <a:cubicBezTo>
                    <a:pt x="10925" y="5372"/>
                    <a:pt x="11276" y="5480"/>
                    <a:pt x="11623" y="5613"/>
                  </a:cubicBezTo>
                  <a:lnTo>
                    <a:pt x="11623" y="5613"/>
                  </a:lnTo>
                  <a:cubicBezTo>
                    <a:pt x="11193" y="6222"/>
                    <a:pt x="10870" y="6911"/>
                    <a:pt x="10670" y="7660"/>
                  </a:cubicBezTo>
                  <a:cubicBezTo>
                    <a:pt x="10427" y="8572"/>
                    <a:pt x="10427" y="9575"/>
                    <a:pt x="10731" y="10487"/>
                  </a:cubicBezTo>
                  <a:cubicBezTo>
                    <a:pt x="10883" y="10943"/>
                    <a:pt x="11095" y="11399"/>
                    <a:pt x="11399" y="11764"/>
                  </a:cubicBezTo>
                  <a:cubicBezTo>
                    <a:pt x="11673" y="12159"/>
                    <a:pt x="12068" y="12463"/>
                    <a:pt x="12463" y="12676"/>
                  </a:cubicBezTo>
                  <a:cubicBezTo>
                    <a:pt x="12816" y="12877"/>
                    <a:pt x="13210" y="12995"/>
                    <a:pt x="13611" y="12995"/>
                  </a:cubicBezTo>
                  <a:cubicBezTo>
                    <a:pt x="13694" y="12995"/>
                    <a:pt x="13778" y="12990"/>
                    <a:pt x="13861" y="12979"/>
                  </a:cubicBezTo>
                  <a:cubicBezTo>
                    <a:pt x="14348" y="12919"/>
                    <a:pt x="14773" y="12706"/>
                    <a:pt x="15108" y="12341"/>
                  </a:cubicBezTo>
                  <a:cubicBezTo>
                    <a:pt x="15412" y="12007"/>
                    <a:pt x="15594" y="11551"/>
                    <a:pt x="15685" y="11125"/>
                  </a:cubicBezTo>
                  <a:cubicBezTo>
                    <a:pt x="15776" y="10669"/>
                    <a:pt x="15776" y="10214"/>
                    <a:pt x="15685" y="9788"/>
                  </a:cubicBezTo>
                  <a:cubicBezTo>
                    <a:pt x="15624" y="9362"/>
                    <a:pt x="15503" y="8937"/>
                    <a:pt x="15320" y="8542"/>
                  </a:cubicBezTo>
                  <a:cubicBezTo>
                    <a:pt x="15108" y="8147"/>
                    <a:pt x="14864" y="7812"/>
                    <a:pt x="14621" y="7478"/>
                  </a:cubicBezTo>
                  <a:cubicBezTo>
                    <a:pt x="13858" y="6587"/>
                    <a:pt x="12902" y="5963"/>
                    <a:pt x="11909" y="5553"/>
                  </a:cubicBezTo>
                  <a:lnTo>
                    <a:pt x="11909" y="5553"/>
                  </a:lnTo>
                  <a:cubicBezTo>
                    <a:pt x="11961" y="5484"/>
                    <a:pt x="12014" y="5416"/>
                    <a:pt x="12068" y="5350"/>
                  </a:cubicBezTo>
                  <a:cubicBezTo>
                    <a:pt x="13223" y="4013"/>
                    <a:pt x="14834" y="3223"/>
                    <a:pt x="16384" y="2797"/>
                  </a:cubicBezTo>
                  <a:cubicBezTo>
                    <a:pt x="17965" y="2371"/>
                    <a:pt x="19545" y="2280"/>
                    <a:pt x="21004" y="2250"/>
                  </a:cubicBezTo>
                  <a:cubicBezTo>
                    <a:pt x="22463" y="2219"/>
                    <a:pt x="23801" y="2219"/>
                    <a:pt x="25047" y="2189"/>
                  </a:cubicBezTo>
                  <a:cubicBezTo>
                    <a:pt x="26293" y="2128"/>
                    <a:pt x="27418" y="2007"/>
                    <a:pt x="28391" y="1855"/>
                  </a:cubicBezTo>
                  <a:cubicBezTo>
                    <a:pt x="29363" y="1672"/>
                    <a:pt x="30214" y="1429"/>
                    <a:pt x="30853" y="1156"/>
                  </a:cubicBezTo>
                  <a:cubicBezTo>
                    <a:pt x="31491" y="882"/>
                    <a:pt x="31947" y="578"/>
                    <a:pt x="32220" y="365"/>
                  </a:cubicBezTo>
                  <a:cubicBezTo>
                    <a:pt x="32523" y="123"/>
                    <a:pt x="32645" y="1"/>
                    <a:pt x="32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0"/>
            <p:cNvSpPr/>
            <p:nvPr/>
          </p:nvSpPr>
          <p:spPr>
            <a:xfrm>
              <a:off x="5566475" y="3424650"/>
              <a:ext cx="378450" cy="71225"/>
            </a:xfrm>
            <a:custGeom>
              <a:avLst/>
              <a:gdLst/>
              <a:ahLst/>
              <a:cxnLst/>
              <a:rect l="l" t="t" r="r" b="b"/>
              <a:pathLst>
                <a:path w="15138" h="2849" extrusionOk="0">
                  <a:moveTo>
                    <a:pt x="6478" y="1"/>
                  </a:moveTo>
                  <a:cubicBezTo>
                    <a:pt x="5620" y="1"/>
                    <a:pt x="4793" y="93"/>
                    <a:pt x="4043" y="262"/>
                  </a:cubicBezTo>
                  <a:cubicBezTo>
                    <a:pt x="3101" y="475"/>
                    <a:pt x="2280" y="809"/>
                    <a:pt x="1642" y="1204"/>
                  </a:cubicBezTo>
                  <a:cubicBezTo>
                    <a:pt x="1034" y="1600"/>
                    <a:pt x="609" y="2025"/>
                    <a:pt x="335" y="2329"/>
                  </a:cubicBezTo>
                  <a:cubicBezTo>
                    <a:pt x="213" y="2481"/>
                    <a:pt x="122" y="2633"/>
                    <a:pt x="61" y="2724"/>
                  </a:cubicBezTo>
                  <a:cubicBezTo>
                    <a:pt x="1" y="2815"/>
                    <a:pt x="1" y="2846"/>
                    <a:pt x="1" y="2846"/>
                  </a:cubicBezTo>
                  <a:cubicBezTo>
                    <a:pt x="2" y="2848"/>
                    <a:pt x="3" y="2849"/>
                    <a:pt x="5" y="2849"/>
                  </a:cubicBezTo>
                  <a:cubicBezTo>
                    <a:pt x="63" y="2849"/>
                    <a:pt x="529" y="2031"/>
                    <a:pt x="1733" y="1326"/>
                  </a:cubicBezTo>
                  <a:cubicBezTo>
                    <a:pt x="2341" y="961"/>
                    <a:pt x="3131" y="627"/>
                    <a:pt x="4074" y="445"/>
                  </a:cubicBezTo>
                  <a:cubicBezTo>
                    <a:pt x="4799" y="275"/>
                    <a:pt x="5621" y="183"/>
                    <a:pt x="6478" y="183"/>
                  </a:cubicBezTo>
                  <a:cubicBezTo>
                    <a:pt x="6698" y="183"/>
                    <a:pt x="6920" y="189"/>
                    <a:pt x="7144" y="201"/>
                  </a:cubicBezTo>
                  <a:cubicBezTo>
                    <a:pt x="8238" y="262"/>
                    <a:pt x="9302" y="414"/>
                    <a:pt x="10244" y="536"/>
                  </a:cubicBezTo>
                  <a:cubicBezTo>
                    <a:pt x="11186" y="657"/>
                    <a:pt x="12037" y="779"/>
                    <a:pt x="12767" y="809"/>
                  </a:cubicBezTo>
                  <a:cubicBezTo>
                    <a:pt x="13301" y="854"/>
                    <a:pt x="13753" y="882"/>
                    <a:pt x="14125" y="882"/>
                  </a:cubicBezTo>
                  <a:cubicBezTo>
                    <a:pt x="14260" y="882"/>
                    <a:pt x="14385" y="878"/>
                    <a:pt x="14499" y="870"/>
                  </a:cubicBezTo>
                  <a:cubicBezTo>
                    <a:pt x="14712" y="870"/>
                    <a:pt x="14864" y="840"/>
                    <a:pt x="14955" y="840"/>
                  </a:cubicBezTo>
                  <a:cubicBezTo>
                    <a:pt x="15077" y="809"/>
                    <a:pt x="15138" y="809"/>
                    <a:pt x="15138" y="809"/>
                  </a:cubicBezTo>
                  <a:cubicBezTo>
                    <a:pt x="15138" y="794"/>
                    <a:pt x="15077" y="794"/>
                    <a:pt x="14967" y="794"/>
                  </a:cubicBezTo>
                  <a:cubicBezTo>
                    <a:pt x="14857" y="794"/>
                    <a:pt x="14697" y="794"/>
                    <a:pt x="14499" y="779"/>
                  </a:cubicBezTo>
                  <a:cubicBezTo>
                    <a:pt x="14104" y="779"/>
                    <a:pt x="13496" y="748"/>
                    <a:pt x="12797" y="688"/>
                  </a:cubicBezTo>
                  <a:cubicBezTo>
                    <a:pt x="12068" y="627"/>
                    <a:pt x="11217" y="505"/>
                    <a:pt x="10274" y="353"/>
                  </a:cubicBezTo>
                  <a:cubicBezTo>
                    <a:pt x="9302" y="232"/>
                    <a:pt x="8268" y="80"/>
                    <a:pt x="7144" y="19"/>
                  </a:cubicBezTo>
                  <a:cubicBezTo>
                    <a:pt x="6920" y="7"/>
                    <a:pt x="6698" y="1"/>
                    <a:pt x="6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0"/>
            <p:cNvSpPr/>
            <p:nvPr/>
          </p:nvSpPr>
          <p:spPr>
            <a:xfrm>
              <a:off x="4889425" y="3607075"/>
              <a:ext cx="826775" cy="313550"/>
            </a:xfrm>
            <a:custGeom>
              <a:avLst/>
              <a:gdLst/>
              <a:ahLst/>
              <a:cxnLst/>
              <a:rect l="l" t="t" r="r" b="b"/>
              <a:pathLst>
                <a:path w="33071" h="12542" extrusionOk="0">
                  <a:moveTo>
                    <a:pt x="13403" y="195"/>
                  </a:moveTo>
                  <a:cubicBezTo>
                    <a:pt x="13639" y="195"/>
                    <a:pt x="13876" y="225"/>
                    <a:pt x="14104" y="291"/>
                  </a:cubicBezTo>
                  <a:cubicBezTo>
                    <a:pt x="14955" y="534"/>
                    <a:pt x="15715" y="1172"/>
                    <a:pt x="15897" y="1993"/>
                  </a:cubicBezTo>
                  <a:cubicBezTo>
                    <a:pt x="15988" y="2418"/>
                    <a:pt x="15927" y="2844"/>
                    <a:pt x="15806" y="3239"/>
                  </a:cubicBezTo>
                  <a:cubicBezTo>
                    <a:pt x="15654" y="3634"/>
                    <a:pt x="15411" y="3968"/>
                    <a:pt x="15137" y="4272"/>
                  </a:cubicBezTo>
                  <a:cubicBezTo>
                    <a:pt x="14560" y="4850"/>
                    <a:pt x="13830" y="5275"/>
                    <a:pt x="13101" y="5549"/>
                  </a:cubicBezTo>
                  <a:cubicBezTo>
                    <a:pt x="12736" y="5701"/>
                    <a:pt x="12371" y="5792"/>
                    <a:pt x="12006" y="5853"/>
                  </a:cubicBezTo>
                  <a:cubicBezTo>
                    <a:pt x="11794" y="5914"/>
                    <a:pt x="11611" y="5944"/>
                    <a:pt x="11429" y="5974"/>
                  </a:cubicBezTo>
                  <a:cubicBezTo>
                    <a:pt x="11247" y="6005"/>
                    <a:pt x="11064" y="6005"/>
                    <a:pt x="10882" y="6035"/>
                  </a:cubicBezTo>
                  <a:cubicBezTo>
                    <a:pt x="10843" y="6040"/>
                    <a:pt x="10804" y="6045"/>
                    <a:pt x="10766" y="6049"/>
                  </a:cubicBezTo>
                  <a:lnTo>
                    <a:pt x="10766" y="6049"/>
                  </a:lnTo>
                  <a:cubicBezTo>
                    <a:pt x="10764" y="6044"/>
                    <a:pt x="10762" y="6040"/>
                    <a:pt x="10760" y="6035"/>
                  </a:cubicBezTo>
                  <a:cubicBezTo>
                    <a:pt x="10395" y="5184"/>
                    <a:pt x="10183" y="4242"/>
                    <a:pt x="10335" y="3300"/>
                  </a:cubicBezTo>
                  <a:cubicBezTo>
                    <a:pt x="10456" y="2357"/>
                    <a:pt x="10912" y="1476"/>
                    <a:pt x="11611" y="868"/>
                  </a:cubicBezTo>
                  <a:cubicBezTo>
                    <a:pt x="11946" y="594"/>
                    <a:pt x="12371" y="351"/>
                    <a:pt x="12797" y="260"/>
                  </a:cubicBezTo>
                  <a:cubicBezTo>
                    <a:pt x="12994" y="218"/>
                    <a:pt x="13198" y="195"/>
                    <a:pt x="13403" y="195"/>
                  </a:cubicBezTo>
                  <a:close/>
                  <a:moveTo>
                    <a:pt x="13403" y="0"/>
                  </a:moveTo>
                  <a:cubicBezTo>
                    <a:pt x="13193" y="0"/>
                    <a:pt x="12980" y="24"/>
                    <a:pt x="12766" y="78"/>
                  </a:cubicBezTo>
                  <a:cubicBezTo>
                    <a:pt x="12280" y="169"/>
                    <a:pt x="11854" y="412"/>
                    <a:pt x="11490" y="716"/>
                  </a:cubicBezTo>
                  <a:cubicBezTo>
                    <a:pt x="10730" y="1354"/>
                    <a:pt x="10274" y="2297"/>
                    <a:pt x="10152" y="3269"/>
                  </a:cubicBezTo>
                  <a:cubicBezTo>
                    <a:pt x="10004" y="4221"/>
                    <a:pt x="10204" y="5202"/>
                    <a:pt x="10555" y="6070"/>
                  </a:cubicBezTo>
                  <a:lnTo>
                    <a:pt x="10555" y="6070"/>
                  </a:lnTo>
                  <a:cubicBezTo>
                    <a:pt x="10219" y="6101"/>
                    <a:pt x="9890" y="6115"/>
                    <a:pt x="9567" y="6115"/>
                  </a:cubicBezTo>
                  <a:cubicBezTo>
                    <a:pt x="8578" y="6115"/>
                    <a:pt x="7649" y="5983"/>
                    <a:pt x="6778" y="5792"/>
                  </a:cubicBezTo>
                  <a:cubicBezTo>
                    <a:pt x="5563" y="5488"/>
                    <a:pt x="4499" y="5063"/>
                    <a:pt x="3617" y="4576"/>
                  </a:cubicBezTo>
                  <a:cubicBezTo>
                    <a:pt x="2705" y="4120"/>
                    <a:pt x="2006" y="3604"/>
                    <a:pt x="1459" y="3148"/>
                  </a:cubicBezTo>
                  <a:cubicBezTo>
                    <a:pt x="1338" y="3026"/>
                    <a:pt x="1216" y="2935"/>
                    <a:pt x="1094" y="2813"/>
                  </a:cubicBezTo>
                  <a:cubicBezTo>
                    <a:pt x="973" y="2722"/>
                    <a:pt x="882" y="2631"/>
                    <a:pt x="760" y="2509"/>
                  </a:cubicBezTo>
                  <a:cubicBezTo>
                    <a:pt x="578" y="2327"/>
                    <a:pt x="395" y="2175"/>
                    <a:pt x="274" y="2023"/>
                  </a:cubicBezTo>
                  <a:cubicBezTo>
                    <a:pt x="182" y="1901"/>
                    <a:pt x="61" y="1780"/>
                    <a:pt x="0" y="1719"/>
                  </a:cubicBezTo>
                  <a:lnTo>
                    <a:pt x="0" y="1719"/>
                  </a:lnTo>
                  <a:cubicBezTo>
                    <a:pt x="61" y="1810"/>
                    <a:pt x="152" y="1901"/>
                    <a:pt x="274" y="2053"/>
                  </a:cubicBezTo>
                  <a:cubicBezTo>
                    <a:pt x="365" y="2205"/>
                    <a:pt x="547" y="2357"/>
                    <a:pt x="730" y="2570"/>
                  </a:cubicBezTo>
                  <a:cubicBezTo>
                    <a:pt x="821" y="2661"/>
                    <a:pt x="942" y="2753"/>
                    <a:pt x="1034" y="2874"/>
                  </a:cubicBezTo>
                  <a:cubicBezTo>
                    <a:pt x="1155" y="2965"/>
                    <a:pt x="1277" y="3087"/>
                    <a:pt x="1429" y="3208"/>
                  </a:cubicBezTo>
                  <a:cubicBezTo>
                    <a:pt x="1976" y="3664"/>
                    <a:pt x="2675" y="4212"/>
                    <a:pt x="3556" y="4667"/>
                  </a:cubicBezTo>
                  <a:cubicBezTo>
                    <a:pt x="4438" y="5154"/>
                    <a:pt x="5532" y="5610"/>
                    <a:pt x="6748" y="5914"/>
                  </a:cubicBezTo>
                  <a:cubicBezTo>
                    <a:pt x="7646" y="6111"/>
                    <a:pt x="8623" y="6261"/>
                    <a:pt x="9668" y="6261"/>
                  </a:cubicBezTo>
                  <a:cubicBezTo>
                    <a:pt x="9978" y="6261"/>
                    <a:pt x="10295" y="6247"/>
                    <a:pt x="10617" y="6218"/>
                  </a:cubicBezTo>
                  <a:lnTo>
                    <a:pt x="10617" y="6218"/>
                  </a:lnTo>
                  <a:cubicBezTo>
                    <a:pt x="10981" y="7063"/>
                    <a:pt x="11510" y="7823"/>
                    <a:pt x="12067" y="8497"/>
                  </a:cubicBezTo>
                  <a:cubicBezTo>
                    <a:pt x="13283" y="9865"/>
                    <a:pt x="14772" y="10929"/>
                    <a:pt x="16323" y="11567"/>
                  </a:cubicBezTo>
                  <a:cubicBezTo>
                    <a:pt x="17873" y="12236"/>
                    <a:pt x="19514" y="12540"/>
                    <a:pt x="21004" y="12540"/>
                  </a:cubicBezTo>
                  <a:cubicBezTo>
                    <a:pt x="21063" y="12541"/>
                    <a:pt x="21123" y="12542"/>
                    <a:pt x="21182" y="12542"/>
                  </a:cubicBezTo>
                  <a:cubicBezTo>
                    <a:pt x="22630" y="12542"/>
                    <a:pt x="23939" y="12191"/>
                    <a:pt x="25107" y="11841"/>
                  </a:cubicBezTo>
                  <a:cubicBezTo>
                    <a:pt x="26323" y="11446"/>
                    <a:pt x="27387" y="11081"/>
                    <a:pt x="28359" y="10807"/>
                  </a:cubicBezTo>
                  <a:cubicBezTo>
                    <a:pt x="29332" y="10534"/>
                    <a:pt x="30183" y="10382"/>
                    <a:pt x="30882" y="10351"/>
                  </a:cubicBezTo>
                  <a:cubicBezTo>
                    <a:pt x="31055" y="10340"/>
                    <a:pt x="31219" y="10336"/>
                    <a:pt x="31372" y="10336"/>
                  </a:cubicBezTo>
                  <a:cubicBezTo>
                    <a:pt x="32377" y="10336"/>
                    <a:pt x="32953" y="10541"/>
                    <a:pt x="33054" y="10541"/>
                  </a:cubicBezTo>
                  <a:cubicBezTo>
                    <a:pt x="33065" y="10541"/>
                    <a:pt x="33071" y="10539"/>
                    <a:pt x="33071" y="10534"/>
                  </a:cubicBezTo>
                  <a:cubicBezTo>
                    <a:pt x="33071" y="10534"/>
                    <a:pt x="33040" y="10534"/>
                    <a:pt x="32919" y="10503"/>
                  </a:cubicBezTo>
                  <a:cubicBezTo>
                    <a:pt x="32827" y="10473"/>
                    <a:pt x="32706" y="10443"/>
                    <a:pt x="32524" y="10412"/>
                  </a:cubicBezTo>
                  <a:cubicBezTo>
                    <a:pt x="32341" y="10351"/>
                    <a:pt x="32098" y="10351"/>
                    <a:pt x="31824" y="10291"/>
                  </a:cubicBezTo>
                  <a:cubicBezTo>
                    <a:pt x="31642" y="10291"/>
                    <a:pt x="31446" y="10277"/>
                    <a:pt x="31228" y="10277"/>
                  </a:cubicBezTo>
                  <a:cubicBezTo>
                    <a:pt x="31119" y="10277"/>
                    <a:pt x="31004" y="10281"/>
                    <a:pt x="30882" y="10291"/>
                  </a:cubicBezTo>
                  <a:cubicBezTo>
                    <a:pt x="30183" y="10321"/>
                    <a:pt x="29302" y="10443"/>
                    <a:pt x="28329" y="10716"/>
                  </a:cubicBezTo>
                  <a:cubicBezTo>
                    <a:pt x="27356" y="10959"/>
                    <a:pt x="26262" y="11324"/>
                    <a:pt x="25046" y="11689"/>
                  </a:cubicBezTo>
                  <a:cubicBezTo>
                    <a:pt x="23878" y="12039"/>
                    <a:pt x="22598" y="12390"/>
                    <a:pt x="21178" y="12390"/>
                  </a:cubicBezTo>
                  <a:cubicBezTo>
                    <a:pt x="21120" y="12390"/>
                    <a:pt x="21062" y="12389"/>
                    <a:pt x="21004" y="12388"/>
                  </a:cubicBezTo>
                  <a:cubicBezTo>
                    <a:pt x="19514" y="12388"/>
                    <a:pt x="17934" y="12084"/>
                    <a:pt x="16414" y="11415"/>
                  </a:cubicBezTo>
                  <a:cubicBezTo>
                    <a:pt x="14864" y="10777"/>
                    <a:pt x="13405" y="9744"/>
                    <a:pt x="12219" y="8376"/>
                  </a:cubicBezTo>
                  <a:cubicBezTo>
                    <a:pt x="11649" y="7720"/>
                    <a:pt x="11185" y="7010"/>
                    <a:pt x="10829" y="6197"/>
                  </a:cubicBezTo>
                  <a:lnTo>
                    <a:pt x="10829" y="6197"/>
                  </a:lnTo>
                  <a:cubicBezTo>
                    <a:pt x="10857" y="6194"/>
                    <a:pt x="10884" y="6191"/>
                    <a:pt x="10912" y="6187"/>
                  </a:cubicBezTo>
                  <a:cubicBezTo>
                    <a:pt x="11095" y="6187"/>
                    <a:pt x="11277" y="6157"/>
                    <a:pt x="11459" y="6126"/>
                  </a:cubicBezTo>
                  <a:cubicBezTo>
                    <a:pt x="11672" y="6096"/>
                    <a:pt x="11854" y="6066"/>
                    <a:pt x="12037" y="6035"/>
                  </a:cubicBezTo>
                  <a:cubicBezTo>
                    <a:pt x="12432" y="5974"/>
                    <a:pt x="12797" y="5853"/>
                    <a:pt x="13192" y="5701"/>
                  </a:cubicBezTo>
                  <a:cubicBezTo>
                    <a:pt x="13921" y="5427"/>
                    <a:pt x="14681" y="5002"/>
                    <a:pt x="15259" y="4394"/>
                  </a:cubicBezTo>
                  <a:cubicBezTo>
                    <a:pt x="15563" y="4090"/>
                    <a:pt x="15836" y="3725"/>
                    <a:pt x="15988" y="3300"/>
                  </a:cubicBezTo>
                  <a:cubicBezTo>
                    <a:pt x="16140" y="2874"/>
                    <a:pt x="16171" y="2418"/>
                    <a:pt x="16079" y="1962"/>
                  </a:cubicBezTo>
                  <a:cubicBezTo>
                    <a:pt x="15988" y="1506"/>
                    <a:pt x="15745" y="1111"/>
                    <a:pt x="15411" y="777"/>
                  </a:cubicBezTo>
                  <a:cubicBezTo>
                    <a:pt x="15076" y="473"/>
                    <a:pt x="14620" y="230"/>
                    <a:pt x="14195" y="108"/>
                  </a:cubicBezTo>
                  <a:cubicBezTo>
                    <a:pt x="13939" y="40"/>
                    <a:pt x="13673" y="0"/>
                    <a:pt x="13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0"/>
            <p:cNvSpPr/>
            <p:nvPr/>
          </p:nvSpPr>
          <p:spPr>
            <a:xfrm>
              <a:off x="4738950" y="3636350"/>
              <a:ext cx="142900" cy="133025"/>
            </a:xfrm>
            <a:custGeom>
              <a:avLst/>
              <a:gdLst/>
              <a:ahLst/>
              <a:cxnLst/>
              <a:rect l="l" t="t" r="r" b="b"/>
              <a:pathLst>
                <a:path w="5716" h="5321" extrusionOk="0">
                  <a:moveTo>
                    <a:pt x="31" y="1"/>
                  </a:moveTo>
                  <a:cubicBezTo>
                    <a:pt x="1" y="31"/>
                    <a:pt x="426" y="183"/>
                    <a:pt x="1065" y="518"/>
                  </a:cubicBezTo>
                  <a:cubicBezTo>
                    <a:pt x="1733" y="822"/>
                    <a:pt x="2584" y="1369"/>
                    <a:pt x="3375" y="2129"/>
                  </a:cubicBezTo>
                  <a:cubicBezTo>
                    <a:pt x="4165" y="2858"/>
                    <a:pt x="4773" y="3679"/>
                    <a:pt x="5138" y="4287"/>
                  </a:cubicBezTo>
                  <a:cubicBezTo>
                    <a:pt x="5502" y="4925"/>
                    <a:pt x="5685" y="5320"/>
                    <a:pt x="5715" y="5320"/>
                  </a:cubicBezTo>
                  <a:cubicBezTo>
                    <a:pt x="5715" y="5320"/>
                    <a:pt x="5685" y="5199"/>
                    <a:pt x="5624" y="5016"/>
                  </a:cubicBezTo>
                  <a:cubicBezTo>
                    <a:pt x="5533" y="4834"/>
                    <a:pt x="5411" y="4560"/>
                    <a:pt x="5259" y="4226"/>
                  </a:cubicBezTo>
                  <a:cubicBezTo>
                    <a:pt x="4925" y="3588"/>
                    <a:pt x="4317" y="2737"/>
                    <a:pt x="3496" y="1977"/>
                  </a:cubicBezTo>
                  <a:cubicBezTo>
                    <a:pt x="2676" y="1217"/>
                    <a:pt x="1794" y="670"/>
                    <a:pt x="1125" y="396"/>
                  </a:cubicBezTo>
                  <a:cubicBezTo>
                    <a:pt x="791" y="244"/>
                    <a:pt x="517" y="123"/>
                    <a:pt x="335" y="62"/>
                  </a:cubicBezTo>
                  <a:cubicBezTo>
                    <a:pt x="122" y="3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0"/>
            <p:cNvSpPr/>
            <p:nvPr/>
          </p:nvSpPr>
          <p:spPr>
            <a:xfrm>
              <a:off x="4435000" y="3571775"/>
              <a:ext cx="239400" cy="604125"/>
            </a:xfrm>
            <a:custGeom>
              <a:avLst/>
              <a:gdLst/>
              <a:ahLst/>
              <a:cxnLst/>
              <a:rect l="l" t="t" r="r" b="b"/>
              <a:pathLst>
                <a:path w="9576" h="24165" extrusionOk="0">
                  <a:moveTo>
                    <a:pt x="6389" y="6998"/>
                  </a:moveTo>
                  <a:cubicBezTo>
                    <a:pt x="6539" y="6998"/>
                    <a:pt x="6689" y="7006"/>
                    <a:pt x="6840" y="7022"/>
                  </a:cubicBezTo>
                  <a:cubicBezTo>
                    <a:pt x="7539" y="7083"/>
                    <a:pt x="8238" y="7386"/>
                    <a:pt x="8694" y="7934"/>
                  </a:cubicBezTo>
                  <a:cubicBezTo>
                    <a:pt x="9150" y="8450"/>
                    <a:pt x="9362" y="9180"/>
                    <a:pt x="9210" y="9818"/>
                  </a:cubicBezTo>
                  <a:cubicBezTo>
                    <a:pt x="9089" y="10487"/>
                    <a:pt x="8511" y="10973"/>
                    <a:pt x="7903" y="11125"/>
                  </a:cubicBezTo>
                  <a:cubicBezTo>
                    <a:pt x="7682" y="11188"/>
                    <a:pt x="7457" y="11219"/>
                    <a:pt x="7235" y="11219"/>
                  </a:cubicBezTo>
                  <a:cubicBezTo>
                    <a:pt x="6816" y="11219"/>
                    <a:pt x="6407" y="11111"/>
                    <a:pt x="6049" y="10912"/>
                  </a:cubicBezTo>
                  <a:cubicBezTo>
                    <a:pt x="5502" y="10639"/>
                    <a:pt x="5016" y="10213"/>
                    <a:pt x="4651" y="9727"/>
                  </a:cubicBezTo>
                  <a:cubicBezTo>
                    <a:pt x="4286" y="9271"/>
                    <a:pt x="3982" y="8754"/>
                    <a:pt x="3739" y="8238"/>
                  </a:cubicBezTo>
                  <a:cubicBezTo>
                    <a:pt x="3690" y="8115"/>
                    <a:pt x="3645" y="7992"/>
                    <a:pt x="3603" y="7870"/>
                  </a:cubicBezTo>
                  <a:lnTo>
                    <a:pt x="3603" y="7870"/>
                  </a:lnTo>
                  <a:cubicBezTo>
                    <a:pt x="4419" y="7339"/>
                    <a:pt x="5388" y="6998"/>
                    <a:pt x="6389" y="6998"/>
                  </a:cubicBezTo>
                  <a:close/>
                  <a:moveTo>
                    <a:pt x="6384" y="0"/>
                  </a:moveTo>
                  <a:cubicBezTo>
                    <a:pt x="6384" y="0"/>
                    <a:pt x="6353" y="31"/>
                    <a:pt x="6292" y="61"/>
                  </a:cubicBezTo>
                  <a:cubicBezTo>
                    <a:pt x="6232" y="92"/>
                    <a:pt x="6140" y="152"/>
                    <a:pt x="6019" y="213"/>
                  </a:cubicBezTo>
                  <a:cubicBezTo>
                    <a:pt x="5776" y="365"/>
                    <a:pt x="5411" y="639"/>
                    <a:pt x="5046" y="1003"/>
                  </a:cubicBezTo>
                  <a:cubicBezTo>
                    <a:pt x="4651" y="1399"/>
                    <a:pt x="4225" y="1915"/>
                    <a:pt x="3830" y="2614"/>
                  </a:cubicBezTo>
                  <a:cubicBezTo>
                    <a:pt x="3466" y="3283"/>
                    <a:pt x="3162" y="4165"/>
                    <a:pt x="3101" y="5137"/>
                  </a:cubicBezTo>
                  <a:cubicBezTo>
                    <a:pt x="3025" y="5949"/>
                    <a:pt x="3118" y="6867"/>
                    <a:pt x="3399" y="7767"/>
                  </a:cubicBezTo>
                  <a:lnTo>
                    <a:pt x="3399" y="7767"/>
                  </a:lnTo>
                  <a:cubicBezTo>
                    <a:pt x="3187" y="7913"/>
                    <a:pt x="2986" y="8070"/>
                    <a:pt x="2797" y="8238"/>
                  </a:cubicBezTo>
                  <a:cubicBezTo>
                    <a:pt x="1703" y="9180"/>
                    <a:pt x="1004" y="10396"/>
                    <a:pt x="578" y="11611"/>
                  </a:cubicBezTo>
                  <a:cubicBezTo>
                    <a:pt x="365" y="12219"/>
                    <a:pt x="213" y="12858"/>
                    <a:pt x="122" y="13466"/>
                  </a:cubicBezTo>
                  <a:cubicBezTo>
                    <a:pt x="31" y="14043"/>
                    <a:pt x="0" y="14651"/>
                    <a:pt x="61" y="15229"/>
                  </a:cubicBezTo>
                  <a:cubicBezTo>
                    <a:pt x="92" y="16384"/>
                    <a:pt x="335" y="17447"/>
                    <a:pt x="578" y="18390"/>
                  </a:cubicBezTo>
                  <a:cubicBezTo>
                    <a:pt x="1156" y="20274"/>
                    <a:pt x="1855" y="21703"/>
                    <a:pt x="2341" y="22675"/>
                  </a:cubicBezTo>
                  <a:cubicBezTo>
                    <a:pt x="2584" y="23162"/>
                    <a:pt x="2766" y="23527"/>
                    <a:pt x="2918" y="23770"/>
                  </a:cubicBezTo>
                  <a:cubicBezTo>
                    <a:pt x="2979" y="23891"/>
                    <a:pt x="3010" y="23982"/>
                    <a:pt x="3070" y="24074"/>
                  </a:cubicBezTo>
                  <a:cubicBezTo>
                    <a:pt x="3101" y="24134"/>
                    <a:pt x="3131" y="24165"/>
                    <a:pt x="3131" y="24165"/>
                  </a:cubicBezTo>
                  <a:cubicBezTo>
                    <a:pt x="3131" y="24165"/>
                    <a:pt x="3101" y="24134"/>
                    <a:pt x="3101" y="24074"/>
                  </a:cubicBezTo>
                  <a:cubicBezTo>
                    <a:pt x="3040" y="23982"/>
                    <a:pt x="3010" y="23891"/>
                    <a:pt x="2949" y="23770"/>
                  </a:cubicBezTo>
                  <a:cubicBezTo>
                    <a:pt x="2827" y="23496"/>
                    <a:pt x="2645" y="23131"/>
                    <a:pt x="2402" y="22645"/>
                  </a:cubicBezTo>
                  <a:cubicBezTo>
                    <a:pt x="1946" y="21642"/>
                    <a:pt x="1247" y="20213"/>
                    <a:pt x="730" y="18359"/>
                  </a:cubicBezTo>
                  <a:cubicBezTo>
                    <a:pt x="487" y="17417"/>
                    <a:pt x="244" y="16384"/>
                    <a:pt x="213" y="15229"/>
                  </a:cubicBezTo>
                  <a:cubicBezTo>
                    <a:pt x="183" y="14681"/>
                    <a:pt x="213" y="14073"/>
                    <a:pt x="304" y="13496"/>
                  </a:cubicBezTo>
                  <a:cubicBezTo>
                    <a:pt x="396" y="12888"/>
                    <a:pt x="517" y="12280"/>
                    <a:pt x="730" y="11672"/>
                  </a:cubicBezTo>
                  <a:cubicBezTo>
                    <a:pt x="1186" y="10487"/>
                    <a:pt x="1885" y="9301"/>
                    <a:pt x="2918" y="8390"/>
                  </a:cubicBezTo>
                  <a:cubicBezTo>
                    <a:pt x="3090" y="8238"/>
                    <a:pt x="3272" y="8096"/>
                    <a:pt x="3463" y="7964"/>
                  </a:cubicBezTo>
                  <a:lnTo>
                    <a:pt x="3463" y="7964"/>
                  </a:lnTo>
                  <a:cubicBezTo>
                    <a:pt x="3501" y="8076"/>
                    <a:pt x="3543" y="8187"/>
                    <a:pt x="3587" y="8298"/>
                  </a:cubicBezTo>
                  <a:cubicBezTo>
                    <a:pt x="3830" y="8815"/>
                    <a:pt x="4134" y="9362"/>
                    <a:pt x="4499" y="9849"/>
                  </a:cubicBezTo>
                  <a:cubicBezTo>
                    <a:pt x="4894" y="10304"/>
                    <a:pt x="5381" y="10760"/>
                    <a:pt x="5958" y="11064"/>
                  </a:cubicBezTo>
                  <a:cubicBezTo>
                    <a:pt x="6350" y="11271"/>
                    <a:pt x="6813" y="11393"/>
                    <a:pt x="7279" y="11393"/>
                  </a:cubicBezTo>
                  <a:cubicBezTo>
                    <a:pt x="7499" y="11393"/>
                    <a:pt x="7719" y="11366"/>
                    <a:pt x="7934" y="11308"/>
                  </a:cubicBezTo>
                  <a:cubicBezTo>
                    <a:pt x="8268" y="11216"/>
                    <a:pt x="8602" y="11064"/>
                    <a:pt x="8876" y="10791"/>
                  </a:cubicBezTo>
                  <a:cubicBezTo>
                    <a:pt x="9150" y="10548"/>
                    <a:pt x="9332" y="10213"/>
                    <a:pt x="9423" y="9879"/>
                  </a:cubicBezTo>
                  <a:cubicBezTo>
                    <a:pt x="9575" y="9149"/>
                    <a:pt x="9332" y="8359"/>
                    <a:pt x="8846" y="7782"/>
                  </a:cubicBezTo>
                  <a:cubicBezTo>
                    <a:pt x="8359" y="7204"/>
                    <a:pt x="7599" y="6900"/>
                    <a:pt x="6840" y="6809"/>
                  </a:cubicBezTo>
                  <a:cubicBezTo>
                    <a:pt x="6689" y="6794"/>
                    <a:pt x="6539" y="6787"/>
                    <a:pt x="6389" y="6787"/>
                  </a:cubicBezTo>
                  <a:cubicBezTo>
                    <a:pt x="5359" y="6787"/>
                    <a:pt x="4373" y="7134"/>
                    <a:pt x="3539" y="7674"/>
                  </a:cubicBezTo>
                  <a:lnTo>
                    <a:pt x="3539" y="7674"/>
                  </a:lnTo>
                  <a:cubicBezTo>
                    <a:pt x="3267" y="6801"/>
                    <a:pt x="3172" y="5943"/>
                    <a:pt x="3222" y="5168"/>
                  </a:cubicBezTo>
                  <a:cubicBezTo>
                    <a:pt x="3314" y="4195"/>
                    <a:pt x="3587" y="3344"/>
                    <a:pt x="3952" y="2675"/>
                  </a:cubicBezTo>
                  <a:cubicBezTo>
                    <a:pt x="4286" y="1976"/>
                    <a:pt x="4712" y="1459"/>
                    <a:pt x="5077" y="1064"/>
                  </a:cubicBezTo>
                  <a:cubicBezTo>
                    <a:pt x="5472" y="699"/>
                    <a:pt x="5806" y="426"/>
                    <a:pt x="6049" y="274"/>
                  </a:cubicBezTo>
                  <a:cubicBezTo>
                    <a:pt x="6262" y="92"/>
                    <a:pt x="6384" y="31"/>
                    <a:pt x="6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0"/>
            <p:cNvSpPr/>
            <p:nvPr/>
          </p:nvSpPr>
          <p:spPr>
            <a:xfrm>
              <a:off x="4189550" y="3336975"/>
              <a:ext cx="209750" cy="299750"/>
            </a:xfrm>
            <a:custGeom>
              <a:avLst/>
              <a:gdLst/>
              <a:ahLst/>
              <a:cxnLst/>
              <a:rect l="l" t="t" r="r" b="b"/>
              <a:pathLst>
                <a:path w="8390" h="11990" extrusionOk="0">
                  <a:moveTo>
                    <a:pt x="8238" y="0"/>
                  </a:moveTo>
                  <a:cubicBezTo>
                    <a:pt x="8238" y="0"/>
                    <a:pt x="8238" y="243"/>
                    <a:pt x="8268" y="638"/>
                  </a:cubicBezTo>
                  <a:cubicBezTo>
                    <a:pt x="8268" y="1034"/>
                    <a:pt x="8268" y="1611"/>
                    <a:pt x="8208" y="2310"/>
                  </a:cubicBezTo>
                  <a:cubicBezTo>
                    <a:pt x="8056" y="3739"/>
                    <a:pt x="7539" y="5684"/>
                    <a:pt x="6293" y="7477"/>
                  </a:cubicBezTo>
                  <a:cubicBezTo>
                    <a:pt x="5046" y="9301"/>
                    <a:pt x="3405" y="10487"/>
                    <a:pt x="2159" y="11125"/>
                  </a:cubicBezTo>
                  <a:cubicBezTo>
                    <a:pt x="1520" y="11429"/>
                    <a:pt x="973" y="11642"/>
                    <a:pt x="609" y="11794"/>
                  </a:cubicBezTo>
                  <a:cubicBezTo>
                    <a:pt x="213" y="11915"/>
                    <a:pt x="1" y="11976"/>
                    <a:pt x="1" y="11976"/>
                  </a:cubicBezTo>
                  <a:cubicBezTo>
                    <a:pt x="1" y="11986"/>
                    <a:pt x="7" y="11989"/>
                    <a:pt x="21" y="11989"/>
                  </a:cubicBezTo>
                  <a:cubicBezTo>
                    <a:pt x="48" y="11989"/>
                    <a:pt x="102" y="11976"/>
                    <a:pt x="183" y="11976"/>
                  </a:cubicBezTo>
                  <a:cubicBezTo>
                    <a:pt x="274" y="11946"/>
                    <a:pt x="426" y="11915"/>
                    <a:pt x="609" y="11854"/>
                  </a:cubicBezTo>
                  <a:cubicBezTo>
                    <a:pt x="1004" y="11733"/>
                    <a:pt x="1551" y="11550"/>
                    <a:pt x="2220" y="11246"/>
                  </a:cubicBezTo>
                  <a:cubicBezTo>
                    <a:pt x="3496" y="10639"/>
                    <a:pt x="5198" y="9423"/>
                    <a:pt x="6445" y="7599"/>
                  </a:cubicBezTo>
                  <a:cubicBezTo>
                    <a:pt x="7721" y="5775"/>
                    <a:pt x="8238" y="3769"/>
                    <a:pt x="8329" y="2341"/>
                  </a:cubicBezTo>
                  <a:cubicBezTo>
                    <a:pt x="8390" y="1611"/>
                    <a:pt x="8390" y="1034"/>
                    <a:pt x="8329" y="638"/>
                  </a:cubicBezTo>
                  <a:cubicBezTo>
                    <a:pt x="8329" y="426"/>
                    <a:pt x="8299" y="274"/>
                    <a:pt x="8268" y="182"/>
                  </a:cubicBezTo>
                  <a:cubicBezTo>
                    <a:pt x="8268" y="61"/>
                    <a:pt x="8268" y="0"/>
                    <a:pt x="8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0"/>
            <p:cNvSpPr/>
            <p:nvPr/>
          </p:nvSpPr>
          <p:spPr>
            <a:xfrm>
              <a:off x="5776200" y="3748825"/>
              <a:ext cx="252325" cy="224375"/>
            </a:xfrm>
            <a:custGeom>
              <a:avLst/>
              <a:gdLst/>
              <a:ahLst/>
              <a:cxnLst/>
              <a:rect l="l" t="t" r="r" b="b"/>
              <a:pathLst>
                <a:path w="10093" h="8975" extrusionOk="0">
                  <a:moveTo>
                    <a:pt x="10062" y="1"/>
                  </a:moveTo>
                  <a:lnTo>
                    <a:pt x="10062" y="1"/>
                  </a:lnTo>
                  <a:cubicBezTo>
                    <a:pt x="10062" y="1"/>
                    <a:pt x="10001" y="31"/>
                    <a:pt x="9940" y="61"/>
                  </a:cubicBezTo>
                  <a:cubicBezTo>
                    <a:pt x="9849" y="92"/>
                    <a:pt x="9728" y="152"/>
                    <a:pt x="9576" y="244"/>
                  </a:cubicBezTo>
                  <a:cubicBezTo>
                    <a:pt x="9272" y="426"/>
                    <a:pt x="8876" y="791"/>
                    <a:pt x="8481" y="1277"/>
                  </a:cubicBezTo>
                  <a:cubicBezTo>
                    <a:pt x="8086" y="1763"/>
                    <a:pt x="7691" y="2371"/>
                    <a:pt x="7235" y="3070"/>
                  </a:cubicBezTo>
                  <a:cubicBezTo>
                    <a:pt x="6810" y="3770"/>
                    <a:pt x="6262" y="4499"/>
                    <a:pt x="5624" y="5198"/>
                  </a:cubicBezTo>
                  <a:cubicBezTo>
                    <a:pt x="4347" y="6566"/>
                    <a:pt x="2919" y="7539"/>
                    <a:pt x="1825" y="8116"/>
                  </a:cubicBezTo>
                  <a:cubicBezTo>
                    <a:pt x="1278" y="8420"/>
                    <a:pt x="822" y="8602"/>
                    <a:pt x="487" y="8754"/>
                  </a:cubicBezTo>
                  <a:cubicBezTo>
                    <a:pt x="183" y="8876"/>
                    <a:pt x="1" y="8967"/>
                    <a:pt x="1" y="8967"/>
                  </a:cubicBezTo>
                  <a:cubicBezTo>
                    <a:pt x="1" y="8972"/>
                    <a:pt x="6" y="8975"/>
                    <a:pt x="17" y="8975"/>
                  </a:cubicBezTo>
                  <a:cubicBezTo>
                    <a:pt x="68" y="8975"/>
                    <a:pt x="241" y="8916"/>
                    <a:pt x="518" y="8815"/>
                  </a:cubicBezTo>
                  <a:cubicBezTo>
                    <a:pt x="852" y="8724"/>
                    <a:pt x="1338" y="8542"/>
                    <a:pt x="1885" y="8238"/>
                  </a:cubicBezTo>
                  <a:cubicBezTo>
                    <a:pt x="3010" y="7691"/>
                    <a:pt x="4469" y="6718"/>
                    <a:pt x="5776" y="5320"/>
                  </a:cubicBezTo>
                  <a:cubicBezTo>
                    <a:pt x="6445" y="4621"/>
                    <a:pt x="6962" y="3891"/>
                    <a:pt x="7417" y="3162"/>
                  </a:cubicBezTo>
                  <a:cubicBezTo>
                    <a:pt x="7843" y="2463"/>
                    <a:pt x="8208" y="1855"/>
                    <a:pt x="8603" y="1338"/>
                  </a:cubicBezTo>
                  <a:cubicBezTo>
                    <a:pt x="9332" y="365"/>
                    <a:pt x="10092" y="3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0"/>
            <p:cNvSpPr/>
            <p:nvPr/>
          </p:nvSpPr>
          <p:spPr>
            <a:xfrm>
              <a:off x="5085475" y="3012500"/>
              <a:ext cx="428600" cy="45050"/>
            </a:xfrm>
            <a:custGeom>
              <a:avLst/>
              <a:gdLst/>
              <a:ahLst/>
              <a:cxnLst/>
              <a:rect l="l" t="t" r="r" b="b"/>
              <a:pathLst>
                <a:path w="17144" h="180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1" y="61"/>
                    <a:pt x="122" y="122"/>
                  </a:cubicBezTo>
                  <a:cubicBezTo>
                    <a:pt x="213" y="213"/>
                    <a:pt x="335" y="335"/>
                    <a:pt x="517" y="456"/>
                  </a:cubicBezTo>
                  <a:cubicBezTo>
                    <a:pt x="882" y="730"/>
                    <a:pt x="1459" y="1064"/>
                    <a:pt x="2219" y="1307"/>
                  </a:cubicBezTo>
                  <a:cubicBezTo>
                    <a:pt x="2979" y="1581"/>
                    <a:pt x="3921" y="1763"/>
                    <a:pt x="4985" y="1794"/>
                  </a:cubicBezTo>
                  <a:cubicBezTo>
                    <a:pt x="5174" y="1799"/>
                    <a:pt x="5365" y="1801"/>
                    <a:pt x="5559" y="1801"/>
                  </a:cubicBezTo>
                  <a:cubicBezTo>
                    <a:pt x="6460" y="1801"/>
                    <a:pt x="7419" y="1747"/>
                    <a:pt x="8420" y="1672"/>
                  </a:cubicBezTo>
                  <a:cubicBezTo>
                    <a:pt x="10851" y="1490"/>
                    <a:pt x="13040" y="1246"/>
                    <a:pt x="14621" y="1034"/>
                  </a:cubicBezTo>
                  <a:cubicBezTo>
                    <a:pt x="15380" y="912"/>
                    <a:pt x="16049" y="821"/>
                    <a:pt x="16475" y="760"/>
                  </a:cubicBezTo>
                  <a:cubicBezTo>
                    <a:pt x="16687" y="699"/>
                    <a:pt x="16839" y="669"/>
                    <a:pt x="16991" y="669"/>
                  </a:cubicBezTo>
                  <a:cubicBezTo>
                    <a:pt x="17083" y="639"/>
                    <a:pt x="17143" y="608"/>
                    <a:pt x="17143" y="608"/>
                  </a:cubicBezTo>
                  <a:lnTo>
                    <a:pt x="17143" y="608"/>
                  </a:lnTo>
                  <a:cubicBezTo>
                    <a:pt x="17143" y="608"/>
                    <a:pt x="16900" y="608"/>
                    <a:pt x="16475" y="669"/>
                  </a:cubicBezTo>
                  <a:cubicBezTo>
                    <a:pt x="15988" y="730"/>
                    <a:pt x="15350" y="790"/>
                    <a:pt x="14590" y="882"/>
                  </a:cubicBezTo>
                  <a:cubicBezTo>
                    <a:pt x="13010" y="1064"/>
                    <a:pt x="10821" y="1277"/>
                    <a:pt x="8389" y="1459"/>
                  </a:cubicBezTo>
                  <a:cubicBezTo>
                    <a:pt x="7363" y="1538"/>
                    <a:pt x="6359" y="1617"/>
                    <a:pt x="5417" y="1617"/>
                  </a:cubicBezTo>
                  <a:cubicBezTo>
                    <a:pt x="5272" y="1617"/>
                    <a:pt x="5128" y="1615"/>
                    <a:pt x="4985" y="1611"/>
                  </a:cubicBezTo>
                  <a:cubicBezTo>
                    <a:pt x="3952" y="1581"/>
                    <a:pt x="3009" y="1429"/>
                    <a:pt x="2249" y="1186"/>
                  </a:cubicBezTo>
                  <a:cubicBezTo>
                    <a:pt x="1490" y="942"/>
                    <a:pt x="942" y="639"/>
                    <a:pt x="578" y="395"/>
                  </a:cubicBezTo>
                  <a:cubicBezTo>
                    <a:pt x="213" y="1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0"/>
            <p:cNvSpPr/>
            <p:nvPr/>
          </p:nvSpPr>
          <p:spPr>
            <a:xfrm>
              <a:off x="5197175" y="4112800"/>
              <a:ext cx="997750" cy="333625"/>
            </a:xfrm>
            <a:custGeom>
              <a:avLst/>
              <a:gdLst/>
              <a:ahLst/>
              <a:cxnLst/>
              <a:rect l="l" t="t" r="r" b="b"/>
              <a:pathLst>
                <a:path w="39910" h="13345" extrusionOk="0">
                  <a:moveTo>
                    <a:pt x="25442" y="1"/>
                  </a:moveTo>
                  <a:lnTo>
                    <a:pt x="760" y="3709"/>
                  </a:lnTo>
                  <a:lnTo>
                    <a:pt x="0" y="13010"/>
                  </a:lnTo>
                  <a:lnTo>
                    <a:pt x="28785" y="13345"/>
                  </a:lnTo>
                  <a:cubicBezTo>
                    <a:pt x="35168" y="13253"/>
                    <a:pt x="39910" y="7448"/>
                    <a:pt x="38724" y="1186"/>
                  </a:cubicBezTo>
                  <a:lnTo>
                    <a:pt x="25442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0"/>
            <p:cNvSpPr/>
            <p:nvPr/>
          </p:nvSpPr>
          <p:spPr>
            <a:xfrm>
              <a:off x="4811900" y="4156525"/>
              <a:ext cx="449125" cy="292375"/>
            </a:xfrm>
            <a:custGeom>
              <a:avLst/>
              <a:gdLst/>
              <a:ahLst/>
              <a:cxnLst/>
              <a:rect l="l" t="t" r="r" b="b"/>
              <a:pathLst>
                <a:path w="17965" h="11695" extrusionOk="0">
                  <a:moveTo>
                    <a:pt x="10195" y="0"/>
                  </a:moveTo>
                  <a:cubicBezTo>
                    <a:pt x="10009" y="0"/>
                    <a:pt x="9823" y="5"/>
                    <a:pt x="9636" y="15"/>
                  </a:cubicBezTo>
                  <a:lnTo>
                    <a:pt x="2767" y="349"/>
                  </a:lnTo>
                  <a:cubicBezTo>
                    <a:pt x="2767" y="349"/>
                    <a:pt x="3192" y="1474"/>
                    <a:pt x="3922" y="1899"/>
                  </a:cubicBezTo>
                  <a:cubicBezTo>
                    <a:pt x="4651" y="2295"/>
                    <a:pt x="8907" y="2386"/>
                    <a:pt x="8907" y="2386"/>
                  </a:cubicBezTo>
                  <a:lnTo>
                    <a:pt x="8694" y="2599"/>
                  </a:lnTo>
                  <a:cubicBezTo>
                    <a:pt x="7782" y="3541"/>
                    <a:pt x="6566" y="4058"/>
                    <a:pt x="5259" y="4088"/>
                  </a:cubicBezTo>
                  <a:lnTo>
                    <a:pt x="4621" y="4118"/>
                  </a:lnTo>
                  <a:cubicBezTo>
                    <a:pt x="4135" y="4088"/>
                    <a:pt x="3648" y="3966"/>
                    <a:pt x="3192" y="3845"/>
                  </a:cubicBezTo>
                  <a:lnTo>
                    <a:pt x="1490" y="3146"/>
                  </a:lnTo>
                  <a:cubicBezTo>
                    <a:pt x="1301" y="3057"/>
                    <a:pt x="1107" y="3008"/>
                    <a:pt x="928" y="3008"/>
                  </a:cubicBezTo>
                  <a:cubicBezTo>
                    <a:pt x="617" y="3008"/>
                    <a:pt x="348" y="3153"/>
                    <a:pt x="214" y="3480"/>
                  </a:cubicBezTo>
                  <a:cubicBezTo>
                    <a:pt x="1" y="3936"/>
                    <a:pt x="153" y="4574"/>
                    <a:pt x="1551" y="5273"/>
                  </a:cubicBezTo>
                  <a:cubicBezTo>
                    <a:pt x="2341" y="5669"/>
                    <a:pt x="5229" y="6672"/>
                    <a:pt x="5229" y="6672"/>
                  </a:cubicBezTo>
                  <a:cubicBezTo>
                    <a:pt x="5229" y="6672"/>
                    <a:pt x="5290" y="7492"/>
                    <a:pt x="5411" y="7887"/>
                  </a:cubicBezTo>
                  <a:cubicBezTo>
                    <a:pt x="5533" y="8313"/>
                    <a:pt x="6657" y="8738"/>
                    <a:pt x="6657" y="8738"/>
                  </a:cubicBezTo>
                  <a:cubicBezTo>
                    <a:pt x="6657" y="8738"/>
                    <a:pt x="7387" y="10228"/>
                    <a:pt x="7691" y="10562"/>
                  </a:cubicBezTo>
                  <a:cubicBezTo>
                    <a:pt x="7812" y="10714"/>
                    <a:pt x="8846" y="11018"/>
                    <a:pt x="9940" y="11322"/>
                  </a:cubicBezTo>
                  <a:cubicBezTo>
                    <a:pt x="10796" y="11573"/>
                    <a:pt x="11680" y="11695"/>
                    <a:pt x="12565" y="11695"/>
                  </a:cubicBezTo>
                  <a:cubicBezTo>
                    <a:pt x="13504" y="11695"/>
                    <a:pt x="14443" y="11558"/>
                    <a:pt x="15351" y="11292"/>
                  </a:cubicBezTo>
                  <a:lnTo>
                    <a:pt x="17965" y="10501"/>
                  </a:lnTo>
                  <a:lnTo>
                    <a:pt x="17965" y="2538"/>
                  </a:lnTo>
                  <a:lnTo>
                    <a:pt x="17965" y="2386"/>
                  </a:lnTo>
                  <a:cubicBezTo>
                    <a:pt x="17962" y="2386"/>
                    <a:pt x="17958" y="2387"/>
                    <a:pt x="17954" y="2387"/>
                  </a:cubicBezTo>
                  <a:cubicBezTo>
                    <a:pt x="17746" y="2387"/>
                    <a:pt x="16141" y="1673"/>
                    <a:pt x="14682" y="988"/>
                  </a:cubicBezTo>
                  <a:cubicBezTo>
                    <a:pt x="13271" y="337"/>
                    <a:pt x="11740" y="0"/>
                    <a:pt x="10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0"/>
            <p:cNvSpPr/>
            <p:nvPr/>
          </p:nvSpPr>
          <p:spPr>
            <a:xfrm>
              <a:off x="4938800" y="4323100"/>
              <a:ext cx="87425" cy="23250"/>
            </a:xfrm>
            <a:custGeom>
              <a:avLst/>
              <a:gdLst/>
              <a:ahLst/>
              <a:cxnLst/>
              <a:rect l="l" t="t" r="r" b="b"/>
              <a:pathLst>
                <a:path w="3497" h="930" extrusionOk="0">
                  <a:moveTo>
                    <a:pt x="55" y="1"/>
                  </a:moveTo>
                  <a:cubicBezTo>
                    <a:pt x="42" y="1"/>
                    <a:pt x="34" y="3"/>
                    <a:pt x="31" y="9"/>
                  </a:cubicBezTo>
                  <a:cubicBezTo>
                    <a:pt x="1" y="39"/>
                    <a:pt x="761" y="404"/>
                    <a:pt x="1703" y="647"/>
                  </a:cubicBezTo>
                  <a:cubicBezTo>
                    <a:pt x="2487" y="867"/>
                    <a:pt x="3173" y="930"/>
                    <a:pt x="3409" y="930"/>
                  </a:cubicBezTo>
                  <a:cubicBezTo>
                    <a:pt x="3466" y="930"/>
                    <a:pt x="3496" y="926"/>
                    <a:pt x="3496" y="920"/>
                  </a:cubicBezTo>
                  <a:cubicBezTo>
                    <a:pt x="3496" y="860"/>
                    <a:pt x="2706" y="738"/>
                    <a:pt x="1764" y="495"/>
                  </a:cubicBezTo>
                  <a:cubicBezTo>
                    <a:pt x="877" y="273"/>
                    <a:pt x="192" y="1"/>
                    <a:pt x="55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0"/>
            <p:cNvSpPr/>
            <p:nvPr/>
          </p:nvSpPr>
          <p:spPr>
            <a:xfrm>
              <a:off x="4973775" y="4373350"/>
              <a:ext cx="46375" cy="13675"/>
            </a:xfrm>
            <a:custGeom>
              <a:avLst/>
              <a:gdLst/>
              <a:ahLst/>
              <a:cxnLst/>
              <a:rect l="l" t="t" r="r" b="b"/>
              <a:pathLst>
                <a:path w="1855" h="547" extrusionOk="0">
                  <a:moveTo>
                    <a:pt x="46" y="1"/>
                  </a:moveTo>
                  <a:cubicBezTo>
                    <a:pt x="38" y="1"/>
                    <a:pt x="33" y="2"/>
                    <a:pt x="30" y="5"/>
                  </a:cubicBezTo>
                  <a:cubicBezTo>
                    <a:pt x="0" y="65"/>
                    <a:pt x="365" y="309"/>
                    <a:pt x="882" y="430"/>
                  </a:cubicBezTo>
                  <a:cubicBezTo>
                    <a:pt x="1187" y="520"/>
                    <a:pt x="1472" y="546"/>
                    <a:pt x="1653" y="546"/>
                  </a:cubicBezTo>
                  <a:cubicBezTo>
                    <a:pt x="1778" y="546"/>
                    <a:pt x="1854" y="534"/>
                    <a:pt x="1854" y="521"/>
                  </a:cubicBezTo>
                  <a:cubicBezTo>
                    <a:pt x="1854" y="461"/>
                    <a:pt x="1429" y="400"/>
                    <a:pt x="942" y="278"/>
                  </a:cubicBezTo>
                  <a:cubicBezTo>
                    <a:pt x="471" y="140"/>
                    <a:pt x="126" y="1"/>
                    <a:pt x="46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0"/>
            <p:cNvSpPr/>
            <p:nvPr/>
          </p:nvSpPr>
          <p:spPr>
            <a:xfrm>
              <a:off x="4937300" y="4200200"/>
              <a:ext cx="114750" cy="62000"/>
            </a:xfrm>
            <a:custGeom>
              <a:avLst/>
              <a:gdLst/>
              <a:ahLst/>
              <a:cxnLst/>
              <a:rect l="l" t="t" r="r" b="b"/>
              <a:pathLst>
                <a:path w="4590" h="2480" extrusionOk="0">
                  <a:moveTo>
                    <a:pt x="4559" y="0"/>
                  </a:moveTo>
                  <a:cubicBezTo>
                    <a:pt x="4559" y="1"/>
                    <a:pt x="4316" y="183"/>
                    <a:pt x="3951" y="487"/>
                  </a:cubicBezTo>
                  <a:cubicBezTo>
                    <a:pt x="3587" y="791"/>
                    <a:pt x="3100" y="1186"/>
                    <a:pt x="2462" y="1551"/>
                  </a:cubicBezTo>
                  <a:cubicBezTo>
                    <a:pt x="1216" y="2280"/>
                    <a:pt x="0" y="2402"/>
                    <a:pt x="30" y="2463"/>
                  </a:cubicBezTo>
                  <a:cubicBezTo>
                    <a:pt x="30" y="2473"/>
                    <a:pt x="64" y="2479"/>
                    <a:pt x="126" y="2479"/>
                  </a:cubicBezTo>
                  <a:cubicBezTo>
                    <a:pt x="250" y="2479"/>
                    <a:pt x="486" y="2452"/>
                    <a:pt x="790" y="2371"/>
                  </a:cubicBezTo>
                  <a:cubicBezTo>
                    <a:pt x="1277" y="2280"/>
                    <a:pt x="1915" y="2067"/>
                    <a:pt x="2553" y="1703"/>
                  </a:cubicBezTo>
                  <a:cubicBezTo>
                    <a:pt x="3192" y="1338"/>
                    <a:pt x="3678" y="912"/>
                    <a:pt x="4043" y="578"/>
                  </a:cubicBezTo>
                  <a:cubicBezTo>
                    <a:pt x="4377" y="244"/>
                    <a:pt x="4590" y="31"/>
                    <a:pt x="4559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0"/>
            <p:cNvSpPr/>
            <p:nvPr/>
          </p:nvSpPr>
          <p:spPr>
            <a:xfrm>
              <a:off x="5261000" y="3999600"/>
              <a:ext cx="946850" cy="448350"/>
            </a:xfrm>
            <a:custGeom>
              <a:avLst/>
              <a:gdLst/>
              <a:ahLst/>
              <a:cxnLst/>
              <a:rect l="l" t="t" r="r" b="b"/>
              <a:pathLst>
                <a:path w="37874" h="17934" extrusionOk="0">
                  <a:moveTo>
                    <a:pt x="35320" y="0"/>
                  </a:moveTo>
                  <a:lnTo>
                    <a:pt x="21673" y="2249"/>
                  </a:lnTo>
                  <a:lnTo>
                    <a:pt x="22129" y="3951"/>
                  </a:lnTo>
                  <a:lnTo>
                    <a:pt x="700" y="7386"/>
                  </a:lnTo>
                  <a:lnTo>
                    <a:pt x="1" y="17933"/>
                  </a:lnTo>
                  <a:lnTo>
                    <a:pt x="27114" y="17933"/>
                  </a:lnTo>
                  <a:cubicBezTo>
                    <a:pt x="28937" y="17933"/>
                    <a:pt x="30761" y="17447"/>
                    <a:pt x="32342" y="16505"/>
                  </a:cubicBezTo>
                  <a:cubicBezTo>
                    <a:pt x="35989" y="14286"/>
                    <a:pt x="37874" y="10031"/>
                    <a:pt x="37053" y="5866"/>
                  </a:cubicBezTo>
                  <a:cubicBezTo>
                    <a:pt x="36779" y="4134"/>
                    <a:pt x="36111" y="2128"/>
                    <a:pt x="35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0"/>
            <p:cNvSpPr/>
            <p:nvPr/>
          </p:nvSpPr>
          <p:spPr>
            <a:xfrm>
              <a:off x="5289125" y="4076350"/>
              <a:ext cx="681650" cy="106400"/>
            </a:xfrm>
            <a:custGeom>
              <a:avLst/>
              <a:gdLst/>
              <a:ahLst/>
              <a:cxnLst/>
              <a:rect l="l" t="t" r="r" b="b"/>
              <a:pathLst>
                <a:path w="27266" h="4256" extrusionOk="0">
                  <a:moveTo>
                    <a:pt x="27265" y="0"/>
                  </a:moveTo>
                  <a:cubicBezTo>
                    <a:pt x="27265" y="0"/>
                    <a:pt x="27174" y="0"/>
                    <a:pt x="26992" y="30"/>
                  </a:cubicBezTo>
                  <a:cubicBezTo>
                    <a:pt x="26779" y="61"/>
                    <a:pt x="26505" y="91"/>
                    <a:pt x="26171" y="122"/>
                  </a:cubicBezTo>
                  <a:cubicBezTo>
                    <a:pt x="25472" y="213"/>
                    <a:pt x="24469" y="365"/>
                    <a:pt x="23253" y="547"/>
                  </a:cubicBezTo>
                  <a:cubicBezTo>
                    <a:pt x="20761" y="942"/>
                    <a:pt x="17356" y="1459"/>
                    <a:pt x="13618" y="2037"/>
                  </a:cubicBezTo>
                  <a:cubicBezTo>
                    <a:pt x="9848" y="2614"/>
                    <a:pt x="6475" y="3161"/>
                    <a:pt x="3982" y="3556"/>
                  </a:cubicBezTo>
                  <a:cubicBezTo>
                    <a:pt x="2766" y="3769"/>
                    <a:pt x="1763" y="3921"/>
                    <a:pt x="1064" y="4043"/>
                  </a:cubicBezTo>
                  <a:cubicBezTo>
                    <a:pt x="730" y="4103"/>
                    <a:pt x="456" y="4164"/>
                    <a:pt x="274" y="4195"/>
                  </a:cubicBezTo>
                  <a:cubicBezTo>
                    <a:pt x="91" y="4225"/>
                    <a:pt x="0" y="4255"/>
                    <a:pt x="0" y="4255"/>
                  </a:cubicBezTo>
                  <a:cubicBezTo>
                    <a:pt x="0" y="4255"/>
                    <a:pt x="91" y="4255"/>
                    <a:pt x="274" y="4225"/>
                  </a:cubicBezTo>
                  <a:cubicBezTo>
                    <a:pt x="487" y="4195"/>
                    <a:pt x="730" y="4164"/>
                    <a:pt x="1064" y="4134"/>
                  </a:cubicBezTo>
                  <a:cubicBezTo>
                    <a:pt x="1794" y="4012"/>
                    <a:pt x="2766" y="3891"/>
                    <a:pt x="4012" y="3708"/>
                  </a:cubicBezTo>
                  <a:cubicBezTo>
                    <a:pt x="6475" y="3313"/>
                    <a:pt x="9879" y="2796"/>
                    <a:pt x="13648" y="2219"/>
                  </a:cubicBezTo>
                  <a:cubicBezTo>
                    <a:pt x="17387" y="1611"/>
                    <a:pt x="20791" y="1094"/>
                    <a:pt x="23283" y="699"/>
                  </a:cubicBezTo>
                  <a:cubicBezTo>
                    <a:pt x="24499" y="486"/>
                    <a:pt x="25502" y="304"/>
                    <a:pt x="26201" y="213"/>
                  </a:cubicBezTo>
                  <a:cubicBezTo>
                    <a:pt x="26536" y="152"/>
                    <a:pt x="26779" y="91"/>
                    <a:pt x="26992" y="61"/>
                  </a:cubicBezTo>
                  <a:cubicBezTo>
                    <a:pt x="27174" y="30"/>
                    <a:pt x="27265" y="0"/>
                    <a:pt x="272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0"/>
            <p:cNvSpPr/>
            <p:nvPr/>
          </p:nvSpPr>
          <p:spPr>
            <a:xfrm>
              <a:off x="5484400" y="4159775"/>
              <a:ext cx="148225" cy="288925"/>
            </a:xfrm>
            <a:custGeom>
              <a:avLst/>
              <a:gdLst/>
              <a:ahLst/>
              <a:cxnLst/>
              <a:rect l="l" t="t" r="r" b="b"/>
              <a:pathLst>
                <a:path w="5929" h="11557" extrusionOk="0">
                  <a:moveTo>
                    <a:pt x="18" y="1"/>
                  </a:moveTo>
                  <a:cubicBezTo>
                    <a:pt x="11" y="1"/>
                    <a:pt x="5" y="3"/>
                    <a:pt x="1" y="7"/>
                  </a:cubicBezTo>
                  <a:cubicBezTo>
                    <a:pt x="1" y="37"/>
                    <a:pt x="670" y="402"/>
                    <a:pt x="1642" y="1162"/>
                  </a:cubicBezTo>
                  <a:cubicBezTo>
                    <a:pt x="1885" y="1374"/>
                    <a:pt x="2159" y="1587"/>
                    <a:pt x="2402" y="1830"/>
                  </a:cubicBezTo>
                  <a:cubicBezTo>
                    <a:pt x="2524" y="1982"/>
                    <a:pt x="2676" y="2104"/>
                    <a:pt x="2797" y="2225"/>
                  </a:cubicBezTo>
                  <a:cubicBezTo>
                    <a:pt x="2919" y="2377"/>
                    <a:pt x="3071" y="2529"/>
                    <a:pt x="3192" y="2681"/>
                  </a:cubicBezTo>
                  <a:cubicBezTo>
                    <a:pt x="3740" y="3320"/>
                    <a:pt x="4256" y="4049"/>
                    <a:pt x="4682" y="4870"/>
                  </a:cubicBezTo>
                  <a:cubicBezTo>
                    <a:pt x="5107" y="5721"/>
                    <a:pt x="5381" y="6572"/>
                    <a:pt x="5563" y="7393"/>
                  </a:cubicBezTo>
                  <a:cubicBezTo>
                    <a:pt x="5655" y="7788"/>
                    <a:pt x="5715" y="8153"/>
                    <a:pt x="5746" y="8517"/>
                  </a:cubicBezTo>
                  <a:cubicBezTo>
                    <a:pt x="5776" y="8882"/>
                    <a:pt x="5776" y="9216"/>
                    <a:pt x="5776" y="9551"/>
                  </a:cubicBezTo>
                  <a:cubicBezTo>
                    <a:pt x="5746" y="10797"/>
                    <a:pt x="5533" y="11526"/>
                    <a:pt x="5594" y="11557"/>
                  </a:cubicBezTo>
                  <a:cubicBezTo>
                    <a:pt x="5594" y="11557"/>
                    <a:pt x="5655" y="11374"/>
                    <a:pt x="5715" y="11040"/>
                  </a:cubicBezTo>
                  <a:cubicBezTo>
                    <a:pt x="5776" y="10858"/>
                    <a:pt x="5807" y="10645"/>
                    <a:pt x="5837" y="10402"/>
                  </a:cubicBezTo>
                  <a:cubicBezTo>
                    <a:pt x="5867" y="10159"/>
                    <a:pt x="5928" y="9855"/>
                    <a:pt x="5928" y="9551"/>
                  </a:cubicBezTo>
                  <a:cubicBezTo>
                    <a:pt x="5928" y="9247"/>
                    <a:pt x="5928" y="8882"/>
                    <a:pt x="5898" y="8517"/>
                  </a:cubicBezTo>
                  <a:cubicBezTo>
                    <a:pt x="5898" y="8153"/>
                    <a:pt x="5807" y="7757"/>
                    <a:pt x="5746" y="7362"/>
                  </a:cubicBezTo>
                  <a:cubicBezTo>
                    <a:pt x="5563" y="6542"/>
                    <a:pt x="5290" y="5660"/>
                    <a:pt x="4864" y="4809"/>
                  </a:cubicBezTo>
                  <a:cubicBezTo>
                    <a:pt x="4439" y="3928"/>
                    <a:pt x="3892" y="3198"/>
                    <a:pt x="3344" y="2560"/>
                  </a:cubicBezTo>
                  <a:cubicBezTo>
                    <a:pt x="3192" y="2408"/>
                    <a:pt x="3071" y="2256"/>
                    <a:pt x="2919" y="2104"/>
                  </a:cubicBezTo>
                  <a:cubicBezTo>
                    <a:pt x="2797" y="1982"/>
                    <a:pt x="2645" y="1861"/>
                    <a:pt x="2524" y="1709"/>
                  </a:cubicBezTo>
                  <a:cubicBezTo>
                    <a:pt x="2250" y="1466"/>
                    <a:pt x="1977" y="1253"/>
                    <a:pt x="1733" y="1070"/>
                  </a:cubicBezTo>
                  <a:cubicBezTo>
                    <a:pt x="1490" y="858"/>
                    <a:pt x="1247" y="706"/>
                    <a:pt x="1034" y="584"/>
                  </a:cubicBezTo>
                  <a:cubicBezTo>
                    <a:pt x="852" y="432"/>
                    <a:pt x="639" y="310"/>
                    <a:pt x="487" y="250"/>
                  </a:cubicBezTo>
                  <a:cubicBezTo>
                    <a:pt x="222" y="90"/>
                    <a:pt x="72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0"/>
            <p:cNvSpPr/>
            <p:nvPr/>
          </p:nvSpPr>
          <p:spPr>
            <a:xfrm>
              <a:off x="5799775" y="4112800"/>
              <a:ext cx="237100" cy="315450"/>
            </a:xfrm>
            <a:custGeom>
              <a:avLst/>
              <a:gdLst/>
              <a:ahLst/>
              <a:cxnLst/>
              <a:rect l="l" t="t" r="r" b="b"/>
              <a:pathLst>
                <a:path w="9484" h="12618" extrusionOk="0">
                  <a:moveTo>
                    <a:pt x="7078" y="3310"/>
                  </a:moveTo>
                  <a:cubicBezTo>
                    <a:pt x="7130" y="3310"/>
                    <a:pt x="7182" y="3311"/>
                    <a:pt x="7234" y="3314"/>
                  </a:cubicBezTo>
                  <a:cubicBezTo>
                    <a:pt x="7751" y="3375"/>
                    <a:pt x="8237" y="3618"/>
                    <a:pt x="8602" y="4013"/>
                  </a:cubicBezTo>
                  <a:cubicBezTo>
                    <a:pt x="8936" y="4439"/>
                    <a:pt x="9119" y="4955"/>
                    <a:pt x="9058" y="5472"/>
                  </a:cubicBezTo>
                  <a:cubicBezTo>
                    <a:pt x="8967" y="5989"/>
                    <a:pt x="8633" y="6414"/>
                    <a:pt x="8207" y="6658"/>
                  </a:cubicBezTo>
                  <a:cubicBezTo>
                    <a:pt x="7630" y="7016"/>
                    <a:pt x="6974" y="7140"/>
                    <a:pt x="6335" y="7140"/>
                  </a:cubicBezTo>
                  <a:cubicBezTo>
                    <a:pt x="5997" y="7140"/>
                    <a:pt x="5665" y="7105"/>
                    <a:pt x="5350" y="7053"/>
                  </a:cubicBezTo>
                  <a:cubicBezTo>
                    <a:pt x="4888" y="6978"/>
                    <a:pt x="4450" y="6856"/>
                    <a:pt x="4040" y="6697"/>
                  </a:cubicBezTo>
                  <a:lnTo>
                    <a:pt x="4040" y="6697"/>
                  </a:lnTo>
                  <a:cubicBezTo>
                    <a:pt x="4059" y="6471"/>
                    <a:pt x="4089" y="6245"/>
                    <a:pt x="4134" y="6019"/>
                  </a:cubicBezTo>
                  <a:cubicBezTo>
                    <a:pt x="4347" y="5107"/>
                    <a:pt x="4863" y="4165"/>
                    <a:pt x="5745" y="3648"/>
                  </a:cubicBezTo>
                  <a:cubicBezTo>
                    <a:pt x="6155" y="3430"/>
                    <a:pt x="6614" y="3310"/>
                    <a:pt x="7078" y="3310"/>
                  </a:cubicBezTo>
                  <a:close/>
                  <a:moveTo>
                    <a:pt x="122" y="1"/>
                  </a:moveTo>
                  <a:lnTo>
                    <a:pt x="122" y="1"/>
                  </a:lnTo>
                  <a:cubicBezTo>
                    <a:pt x="122" y="1"/>
                    <a:pt x="0" y="427"/>
                    <a:pt x="31" y="1247"/>
                  </a:cubicBezTo>
                  <a:cubicBezTo>
                    <a:pt x="61" y="2068"/>
                    <a:pt x="243" y="3284"/>
                    <a:pt x="1064" y="4530"/>
                  </a:cubicBezTo>
                  <a:cubicBezTo>
                    <a:pt x="1643" y="5421"/>
                    <a:pt x="2614" y="6279"/>
                    <a:pt x="3856" y="6806"/>
                  </a:cubicBezTo>
                  <a:lnTo>
                    <a:pt x="3856" y="6806"/>
                  </a:lnTo>
                  <a:cubicBezTo>
                    <a:pt x="3846" y="7003"/>
                    <a:pt x="3848" y="7198"/>
                    <a:pt x="3860" y="7387"/>
                  </a:cubicBezTo>
                  <a:cubicBezTo>
                    <a:pt x="3860" y="7843"/>
                    <a:pt x="3952" y="8299"/>
                    <a:pt x="4043" y="8725"/>
                  </a:cubicBezTo>
                  <a:cubicBezTo>
                    <a:pt x="4286" y="9545"/>
                    <a:pt x="4711" y="10275"/>
                    <a:pt x="5228" y="10791"/>
                  </a:cubicBezTo>
                  <a:cubicBezTo>
                    <a:pt x="5715" y="11339"/>
                    <a:pt x="6292" y="11734"/>
                    <a:pt x="6809" y="11977"/>
                  </a:cubicBezTo>
                  <a:cubicBezTo>
                    <a:pt x="7326" y="12250"/>
                    <a:pt x="7812" y="12372"/>
                    <a:pt x="8207" y="12463"/>
                  </a:cubicBezTo>
                  <a:cubicBezTo>
                    <a:pt x="8823" y="12600"/>
                    <a:pt x="9233" y="12617"/>
                    <a:pt x="9400" y="12617"/>
                  </a:cubicBezTo>
                  <a:cubicBezTo>
                    <a:pt x="9455" y="12617"/>
                    <a:pt x="9484" y="12615"/>
                    <a:pt x="9484" y="12615"/>
                  </a:cubicBezTo>
                  <a:cubicBezTo>
                    <a:pt x="9484" y="12615"/>
                    <a:pt x="9028" y="12585"/>
                    <a:pt x="8237" y="12402"/>
                  </a:cubicBezTo>
                  <a:cubicBezTo>
                    <a:pt x="7842" y="12281"/>
                    <a:pt x="7356" y="12159"/>
                    <a:pt x="6839" y="11886"/>
                  </a:cubicBezTo>
                  <a:cubicBezTo>
                    <a:pt x="6353" y="11612"/>
                    <a:pt x="5806" y="11247"/>
                    <a:pt x="5319" y="10700"/>
                  </a:cubicBezTo>
                  <a:cubicBezTo>
                    <a:pt x="4833" y="10184"/>
                    <a:pt x="4438" y="9484"/>
                    <a:pt x="4225" y="8664"/>
                  </a:cubicBezTo>
                  <a:cubicBezTo>
                    <a:pt x="4104" y="8269"/>
                    <a:pt x="4043" y="7843"/>
                    <a:pt x="4012" y="7387"/>
                  </a:cubicBezTo>
                  <a:cubicBezTo>
                    <a:pt x="4012" y="7216"/>
                    <a:pt x="4017" y="7046"/>
                    <a:pt x="4027" y="6875"/>
                  </a:cubicBezTo>
                  <a:lnTo>
                    <a:pt x="4027" y="6875"/>
                  </a:lnTo>
                  <a:cubicBezTo>
                    <a:pt x="4432" y="7034"/>
                    <a:pt x="4864" y="7157"/>
                    <a:pt x="5319" y="7235"/>
                  </a:cubicBezTo>
                  <a:cubicBezTo>
                    <a:pt x="5645" y="7288"/>
                    <a:pt x="5988" y="7322"/>
                    <a:pt x="6337" y="7322"/>
                  </a:cubicBezTo>
                  <a:cubicBezTo>
                    <a:pt x="6999" y="7322"/>
                    <a:pt x="7681" y="7198"/>
                    <a:pt x="8298" y="6840"/>
                  </a:cubicBezTo>
                  <a:cubicBezTo>
                    <a:pt x="8785" y="6536"/>
                    <a:pt x="9180" y="6080"/>
                    <a:pt x="9240" y="5503"/>
                  </a:cubicBezTo>
                  <a:cubicBezTo>
                    <a:pt x="9332" y="4925"/>
                    <a:pt x="9119" y="4348"/>
                    <a:pt x="8754" y="3892"/>
                  </a:cubicBezTo>
                  <a:cubicBezTo>
                    <a:pt x="8389" y="3436"/>
                    <a:pt x="7812" y="3162"/>
                    <a:pt x="7265" y="3132"/>
                  </a:cubicBezTo>
                  <a:cubicBezTo>
                    <a:pt x="7180" y="3123"/>
                    <a:pt x="7095" y="3118"/>
                    <a:pt x="7011" y="3118"/>
                  </a:cubicBezTo>
                  <a:cubicBezTo>
                    <a:pt x="6528" y="3118"/>
                    <a:pt x="6073" y="3263"/>
                    <a:pt x="5684" y="3496"/>
                  </a:cubicBezTo>
                  <a:cubicBezTo>
                    <a:pt x="5198" y="3740"/>
                    <a:pt x="4803" y="4135"/>
                    <a:pt x="4529" y="4560"/>
                  </a:cubicBezTo>
                  <a:cubicBezTo>
                    <a:pt x="4256" y="5016"/>
                    <a:pt x="4073" y="5472"/>
                    <a:pt x="3982" y="5959"/>
                  </a:cubicBezTo>
                  <a:cubicBezTo>
                    <a:pt x="3926" y="6182"/>
                    <a:pt x="3889" y="6406"/>
                    <a:pt x="3869" y="6627"/>
                  </a:cubicBezTo>
                  <a:lnTo>
                    <a:pt x="3869" y="6627"/>
                  </a:lnTo>
                  <a:cubicBezTo>
                    <a:pt x="2687" y="6128"/>
                    <a:pt x="1755" y="5315"/>
                    <a:pt x="1186" y="4439"/>
                  </a:cubicBezTo>
                  <a:cubicBezTo>
                    <a:pt x="365" y="3253"/>
                    <a:pt x="152" y="2038"/>
                    <a:pt x="91" y="1247"/>
                  </a:cubicBezTo>
                  <a:cubicBezTo>
                    <a:pt x="61" y="427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สี่เหลี่ยมผืนผ้า: มุมมน 60">
            <a:extLst>
              <a:ext uri="{FF2B5EF4-FFF2-40B4-BE49-F238E27FC236}">
                <a16:creationId xmlns:a16="http://schemas.microsoft.com/office/drawing/2014/main" xmlns="" id="{C31F7354-3770-4CD1-A627-DEB2B666303C}"/>
              </a:ext>
            </a:extLst>
          </p:cNvPr>
          <p:cNvSpPr/>
          <p:nvPr/>
        </p:nvSpPr>
        <p:spPr>
          <a:xfrm>
            <a:off x="-820700" y="109091"/>
            <a:ext cx="6732394" cy="64633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ความหมายของโคลงภาพพระราชพงศาวดาร</a:t>
            </a: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xmlns="" id="{D474E153-8E83-46A8-939B-9D3204336C00}"/>
              </a:ext>
            </a:extLst>
          </p:cNvPr>
          <p:cNvSpPr txBox="1"/>
          <p:nvPr/>
        </p:nvSpPr>
        <p:spPr>
          <a:xfrm>
            <a:off x="3003991" y="1018983"/>
            <a:ext cx="307731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พระราชพงศาวดาร</a:t>
            </a: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xmlns="" id="{0CCABC31-6712-406D-A89C-EE27A32632F0}"/>
              </a:ext>
            </a:extLst>
          </p:cNvPr>
          <p:cNvSpPr txBox="1"/>
          <p:nvPr/>
        </p:nvSpPr>
        <p:spPr>
          <a:xfrm>
            <a:off x="3593191" y="1889699"/>
            <a:ext cx="4564564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การอวตารของเทพเจ้า (พระนารายณ์) ในศาสนาฮินดู</a:t>
            </a:r>
            <a:endParaRPr lang="th-TH" sz="2800" dirty="0"/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xmlns="" id="{C2361653-1334-4F25-891D-A309309A17F4}"/>
              </a:ext>
            </a:extLst>
          </p:cNvPr>
          <p:cNvSpPr txBox="1"/>
          <p:nvPr/>
        </p:nvSpPr>
        <p:spPr>
          <a:xfrm>
            <a:off x="3053791" y="2906591"/>
            <a:ext cx="176058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พงศาวดาร</a:t>
            </a: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xmlns="" id="{967B3FEE-88AA-4C23-805E-EACE482C9371}"/>
              </a:ext>
            </a:extLst>
          </p:cNvPr>
          <p:cNvSpPr txBox="1"/>
          <p:nvPr/>
        </p:nvSpPr>
        <p:spPr>
          <a:xfrm>
            <a:off x="2067574" y="3676108"/>
            <a:ext cx="6843548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จึงเป็นเรื่องราวที่บันทึกเหตุการณ์พระมหากษัตริย์ผู้เป็นประมุขของประเทศนั้น หรือพระราชกรณียกิจของพระมหากษัตริย์ที่เกี่ยวกับประเทศหรือศาสนาเป็นส่วนใหญ่</a:t>
            </a:r>
          </a:p>
        </p:txBody>
      </p:sp>
    </p:spTree>
    <p:extLst>
      <p:ext uri="{BB962C8B-B14F-4D97-AF65-F5344CB8AC3E}">
        <p14:creationId xmlns:p14="http://schemas.microsoft.com/office/powerpoint/2010/main" val="5091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8D75140-C64F-48EC-B6A1-2493FA65EDC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415271F1-B335-44AB-B253-2BD488268310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E7F5EF86-4E8D-47CB-9A56-43CC79091A59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A50BB3C5-2E5F-4964-A2E4-B15C4C67480C}"/>
              </a:ext>
            </a:extLst>
          </p:cNvPr>
          <p:cNvSpPr txBox="1">
            <a:spLocks/>
          </p:cNvSpPr>
          <p:nvPr/>
        </p:nvSpPr>
        <p:spPr>
          <a:xfrm>
            <a:off x="712788" y="539750"/>
            <a:ext cx="3048051" cy="47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verpass ExtraBold"/>
              <a:buNone/>
              <a:defRPr sz="3000" b="0" i="0" u="none" strike="noStrike" cap="none">
                <a:solidFill>
                  <a:schemeClr val="accent6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การเล่นเสียงสระ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492C565-264C-43DF-9B4A-570781E94FA0}"/>
              </a:ext>
            </a:extLst>
          </p:cNvPr>
          <p:cNvSpPr/>
          <p:nvPr/>
        </p:nvSpPr>
        <p:spPr>
          <a:xfrm>
            <a:off x="2236813" y="1393392"/>
            <a:ext cx="4242009" cy="1893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นงคราญองค์เอกแก้ว	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กระษัตรีย์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มาน</a:t>
            </a:r>
            <a:r>
              <a:rPr lang="th-TH" sz="2000" dirty="0">
                <a:solidFill>
                  <a:srgbClr val="00CC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มนัสกัต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เวที		ยิ่งล้ำ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เกรงพระราชสามี		มลายพระ ชนม์เฮย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ขับ</a:t>
            </a:r>
            <a:r>
              <a:rPr lang="th-TH" sz="2000" dirty="0" err="1">
                <a:solidFill>
                  <a:srgbClr val="00CC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คเช</a:t>
            </a:r>
            <a:r>
              <a:rPr lang="th-TH" sz="2000" dirty="0">
                <a:solidFill>
                  <a:srgbClr val="00CC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นทรเข่น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ค้ำ		สะอึกสู้ดัสกร</a:t>
            </a:r>
            <a:endParaRPr lang="en-US" sz="2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A760E9A5-E1FC-429F-B17D-750E251204E5}"/>
              </a:ext>
            </a:extLst>
          </p:cNvPr>
          <p:cNvSpPr txBox="1"/>
          <p:nvPr/>
        </p:nvSpPr>
        <p:spPr>
          <a:xfrm>
            <a:off x="1002891" y="3540154"/>
            <a:ext cx="645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บทประพันธ์ข้างต้น มีการเล่นเสียงสระ ได้แก่ มนัส – 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กัต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 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คเช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นทร - เข่น</a:t>
            </a:r>
          </a:p>
        </p:txBody>
      </p:sp>
    </p:spTree>
    <p:extLst>
      <p:ext uri="{BB962C8B-B14F-4D97-AF65-F5344CB8AC3E}">
        <p14:creationId xmlns:p14="http://schemas.microsoft.com/office/powerpoint/2010/main" val="33734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452FEF81-A2AB-4B47-B3BF-04E7051BCF30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3FBFBC78-2F06-45F9-851F-81AD1CE473D5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0815154F-0B1D-43AB-9389-1DF8403167BC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41ECECC9-FA72-4C7D-BA29-80939296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20" y="540612"/>
            <a:ext cx="3202909" cy="477838"/>
          </a:xfrm>
        </p:spPr>
        <p:txBody>
          <a:bodyPr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การใช้คำแสดงนาฏการ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FBAAECDA-8E7D-40EC-9ED9-1D71E0F18A75}"/>
              </a:ext>
            </a:extLst>
          </p:cNvPr>
          <p:cNvSpPr/>
          <p:nvPr/>
        </p:nvSpPr>
        <p:spPr>
          <a:xfrm>
            <a:off x="2247874" y="1265977"/>
            <a:ext cx="495593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พลไกรกองน่าเร้า	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โรมรัน 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กันเฮย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ช้างพระเจ้าแปรประจัญ		คชไท้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สารทรง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ซวดเซ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ผัน		หลัง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แล่น เตลิด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000" dirty="0" err="1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เต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ลงขับคชไล่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ใกล้		หวิดท้ายคชาธาร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th-TH" sz="20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ขุนมอญ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ร่อนง้าวฟาด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ฉาดฉะ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ขาดแล่งตราบอุระ		หรุบดิ้น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6041213A-F98C-42BC-8C37-386ACC655F6F}"/>
              </a:ext>
            </a:extLst>
          </p:cNvPr>
          <p:cNvSpPr/>
          <p:nvPr/>
        </p:nvSpPr>
        <p:spPr>
          <a:xfrm>
            <a:off x="2247874" y="2907321"/>
            <a:ext cx="3619545" cy="508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285E91CE-7931-43B4-A948-C8578C3D496B}"/>
              </a:ext>
            </a:extLst>
          </p:cNvPr>
          <p:cNvSpPr txBox="1"/>
          <p:nvPr/>
        </p:nvSpPr>
        <p:spPr>
          <a:xfrm>
            <a:off x="646420" y="3468156"/>
            <a:ext cx="7794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มีการใช้คำให้เกิดภาพการสู้รบต่าง ๆ หรือภาพการเคลื่อนไหวที่ชัดเจน ทำให้ผู้อ่านจินตนาการถึงภาพ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สงคราม มีกองทัพอันยิ่งใหญ่เข้าต่อสู้กันอย่างชุลมุน ตลอดจนภาพการใช้ง้าวฟาดพระสุริโย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ทำให้รู้สึกราวกับได้ร่วมอยู่ในเหตุการณ์จริง</a:t>
            </a:r>
          </a:p>
        </p:txBody>
      </p:sp>
    </p:spTree>
    <p:extLst>
      <p:ext uri="{BB962C8B-B14F-4D97-AF65-F5344CB8AC3E}">
        <p14:creationId xmlns:p14="http://schemas.microsoft.com/office/powerpoint/2010/main" val="14934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452FEF81-A2AB-4B47-B3BF-04E7051BCF30}"/>
              </a:ext>
            </a:extLst>
          </p:cNvPr>
          <p:cNvGrpSpPr/>
          <p:nvPr/>
        </p:nvGrpSpPr>
        <p:grpSpPr>
          <a:xfrm>
            <a:off x="553764" y="1093561"/>
            <a:ext cx="9106931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3FBFBC78-2F06-45F9-851F-81AD1CE473D5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0815154F-0B1D-43AB-9389-1DF8403167BC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6AB64D80-CECC-4AA0-8BBF-1B86D334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14" y="396905"/>
            <a:ext cx="3516005" cy="477838"/>
          </a:xfrm>
        </p:spPr>
        <p:txBody>
          <a:bodyPr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การใช้คำให้เกิดภาพและเสียง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8911A685-3B6F-476F-841C-F7B8E6CE2035}"/>
              </a:ext>
            </a:extLst>
          </p:cNvPr>
          <p:cNvSpPr/>
          <p:nvPr/>
        </p:nvSpPr>
        <p:spPr>
          <a:xfrm>
            <a:off x="2455021" y="1129654"/>
            <a:ext cx="4590651" cy="18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ขุนมอญร่อนง้าวฟาด	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ฉาดฉะ</a:t>
            </a:r>
            <a:endParaRPr lang="en-US" sz="2000" dirty="0">
              <a:solidFill>
                <a:srgbClr val="FF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ขาดแล่ง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ตราบอุระ		</a:t>
            </a:r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หรุบดิ้น</a:t>
            </a:r>
            <a:endParaRPr lang="en-US" sz="2000" dirty="0">
              <a:solidFill>
                <a:srgbClr val="FF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โอรสรีบกันพระ		ศพสู่ นครแฮ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สูญชีพไป่สูญสิ้น		พจน์ผู้สรรเสริญ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AB8CC495-1F53-4F57-B8B3-8C87C31A08DF}"/>
              </a:ext>
            </a:extLst>
          </p:cNvPr>
          <p:cNvSpPr txBox="1"/>
          <p:nvPr/>
        </p:nvSpPr>
        <p:spPr>
          <a:xfrm>
            <a:off x="951271" y="3130934"/>
            <a:ext cx="8103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มีการใช้คำให้เกิดภาพและเสียง คือ “ฉาดฉะ” เป็นเสียงของง้าวที่ฟันพระสุริโย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มีการใช้ คำว่า “หรุบดิ้น” ซึ่งคำว่าหรุบ หมายถึง ร่วง หล่น และคำว่าดิ้น หมายถึง อาการสะบัดไปมาอย่างแรง  ทำให้เห็นภาพเหตุการณ์ตามได้ เกิดจินตนาการถึงการต่อสู้บนหลังช้าง ตอนที่พระสุริโย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โดยฟาด   ด้วยง้าวร่วงลงมาและยังดิ้นอยู่ ทำให้ผู้อ่านเข้าถึงอารมณ์ เหมือนอยู่ในเหตุการณ์จริง</a:t>
            </a:r>
          </a:p>
        </p:txBody>
      </p:sp>
    </p:spTree>
    <p:extLst>
      <p:ext uri="{BB962C8B-B14F-4D97-AF65-F5344CB8AC3E}">
        <p14:creationId xmlns:p14="http://schemas.microsoft.com/office/powerpoint/2010/main" val="196053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16643CB9-17E4-4EBE-9A5A-E75C54DFF6FC}"/>
              </a:ext>
            </a:extLst>
          </p:cNvPr>
          <p:cNvSpPr txBox="1"/>
          <p:nvPr/>
        </p:nvSpPr>
        <p:spPr>
          <a:xfrm>
            <a:off x="530074" y="1495923"/>
            <a:ext cx="562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คุณค่าด้านสังคม</a:t>
            </a:r>
          </a:p>
          <a:p>
            <a:r>
              <a:rPr lang="th-TH" sz="4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3483721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xmlns="" id="{FE4BB59E-91A3-4AB1-8D4D-08B94F54B82D}"/>
              </a:ext>
            </a:extLst>
          </p:cNvPr>
          <p:cNvGrpSpPr/>
          <p:nvPr/>
        </p:nvGrpSpPr>
        <p:grpSpPr>
          <a:xfrm>
            <a:off x="63866" y="2411072"/>
            <a:ext cx="4348276" cy="1679565"/>
            <a:chOff x="481810" y="2262030"/>
            <a:chExt cx="4095080" cy="1679565"/>
          </a:xfrm>
        </p:grpSpPr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5217FAD0-1938-4B33-B265-8059D427EB07}"/>
                </a:ext>
              </a:extLst>
            </p:cNvPr>
            <p:cNvSpPr/>
            <p:nvPr/>
          </p:nvSpPr>
          <p:spPr>
            <a:xfrm>
              <a:off x="481810" y="2262030"/>
              <a:ext cx="4085302" cy="1679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ชื่อเรื่องรอง 1">
              <a:extLst>
                <a:ext uri="{FF2B5EF4-FFF2-40B4-BE49-F238E27FC236}">
                  <a16:creationId xmlns:a16="http://schemas.microsoft.com/office/drawing/2014/main" xmlns="" id="{C6B23543-2937-41AE-B4E1-9E778EE11533}"/>
                </a:ext>
              </a:extLst>
            </p:cNvPr>
            <p:cNvSpPr txBox="1">
              <a:spLocks/>
            </p:cNvSpPr>
            <p:nvPr/>
          </p:nvSpPr>
          <p:spPr>
            <a:xfrm>
              <a:off x="481810" y="2411073"/>
              <a:ext cx="4095080" cy="1392058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thaiDist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แสดงให้เห็นสภาพเหตุการณ์ทางประวัติศาสตร์ เช่น </a:t>
              </a:r>
              <a:r>
                <a:rPr lang="th-TH" sz="24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สงครามระหว่างหงสาวดีกับอยุธยา (การกระทำยุทธหัตถี)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BB859AF2-555A-499E-98E9-CBAE94F88DEF}"/>
              </a:ext>
            </a:extLst>
          </p:cNvPr>
          <p:cNvGrpSpPr/>
          <p:nvPr/>
        </p:nvGrpSpPr>
        <p:grpSpPr>
          <a:xfrm>
            <a:off x="4572000" y="2411071"/>
            <a:ext cx="4337893" cy="1679565"/>
            <a:chOff x="4741636" y="2411073"/>
            <a:chExt cx="4085302" cy="1679565"/>
          </a:xfrm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xmlns="" id="{11FAF554-4B4F-453D-8A85-2B240B92129F}"/>
                </a:ext>
              </a:extLst>
            </p:cNvPr>
            <p:cNvSpPr/>
            <p:nvPr/>
          </p:nvSpPr>
          <p:spPr>
            <a:xfrm>
              <a:off x="4741636" y="2411073"/>
              <a:ext cx="4085302" cy="1679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endParaRPr 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ชื่อเรื่องรอง 1">
              <a:extLst>
                <a:ext uri="{FF2B5EF4-FFF2-40B4-BE49-F238E27FC236}">
                  <a16:creationId xmlns:a16="http://schemas.microsoft.com/office/drawing/2014/main" xmlns="" id="{EE10F2B9-EB04-4830-859A-6A4BB0EB043C}"/>
                </a:ext>
              </a:extLst>
            </p:cNvPr>
            <p:cNvSpPr txBox="1">
              <a:spLocks/>
            </p:cNvSpPr>
            <p:nvPr/>
          </p:nvSpPr>
          <p:spPr>
            <a:xfrm>
              <a:off x="4865809" y="2504318"/>
              <a:ext cx="3836955" cy="1493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Anton"/>
                  <a:ea typeface="Anton"/>
                  <a:cs typeface="Anton"/>
                  <a:sym typeface="Anton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1"/>
                </a:buClr>
                <a:buSzPts val="1400"/>
                <a:buFont typeface="Montserrat Medium"/>
                <a:buNone/>
                <a:defRPr sz="2800" b="0" i="0" u="none" strike="noStrike" cap="none">
                  <a:solidFill>
                    <a:schemeClr val="dk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9pPr>
            </a:lstStyle>
            <a:p>
              <a:pPr algn="thaiDist"/>
              <a:r>
                <a:rPr lang="th-TH" sz="2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แสดงให้เห็น</a:t>
              </a:r>
              <a:r>
                <a:rPr lang="th-TH" sz="2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2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ยุทธหัตถี เป็นการทำ</a:t>
              </a:r>
            </a:p>
            <a:p>
              <a:pPr algn="thaiDist"/>
              <a:r>
                <a:rPr lang="th-TH" sz="2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สงครามบนหลังช้างตามประเพณีโบราณของ</a:t>
              </a:r>
            </a:p>
            <a:p>
              <a:pPr algn="thaiDist"/>
              <a:r>
                <a:rPr lang="th-TH" sz="2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กษัตริย์ เป็นการทำสงครามแห่งเกียรติยศ เพราะ</a:t>
              </a:r>
            </a:p>
            <a:p>
              <a:pPr algn="thaiDist"/>
              <a:r>
                <a:rPr lang="th-TH" sz="2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ช้างถือเป็นสัตว์ใหญ่คู่บ้านคู่เมือง และปะทะกัน</a:t>
              </a:r>
            </a:p>
          </p:txBody>
        </p:sp>
      </p:grpSp>
      <p:sp>
        <p:nvSpPr>
          <p:cNvPr id="6" name="ชื่อเรื่อง 3">
            <a:extLst>
              <a:ext uri="{FF2B5EF4-FFF2-40B4-BE49-F238E27FC236}">
                <a16:creationId xmlns:a16="http://schemas.microsoft.com/office/drawing/2014/main" xmlns="" id="{7CF877E1-93B8-44C0-A48A-93D45D5B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7" y="625520"/>
            <a:ext cx="6581921" cy="714850"/>
          </a:xfrm>
        </p:spPr>
        <p:txBody>
          <a:bodyPr/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คุณค่าด้านสังคมและวัฒนธรรม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A052AFF0-D687-4F63-AAB1-B4C68A958A13}"/>
              </a:ext>
            </a:extLst>
          </p:cNvPr>
          <p:cNvSpPr/>
          <p:nvPr/>
        </p:nvSpPr>
        <p:spPr>
          <a:xfrm>
            <a:off x="1508361" y="1695309"/>
            <a:ext cx="1976967" cy="4282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คุณค่าด้านสังคม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67F592C6-8EFA-4E5D-A218-A10FB68B1367}"/>
              </a:ext>
            </a:extLst>
          </p:cNvPr>
          <p:cNvSpPr/>
          <p:nvPr/>
        </p:nvSpPr>
        <p:spPr>
          <a:xfrm>
            <a:off x="5616942" y="1661592"/>
            <a:ext cx="2363004" cy="4282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1920227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16643CB9-17E4-4EBE-9A5A-E75C54DFF6FC}"/>
              </a:ext>
            </a:extLst>
          </p:cNvPr>
          <p:cNvSpPr txBox="1"/>
          <p:nvPr/>
        </p:nvSpPr>
        <p:spPr>
          <a:xfrm>
            <a:off x="600437" y="1950471"/>
            <a:ext cx="3971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ข้อคิดจากเรื่อง</a:t>
            </a:r>
          </a:p>
        </p:txBody>
      </p:sp>
      <p:sp>
        <p:nvSpPr>
          <p:cNvPr id="7" name="Google Shape;1244;p42">
            <a:extLst>
              <a:ext uri="{FF2B5EF4-FFF2-40B4-BE49-F238E27FC236}">
                <a16:creationId xmlns:a16="http://schemas.microsoft.com/office/drawing/2014/main" xmlns="" id="{9F06DB17-872A-4C52-94A8-23DF269C4613}"/>
              </a:ext>
            </a:extLst>
          </p:cNvPr>
          <p:cNvSpPr/>
          <p:nvPr/>
        </p:nvSpPr>
        <p:spPr>
          <a:xfrm>
            <a:off x="5744978" y="1991145"/>
            <a:ext cx="1857816" cy="1323438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480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452FEF81-A2AB-4B47-B3BF-04E7051BCF30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4" name="Google Shape;1865;p53">
              <a:extLst>
                <a:ext uri="{FF2B5EF4-FFF2-40B4-BE49-F238E27FC236}">
                  <a16:creationId xmlns:a16="http://schemas.microsoft.com/office/drawing/2014/main" xmlns="" id="{3FBFBC78-2F06-45F9-851F-81AD1CE473D5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EC8686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Google Shape;1866;p53">
              <a:extLst>
                <a:ext uri="{FF2B5EF4-FFF2-40B4-BE49-F238E27FC236}">
                  <a16:creationId xmlns:a16="http://schemas.microsoft.com/office/drawing/2014/main" xmlns="" id="{0815154F-0B1D-43AB-9389-1DF8403167BC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FFCCCC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ชื่อเรื่องรอง 2">
            <a:extLst>
              <a:ext uri="{FF2B5EF4-FFF2-40B4-BE49-F238E27FC236}">
                <a16:creationId xmlns:a16="http://schemas.microsoft.com/office/drawing/2014/main" xmlns="" id="{939E8738-43F8-4FAB-B723-068CBFBE6067}"/>
              </a:ext>
            </a:extLst>
          </p:cNvPr>
          <p:cNvSpPr txBox="1">
            <a:spLocks/>
          </p:cNvSpPr>
          <p:nvPr/>
        </p:nvSpPr>
        <p:spPr>
          <a:xfrm>
            <a:off x="1151458" y="383190"/>
            <a:ext cx="2638877" cy="745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ข้อคิดจากเรื่อง</a:t>
            </a:r>
          </a:p>
          <a:p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8A9A6762-B982-4F84-9232-F8D90812C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140" y="1595713"/>
            <a:ext cx="5884208" cy="2718189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ความกตัญญูกตเวทีต่อผู้มีพระคุณ </a:t>
            </a:r>
            <a:b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รู้จักเสียสละหรือทำเพื่อส่วนรวม 	</a:t>
            </a:r>
            <a:b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 ปลูกจิตสำนึกให้เห็นคุณค่าความเสียสละของวีรชนไทย </a:t>
            </a:r>
            <a:b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๔. บุรุษหรือสตรีย่อมมีความกล้าหาญเหมือนกัน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82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h3.googleusercontent.com/RTE6AmmdY_u58vpj3CzRh8jbo3CNBi2WjVFFATZIwr-msAIk_OEFhM6SeBOFVde5w6ySCYEezfM7TJEjPGBh7uxjncTsX8DLJNwabqUgJVY54lfjLYD14Pe760l1kWvYj5L8-0g">
            <a:extLst>
              <a:ext uri="{FF2B5EF4-FFF2-40B4-BE49-F238E27FC236}">
                <a16:creationId xmlns:a16="http://schemas.microsoft.com/office/drawing/2014/main" xmlns="" id="{A1982790-7FEF-4319-AAA1-E1C0C0FAFC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7243"/>
            <a:ext cx="4953000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B31CB400-C8ED-436F-A918-6876AEBEC1BD}"/>
              </a:ext>
            </a:extLst>
          </p:cNvPr>
          <p:cNvGrpSpPr/>
          <p:nvPr/>
        </p:nvGrpSpPr>
        <p:grpSpPr>
          <a:xfrm>
            <a:off x="2103027" y="2382830"/>
            <a:ext cx="7300143" cy="2090943"/>
            <a:chOff x="921927" y="1526277"/>
            <a:chExt cx="7300143" cy="2090943"/>
          </a:xfrm>
        </p:grpSpPr>
        <p:sp>
          <p:nvSpPr>
            <p:cNvPr id="4" name="Google Shape;1493;p40">
              <a:extLst>
                <a:ext uri="{FF2B5EF4-FFF2-40B4-BE49-F238E27FC236}">
                  <a16:creationId xmlns:a16="http://schemas.microsoft.com/office/drawing/2014/main" xmlns="" id="{1A257632-555A-4731-9B4D-0E581F282CE1}"/>
                </a:ext>
              </a:extLst>
            </p:cNvPr>
            <p:cNvSpPr/>
            <p:nvPr/>
          </p:nvSpPr>
          <p:spPr>
            <a:xfrm>
              <a:off x="1349417" y="1526277"/>
              <a:ext cx="6445165" cy="2090943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rgbClr val="D7E7F5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xmlns="" id="{F33CE4E1-8D98-4510-AA98-2D1868613444}"/>
                </a:ext>
              </a:extLst>
            </p:cNvPr>
            <p:cNvSpPr txBox="1"/>
            <p:nvPr/>
          </p:nvSpPr>
          <p:spPr>
            <a:xfrm>
              <a:off x="921927" y="2110083"/>
              <a:ext cx="7300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พันท้ายนรสิงห์ถวายชีวิต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5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12">
            <a:extLst>
              <a:ext uri="{FF2B5EF4-FFF2-40B4-BE49-F238E27FC236}">
                <a16:creationId xmlns:a16="http://schemas.microsoft.com/office/drawing/2014/main" xmlns="" id="{5419B907-238D-47FB-ACAB-8010E34D6A7A}"/>
              </a:ext>
            </a:extLst>
          </p:cNvPr>
          <p:cNvSpPr txBox="1">
            <a:spLocks/>
          </p:cNvSpPr>
          <p:nvPr/>
        </p:nvSpPr>
        <p:spPr>
          <a:xfrm>
            <a:off x="1677568" y="496344"/>
            <a:ext cx="5788864" cy="994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  <a:tabLst>
                <a:tab pos="2633663" algn="l"/>
              </a:tabLst>
              <a:defRPr sz="160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โคลงประกอบรูปที่ ๕๖ </a:t>
            </a:r>
            <a:br>
              <a:rPr lang="th-TH" sz="28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แผ่นดินสมเด็จพระเจ้าเสือ ภาพพันท้ายนรสิงห์ถวายชีวิต</a:t>
            </a:r>
            <a:endParaRPr lang="th-TH" sz="1200" b="1" dirty="0">
              <a:solidFill>
                <a:schemeClr val="accent1">
                  <a:lumMod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Rectangle 1">
            <a:extLst>
              <a:ext uri="{FF2B5EF4-FFF2-40B4-BE49-F238E27FC236}">
                <a16:creationId xmlns:a16="http://schemas.microsoft.com/office/drawing/2014/main" xmlns="" id="{02673CC0-CC17-4591-BB0D-8A49FE47D65D}"/>
              </a:ext>
            </a:extLst>
          </p:cNvPr>
          <p:cNvSpPr/>
          <p:nvPr/>
        </p:nvSpPr>
        <p:spPr>
          <a:xfrm>
            <a:off x="1594686" y="4141268"/>
            <a:ext cx="6181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พระนิพนธ์ในพระเจ้าบรมวงศ์เธอ กรมพระนราธิปประพันธ์พงศ์</a:t>
            </a:r>
          </a:p>
          <a:p>
            <a:pPr algn="ctr"/>
            <a:r>
              <a:rPr lang="th-TH" sz="20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ภาพเขียนฝีมือนายทอง (พระ</a:t>
            </a:r>
            <a:r>
              <a:rPr lang="th-TH" sz="2000" b="1" dirty="0" err="1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วรร</a:t>
            </a:r>
            <a:r>
              <a:rPr lang="th-TH" sz="2000" b="1" dirty="0">
                <a:solidFill>
                  <a:schemeClr val="accent1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ณวาดวิจิตร) </a:t>
            </a:r>
          </a:p>
        </p:txBody>
      </p:sp>
      <p:pic>
        <p:nvPicPr>
          <p:cNvPr id="5" name="Picture 2" descr="https://lh3.googleusercontent.com/RTE6AmmdY_u58vpj3CzRh8jbo3CNBi2WjVFFATZIwr-msAIk_OEFhM6SeBOFVde5w6ySCYEezfM7TJEjPGBh7uxjncTsX8DLJNwabqUgJVY54lfjLYD14Pe760l1kWvYj5L8-0g">
            <a:extLst>
              <a:ext uri="{FF2B5EF4-FFF2-40B4-BE49-F238E27FC236}">
                <a16:creationId xmlns:a16="http://schemas.microsoft.com/office/drawing/2014/main" xmlns="" id="{17F7C0D6-E200-4776-BD10-78DF1C31D9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89" y="1491130"/>
            <a:ext cx="3987622" cy="249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8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Google Shape;3539;p42"/>
          <p:cNvSpPr txBox="1">
            <a:spLocks noGrp="1"/>
          </p:cNvSpPr>
          <p:nvPr>
            <p:ph type="body" idx="1"/>
          </p:nvPr>
        </p:nvSpPr>
        <p:spPr>
          <a:xfrm>
            <a:off x="714300" y="1734450"/>
            <a:ext cx="28080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3540" name="Google Shape;3540;p42"/>
          <p:cNvGrpSpPr/>
          <p:nvPr/>
        </p:nvGrpSpPr>
        <p:grpSpPr>
          <a:xfrm>
            <a:off x="7882460" y="334575"/>
            <a:ext cx="548733" cy="498301"/>
            <a:chOff x="3652400" y="3788700"/>
            <a:chExt cx="700450" cy="636075"/>
          </a:xfrm>
        </p:grpSpPr>
        <p:sp>
          <p:nvSpPr>
            <p:cNvPr id="3541" name="Google Shape;3541;p4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6" name="Google Shape;3556;p42"/>
          <p:cNvSpPr/>
          <p:nvPr/>
        </p:nvSpPr>
        <p:spPr>
          <a:xfrm>
            <a:off x="8168147" y="457989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xmlns="" id="{3D0BD3B1-1FAF-43A9-956A-94082648E494}"/>
              </a:ext>
            </a:extLst>
          </p:cNvPr>
          <p:cNvSpPr/>
          <p:nvPr/>
        </p:nvSpPr>
        <p:spPr>
          <a:xfrm>
            <a:off x="-616450" y="574743"/>
            <a:ext cx="5917915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พระราชประวัติผู้ทรงพระราชนิพนธ์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xmlns="" id="{65B792D9-AE67-46FE-B6D8-A94B3B64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42" y="1221074"/>
            <a:ext cx="2475722" cy="2965216"/>
          </a:xfrm>
          <a:prstGeom prst="rect">
            <a:avLst/>
          </a:prstGeom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55D4DF59-81C1-4EEE-8A66-7BCCAD06A59D}"/>
              </a:ext>
            </a:extLst>
          </p:cNvPr>
          <p:cNvSpPr/>
          <p:nvPr/>
        </p:nvSpPr>
        <p:spPr>
          <a:xfrm>
            <a:off x="2814557" y="2371640"/>
            <a:ext cx="560813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 defTabSz="457200">
              <a:buClrTx/>
              <a:buFontTx/>
              <a:buNone/>
            </a:pPr>
            <a:r>
              <a:rPr lang="th-TH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	พระเจ้าบรมวงศ์เธอ กรมพระนราธิปประพันธ์พงศ์ มีพระนามเดิมว่า “พระองค์เจ้าวรวรรณากร” ทรงเป็น</a:t>
            </a:r>
            <a:r>
              <a:rPr lang="th-TH" sz="2000" kern="1200" dirty="0">
                <a:solidFill>
                  <a:srgbClr val="FF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พระราชโอรส</a:t>
            </a:r>
            <a:r>
              <a:rPr lang="th-TH" sz="2000" b="1" kern="1200" dirty="0">
                <a:solidFill>
                  <a:srgbClr val="C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ลำดับที่ ๕๖ </a:t>
            </a:r>
            <a:r>
              <a:rPr lang="th-TH" sz="2000" kern="1200" dirty="0">
                <a:solidFill>
                  <a:srgbClr val="FF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ในพระบาทสมเด็จพระจอมเกล้าเจ้าอยู่หัวและเจ้าจอมมารดาเขียน </a:t>
            </a:r>
            <a:r>
              <a:rPr lang="th-TH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ประสูติเมื่อวันที่ ๒๐ พฤศจิกายน พ.ศ. ๒๔๐๔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3401EDA1-6CC2-4162-91AC-740ABE6C238A}"/>
              </a:ext>
            </a:extLst>
          </p:cNvPr>
          <p:cNvSpPr/>
          <p:nvPr/>
        </p:nvSpPr>
        <p:spPr>
          <a:xfrm>
            <a:off x="2749949" y="1511884"/>
            <a:ext cx="5655715" cy="599459"/>
          </a:xfrm>
          <a:prstGeom prst="rect">
            <a:avLst/>
          </a:prstGeom>
          <a:solidFill>
            <a:srgbClr val="BFEAF3"/>
          </a:solidFill>
        </p:spPr>
        <p:txBody>
          <a:bodyPr wrap="none">
            <a:spAutoFit/>
          </a:bodyPr>
          <a:lstStyle/>
          <a:p>
            <a:pPr lvl="0" algn="ctr" defTabSz="457200">
              <a:lnSpc>
                <a:spcPct val="107000"/>
              </a:lnSpc>
              <a:spcBef>
                <a:spcPts val="1200"/>
              </a:spcBef>
              <a:buClrTx/>
              <a:defRPr/>
            </a:pPr>
            <a:r>
              <a:rPr lang="th-TH" sz="3200" b="1" kern="1200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พระเจ้าบรมวงศ์เธอ กรมพระนราธิปประพันธ์พงศ์</a:t>
            </a:r>
            <a:endPara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33" name="Google Shape;3927;p60">
            <a:extLst>
              <a:ext uri="{FF2B5EF4-FFF2-40B4-BE49-F238E27FC236}">
                <a16:creationId xmlns:a16="http://schemas.microsoft.com/office/drawing/2014/main" xmlns="" id="{FDDA14F1-50A6-4C2C-A97D-49319424C52F}"/>
              </a:ext>
            </a:extLst>
          </p:cNvPr>
          <p:cNvGrpSpPr/>
          <p:nvPr/>
        </p:nvGrpSpPr>
        <p:grpSpPr>
          <a:xfrm>
            <a:off x="7762240" y="3338417"/>
            <a:ext cx="889525" cy="1423700"/>
            <a:chOff x="752175" y="129925"/>
            <a:chExt cx="889525" cy="1423700"/>
          </a:xfrm>
        </p:grpSpPr>
        <p:sp>
          <p:nvSpPr>
            <p:cNvPr id="34" name="Google Shape;3928;p60">
              <a:extLst>
                <a:ext uri="{FF2B5EF4-FFF2-40B4-BE49-F238E27FC236}">
                  <a16:creationId xmlns:a16="http://schemas.microsoft.com/office/drawing/2014/main" xmlns="" id="{1256B879-8D8D-4AD9-AFD5-7B76931A3779}"/>
                </a:ext>
              </a:extLst>
            </p:cNvPr>
            <p:cNvSpPr/>
            <p:nvPr/>
          </p:nvSpPr>
          <p:spPr>
            <a:xfrm>
              <a:off x="889450" y="770625"/>
              <a:ext cx="208625" cy="82850"/>
            </a:xfrm>
            <a:custGeom>
              <a:avLst/>
              <a:gdLst/>
              <a:ahLst/>
              <a:cxnLst/>
              <a:rect l="l" t="t" r="r" b="b"/>
              <a:pathLst>
                <a:path w="8345" h="3314" extrusionOk="0">
                  <a:moveTo>
                    <a:pt x="3506" y="0"/>
                  </a:moveTo>
                  <a:cubicBezTo>
                    <a:pt x="3141" y="0"/>
                    <a:pt x="2777" y="24"/>
                    <a:pt x="2420" y="70"/>
                  </a:cubicBezTo>
                  <a:cubicBezTo>
                    <a:pt x="1675" y="163"/>
                    <a:pt x="1024" y="504"/>
                    <a:pt x="497" y="1032"/>
                  </a:cubicBezTo>
                  <a:cubicBezTo>
                    <a:pt x="124" y="1373"/>
                    <a:pt x="0" y="1931"/>
                    <a:pt x="155" y="2428"/>
                  </a:cubicBezTo>
                  <a:cubicBezTo>
                    <a:pt x="435" y="2986"/>
                    <a:pt x="1086" y="3141"/>
                    <a:pt x="1706" y="3203"/>
                  </a:cubicBezTo>
                  <a:cubicBezTo>
                    <a:pt x="2348" y="3286"/>
                    <a:pt x="2989" y="3313"/>
                    <a:pt x="3630" y="3313"/>
                  </a:cubicBezTo>
                  <a:cubicBezTo>
                    <a:pt x="3950" y="3313"/>
                    <a:pt x="4271" y="3306"/>
                    <a:pt x="4591" y="3296"/>
                  </a:cubicBezTo>
                  <a:cubicBezTo>
                    <a:pt x="5026" y="3265"/>
                    <a:pt x="5491" y="3234"/>
                    <a:pt x="5925" y="3141"/>
                  </a:cubicBezTo>
                  <a:cubicBezTo>
                    <a:pt x="6794" y="2955"/>
                    <a:pt x="7631" y="2552"/>
                    <a:pt x="8345" y="1993"/>
                  </a:cubicBezTo>
                  <a:lnTo>
                    <a:pt x="8314" y="970"/>
                  </a:lnTo>
                  <a:cubicBezTo>
                    <a:pt x="7197" y="318"/>
                    <a:pt x="5863" y="194"/>
                    <a:pt x="4591" y="70"/>
                  </a:cubicBezTo>
                  <a:cubicBezTo>
                    <a:pt x="4235" y="24"/>
                    <a:pt x="3870" y="0"/>
                    <a:pt x="3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9;p60">
              <a:extLst>
                <a:ext uri="{FF2B5EF4-FFF2-40B4-BE49-F238E27FC236}">
                  <a16:creationId xmlns:a16="http://schemas.microsoft.com/office/drawing/2014/main" xmlns="" id="{41DA855E-6B77-4201-AF59-D5A4AB5F9BC2}"/>
                </a:ext>
              </a:extLst>
            </p:cNvPr>
            <p:cNvSpPr/>
            <p:nvPr/>
          </p:nvSpPr>
          <p:spPr>
            <a:xfrm>
              <a:off x="1126750" y="889975"/>
              <a:ext cx="131850" cy="81800"/>
            </a:xfrm>
            <a:custGeom>
              <a:avLst/>
              <a:gdLst/>
              <a:ahLst/>
              <a:cxnLst/>
              <a:rect l="l" t="t" r="r" b="b"/>
              <a:pathLst>
                <a:path w="5274" h="3272" extrusionOk="0">
                  <a:moveTo>
                    <a:pt x="4305" y="1"/>
                  </a:moveTo>
                  <a:cubicBezTo>
                    <a:pt x="4203" y="1"/>
                    <a:pt x="4101" y="15"/>
                    <a:pt x="4002" y="42"/>
                  </a:cubicBezTo>
                  <a:cubicBezTo>
                    <a:pt x="2575" y="197"/>
                    <a:pt x="1210" y="662"/>
                    <a:pt x="0" y="1438"/>
                  </a:cubicBezTo>
                  <a:lnTo>
                    <a:pt x="466" y="2648"/>
                  </a:lnTo>
                  <a:cubicBezTo>
                    <a:pt x="939" y="3056"/>
                    <a:pt x="1547" y="3271"/>
                    <a:pt x="2154" y="3271"/>
                  </a:cubicBezTo>
                  <a:cubicBezTo>
                    <a:pt x="2423" y="3271"/>
                    <a:pt x="2691" y="3229"/>
                    <a:pt x="2947" y="3144"/>
                  </a:cubicBezTo>
                  <a:cubicBezTo>
                    <a:pt x="3816" y="2834"/>
                    <a:pt x="4498" y="2244"/>
                    <a:pt x="4932" y="1438"/>
                  </a:cubicBezTo>
                  <a:cubicBezTo>
                    <a:pt x="5118" y="1066"/>
                    <a:pt x="5274" y="569"/>
                    <a:pt x="4994" y="259"/>
                  </a:cubicBezTo>
                  <a:cubicBezTo>
                    <a:pt x="4797" y="83"/>
                    <a:pt x="4552" y="1"/>
                    <a:pt x="4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30;p60">
              <a:extLst>
                <a:ext uri="{FF2B5EF4-FFF2-40B4-BE49-F238E27FC236}">
                  <a16:creationId xmlns:a16="http://schemas.microsoft.com/office/drawing/2014/main" xmlns="" id="{C108A173-F4DC-415C-A408-E10F6D1966E5}"/>
                </a:ext>
              </a:extLst>
            </p:cNvPr>
            <p:cNvSpPr/>
            <p:nvPr/>
          </p:nvSpPr>
          <p:spPr>
            <a:xfrm>
              <a:off x="1275650" y="1035900"/>
              <a:ext cx="131850" cy="82150"/>
            </a:xfrm>
            <a:custGeom>
              <a:avLst/>
              <a:gdLst/>
              <a:ahLst/>
              <a:cxnLst/>
              <a:rect l="l" t="t" r="r" b="b"/>
              <a:pathLst>
                <a:path w="5274" h="3286" extrusionOk="0">
                  <a:moveTo>
                    <a:pt x="4273" y="1"/>
                  </a:moveTo>
                  <a:cubicBezTo>
                    <a:pt x="4182" y="1"/>
                    <a:pt x="4091" y="12"/>
                    <a:pt x="4002" y="37"/>
                  </a:cubicBezTo>
                  <a:cubicBezTo>
                    <a:pt x="2575" y="192"/>
                    <a:pt x="1210" y="688"/>
                    <a:pt x="0" y="1432"/>
                  </a:cubicBezTo>
                  <a:lnTo>
                    <a:pt x="465" y="2642"/>
                  </a:lnTo>
                  <a:cubicBezTo>
                    <a:pt x="930" y="3065"/>
                    <a:pt x="1524" y="3286"/>
                    <a:pt x="2121" y="3286"/>
                  </a:cubicBezTo>
                  <a:cubicBezTo>
                    <a:pt x="2400" y="3286"/>
                    <a:pt x="2680" y="3237"/>
                    <a:pt x="2947" y="3139"/>
                  </a:cubicBezTo>
                  <a:cubicBezTo>
                    <a:pt x="3784" y="2859"/>
                    <a:pt x="4498" y="2239"/>
                    <a:pt x="4901" y="1463"/>
                  </a:cubicBezTo>
                  <a:cubicBezTo>
                    <a:pt x="5118" y="1091"/>
                    <a:pt x="5273" y="595"/>
                    <a:pt x="4994" y="254"/>
                  </a:cubicBezTo>
                  <a:cubicBezTo>
                    <a:pt x="4788" y="93"/>
                    <a:pt x="4531" y="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31;p60">
              <a:extLst>
                <a:ext uri="{FF2B5EF4-FFF2-40B4-BE49-F238E27FC236}">
                  <a16:creationId xmlns:a16="http://schemas.microsoft.com/office/drawing/2014/main" xmlns="" id="{05B57175-1F2A-451A-8A27-A3B068FCAE3B}"/>
                </a:ext>
              </a:extLst>
            </p:cNvPr>
            <p:cNvSpPr/>
            <p:nvPr/>
          </p:nvSpPr>
          <p:spPr>
            <a:xfrm>
              <a:off x="1242300" y="1218175"/>
              <a:ext cx="262125" cy="151900"/>
            </a:xfrm>
            <a:custGeom>
              <a:avLst/>
              <a:gdLst/>
              <a:ahLst/>
              <a:cxnLst/>
              <a:rect l="l" t="t" r="r" b="b"/>
              <a:pathLst>
                <a:path w="10485" h="6076" extrusionOk="0">
                  <a:moveTo>
                    <a:pt x="5460" y="0"/>
                  </a:moveTo>
                  <a:cubicBezTo>
                    <a:pt x="4650" y="0"/>
                    <a:pt x="3837" y="206"/>
                    <a:pt x="3102" y="624"/>
                  </a:cubicBezTo>
                  <a:cubicBezTo>
                    <a:pt x="2016" y="1121"/>
                    <a:pt x="1055" y="1772"/>
                    <a:pt x="0" y="2300"/>
                  </a:cubicBezTo>
                  <a:lnTo>
                    <a:pt x="0" y="2579"/>
                  </a:lnTo>
                  <a:cubicBezTo>
                    <a:pt x="1086" y="4068"/>
                    <a:pt x="2916" y="4781"/>
                    <a:pt x="4653" y="5401"/>
                  </a:cubicBezTo>
                  <a:cubicBezTo>
                    <a:pt x="5548" y="5727"/>
                    <a:pt x="6490" y="6076"/>
                    <a:pt x="7438" y="6076"/>
                  </a:cubicBezTo>
                  <a:cubicBezTo>
                    <a:pt x="7574" y="6076"/>
                    <a:pt x="7711" y="6068"/>
                    <a:pt x="7848" y="6053"/>
                  </a:cubicBezTo>
                  <a:cubicBezTo>
                    <a:pt x="8934" y="5960"/>
                    <a:pt x="10050" y="5308"/>
                    <a:pt x="10268" y="4192"/>
                  </a:cubicBezTo>
                  <a:cubicBezTo>
                    <a:pt x="10485" y="3044"/>
                    <a:pt x="9616" y="1989"/>
                    <a:pt x="8717" y="1276"/>
                  </a:cubicBezTo>
                  <a:cubicBezTo>
                    <a:pt x="7799" y="432"/>
                    <a:pt x="6632" y="0"/>
                    <a:pt x="5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32;p60">
              <a:extLst>
                <a:ext uri="{FF2B5EF4-FFF2-40B4-BE49-F238E27FC236}">
                  <a16:creationId xmlns:a16="http://schemas.microsoft.com/office/drawing/2014/main" xmlns="" id="{A1B0DCF6-AF2E-482F-BC5D-A0894765C785}"/>
                </a:ext>
              </a:extLst>
            </p:cNvPr>
            <p:cNvSpPr/>
            <p:nvPr/>
          </p:nvSpPr>
          <p:spPr>
            <a:xfrm>
              <a:off x="1175250" y="781350"/>
              <a:ext cx="200550" cy="772275"/>
            </a:xfrm>
            <a:custGeom>
              <a:avLst/>
              <a:gdLst/>
              <a:ahLst/>
              <a:cxnLst/>
              <a:rect l="l" t="t" r="r" b="b"/>
              <a:pathLst>
                <a:path w="8022" h="30891" extrusionOk="0">
                  <a:moveTo>
                    <a:pt x="7472" y="1"/>
                  </a:moveTo>
                  <a:cubicBezTo>
                    <a:pt x="7206" y="1"/>
                    <a:pt x="6913" y="116"/>
                    <a:pt x="6839" y="323"/>
                  </a:cubicBezTo>
                  <a:lnTo>
                    <a:pt x="6870" y="323"/>
                  </a:lnTo>
                  <a:cubicBezTo>
                    <a:pt x="5350" y="4914"/>
                    <a:pt x="4233" y="9629"/>
                    <a:pt x="3116" y="14344"/>
                  </a:cubicBezTo>
                  <a:cubicBezTo>
                    <a:pt x="1876" y="19648"/>
                    <a:pt x="480" y="25077"/>
                    <a:pt x="15" y="30536"/>
                  </a:cubicBezTo>
                  <a:cubicBezTo>
                    <a:pt x="1" y="30783"/>
                    <a:pt x="218" y="30891"/>
                    <a:pt x="467" y="30891"/>
                  </a:cubicBezTo>
                  <a:cubicBezTo>
                    <a:pt x="780" y="30891"/>
                    <a:pt x="1145" y="30720"/>
                    <a:pt x="1162" y="30443"/>
                  </a:cubicBezTo>
                  <a:cubicBezTo>
                    <a:pt x="1597" y="25170"/>
                    <a:pt x="2930" y="19866"/>
                    <a:pt x="4140" y="14716"/>
                  </a:cubicBezTo>
                  <a:cubicBezTo>
                    <a:pt x="5257" y="9939"/>
                    <a:pt x="6373" y="5100"/>
                    <a:pt x="7924" y="448"/>
                  </a:cubicBezTo>
                  <a:cubicBezTo>
                    <a:pt x="8022" y="139"/>
                    <a:pt x="7763" y="1"/>
                    <a:pt x="7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33;p60">
              <a:extLst>
                <a:ext uri="{FF2B5EF4-FFF2-40B4-BE49-F238E27FC236}">
                  <a16:creationId xmlns:a16="http://schemas.microsoft.com/office/drawing/2014/main" xmlns="" id="{F4553ABD-37B0-4083-97FA-5A76D01A112B}"/>
                </a:ext>
              </a:extLst>
            </p:cNvPr>
            <p:cNvSpPr/>
            <p:nvPr/>
          </p:nvSpPr>
          <p:spPr>
            <a:xfrm>
              <a:off x="992900" y="374550"/>
              <a:ext cx="212425" cy="1178375"/>
            </a:xfrm>
            <a:custGeom>
              <a:avLst/>
              <a:gdLst/>
              <a:ahLst/>
              <a:cxnLst/>
              <a:rect l="l" t="t" r="r" b="b"/>
              <a:pathLst>
                <a:path w="8497" h="47135" extrusionOk="0">
                  <a:moveTo>
                    <a:pt x="799" y="1"/>
                  </a:moveTo>
                  <a:cubicBezTo>
                    <a:pt x="445" y="1"/>
                    <a:pt x="0" y="225"/>
                    <a:pt x="81" y="528"/>
                  </a:cubicBezTo>
                  <a:cubicBezTo>
                    <a:pt x="3989" y="15727"/>
                    <a:pt x="6409" y="31268"/>
                    <a:pt x="7340" y="46932"/>
                  </a:cubicBezTo>
                  <a:cubicBezTo>
                    <a:pt x="7350" y="47074"/>
                    <a:pt x="7498" y="47135"/>
                    <a:pt x="7683" y="47135"/>
                  </a:cubicBezTo>
                  <a:cubicBezTo>
                    <a:pt x="8026" y="47135"/>
                    <a:pt x="8497" y="46924"/>
                    <a:pt x="8456" y="46622"/>
                  </a:cubicBezTo>
                  <a:cubicBezTo>
                    <a:pt x="7526" y="30957"/>
                    <a:pt x="5106" y="15417"/>
                    <a:pt x="1198" y="217"/>
                  </a:cubicBezTo>
                  <a:cubicBezTo>
                    <a:pt x="1154" y="66"/>
                    <a:pt x="9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34;p60">
              <a:extLst>
                <a:ext uri="{FF2B5EF4-FFF2-40B4-BE49-F238E27FC236}">
                  <a16:creationId xmlns:a16="http://schemas.microsoft.com/office/drawing/2014/main" xmlns="" id="{62FADEF0-8E5B-47D8-A804-F3412A6D0F2E}"/>
                </a:ext>
              </a:extLst>
            </p:cNvPr>
            <p:cNvSpPr/>
            <p:nvPr/>
          </p:nvSpPr>
          <p:spPr>
            <a:xfrm>
              <a:off x="1183350" y="444925"/>
              <a:ext cx="458350" cy="411100"/>
            </a:xfrm>
            <a:custGeom>
              <a:avLst/>
              <a:gdLst/>
              <a:ahLst/>
              <a:cxnLst/>
              <a:rect l="l" t="t" r="r" b="b"/>
              <a:pathLst>
                <a:path w="18334" h="16444" extrusionOk="0">
                  <a:moveTo>
                    <a:pt x="7724" y="0"/>
                  </a:moveTo>
                  <a:cubicBezTo>
                    <a:pt x="6389" y="0"/>
                    <a:pt x="4964" y="349"/>
                    <a:pt x="4250" y="1435"/>
                  </a:cubicBezTo>
                  <a:cubicBezTo>
                    <a:pt x="4140" y="1595"/>
                    <a:pt x="4044" y="1774"/>
                    <a:pt x="3949" y="1954"/>
                  </a:cubicBezTo>
                  <a:lnTo>
                    <a:pt x="3949" y="1954"/>
                  </a:lnTo>
                  <a:cubicBezTo>
                    <a:pt x="1910" y="3337"/>
                    <a:pt x="599" y="5656"/>
                    <a:pt x="187" y="8073"/>
                  </a:cubicBezTo>
                  <a:cubicBezTo>
                    <a:pt x="32" y="8941"/>
                    <a:pt x="1" y="9965"/>
                    <a:pt x="590" y="10648"/>
                  </a:cubicBezTo>
                  <a:cubicBezTo>
                    <a:pt x="962" y="11020"/>
                    <a:pt x="1459" y="11268"/>
                    <a:pt x="1862" y="11640"/>
                  </a:cubicBezTo>
                  <a:cubicBezTo>
                    <a:pt x="2482" y="12230"/>
                    <a:pt x="2730" y="13129"/>
                    <a:pt x="3196" y="13874"/>
                  </a:cubicBezTo>
                  <a:cubicBezTo>
                    <a:pt x="4561" y="16014"/>
                    <a:pt x="7538" y="16324"/>
                    <a:pt x="10082" y="16417"/>
                  </a:cubicBezTo>
                  <a:cubicBezTo>
                    <a:pt x="10420" y="16431"/>
                    <a:pt x="10766" y="16444"/>
                    <a:pt x="11113" y="16444"/>
                  </a:cubicBezTo>
                  <a:cubicBezTo>
                    <a:pt x="12295" y="16444"/>
                    <a:pt x="13490" y="16299"/>
                    <a:pt x="14425" y="15580"/>
                  </a:cubicBezTo>
                  <a:cubicBezTo>
                    <a:pt x="14983" y="15114"/>
                    <a:pt x="15479" y="14556"/>
                    <a:pt x="15852" y="13936"/>
                  </a:cubicBezTo>
                  <a:cubicBezTo>
                    <a:pt x="16379" y="13191"/>
                    <a:pt x="16844" y="12385"/>
                    <a:pt x="17216" y="11547"/>
                  </a:cubicBezTo>
                  <a:cubicBezTo>
                    <a:pt x="18333" y="8879"/>
                    <a:pt x="17620" y="5622"/>
                    <a:pt x="15728" y="3451"/>
                  </a:cubicBezTo>
                  <a:cubicBezTo>
                    <a:pt x="13866" y="1249"/>
                    <a:pt x="10951" y="101"/>
                    <a:pt x="8066" y="8"/>
                  </a:cubicBezTo>
                  <a:cubicBezTo>
                    <a:pt x="7953" y="3"/>
                    <a:pt x="7839" y="0"/>
                    <a:pt x="77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35;p60">
              <a:extLst>
                <a:ext uri="{FF2B5EF4-FFF2-40B4-BE49-F238E27FC236}">
                  <a16:creationId xmlns:a16="http://schemas.microsoft.com/office/drawing/2014/main" xmlns="" id="{930F876F-8DCA-403A-9240-FD3ACA0023EA}"/>
                </a:ext>
              </a:extLst>
            </p:cNvPr>
            <p:cNvSpPr/>
            <p:nvPr/>
          </p:nvSpPr>
          <p:spPr>
            <a:xfrm>
              <a:off x="1352400" y="596025"/>
              <a:ext cx="124125" cy="106425"/>
            </a:xfrm>
            <a:custGeom>
              <a:avLst/>
              <a:gdLst/>
              <a:ahLst/>
              <a:cxnLst/>
              <a:rect l="l" t="t" r="r" b="b"/>
              <a:pathLst>
                <a:path w="4965" h="4257" extrusionOk="0">
                  <a:moveTo>
                    <a:pt x="2486" y="0"/>
                  </a:moveTo>
                  <a:cubicBezTo>
                    <a:pt x="2055" y="0"/>
                    <a:pt x="1650" y="273"/>
                    <a:pt x="1056" y="478"/>
                  </a:cubicBezTo>
                  <a:cubicBezTo>
                    <a:pt x="776" y="540"/>
                    <a:pt x="528" y="695"/>
                    <a:pt x="342" y="912"/>
                  </a:cubicBezTo>
                  <a:cubicBezTo>
                    <a:pt x="63" y="1316"/>
                    <a:pt x="1" y="1812"/>
                    <a:pt x="187" y="2246"/>
                  </a:cubicBezTo>
                  <a:cubicBezTo>
                    <a:pt x="404" y="2960"/>
                    <a:pt x="900" y="3580"/>
                    <a:pt x="1552" y="3921"/>
                  </a:cubicBezTo>
                  <a:cubicBezTo>
                    <a:pt x="1943" y="4144"/>
                    <a:pt x="2389" y="4256"/>
                    <a:pt x="2838" y="4256"/>
                  </a:cubicBezTo>
                  <a:cubicBezTo>
                    <a:pt x="3138" y="4256"/>
                    <a:pt x="3438" y="4207"/>
                    <a:pt x="3723" y="4107"/>
                  </a:cubicBezTo>
                  <a:cubicBezTo>
                    <a:pt x="3909" y="4076"/>
                    <a:pt x="4064" y="3983"/>
                    <a:pt x="4220" y="3859"/>
                  </a:cubicBezTo>
                  <a:cubicBezTo>
                    <a:pt x="4344" y="3735"/>
                    <a:pt x="4468" y="3580"/>
                    <a:pt x="4530" y="3425"/>
                  </a:cubicBezTo>
                  <a:cubicBezTo>
                    <a:pt x="4902" y="2835"/>
                    <a:pt x="4964" y="2091"/>
                    <a:pt x="4778" y="1409"/>
                  </a:cubicBezTo>
                  <a:cubicBezTo>
                    <a:pt x="4561" y="757"/>
                    <a:pt x="3940" y="292"/>
                    <a:pt x="3227" y="261"/>
                  </a:cubicBezTo>
                  <a:lnTo>
                    <a:pt x="3196" y="261"/>
                  </a:lnTo>
                  <a:cubicBezTo>
                    <a:pt x="2933" y="72"/>
                    <a:pt x="2706" y="0"/>
                    <a:pt x="2486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36;p60">
              <a:extLst>
                <a:ext uri="{FF2B5EF4-FFF2-40B4-BE49-F238E27FC236}">
                  <a16:creationId xmlns:a16="http://schemas.microsoft.com/office/drawing/2014/main" xmlns="" id="{C33A2BA1-7612-4E11-9875-0496A7CD8FBC}"/>
                </a:ext>
              </a:extLst>
            </p:cNvPr>
            <p:cNvSpPr/>
            <p:nvPr/>
          </p:nvSpPr>
          <p:spPr>
            <a:xfrm>
              <a:off x="1409550" y="452250"/>
              <a:ext cx="60750" cy="172375"/>
            </a:xfrm>
            <a:custGeom>
              <a:avLst/>
              <a:gdLst/>
              <a:ahLst/>
              <a:cxnLst/>
              <a:rect l="l" t="t" r="r" b="b"/>
              <a:pathLst>
                <a:path w="2430" h="6895" extrusionOk="0">
                  <a:moveTo>
                    <a:pt x="2336" y="1"/>
                  </a:moveTo>
                  <a:cubicBezTo>
                    <a:pt x="2183" y="1"/>
                    <a:pt x="1894" y="58"/>
                    <a:pt x="1872" y="149"/>
                  </a:cubicBezTo>
                  <a:cubicBezTo>
                    <a:pt x="1623" y="2476"/>
                    <a:pt x="972" y="4740"/>
                    <a:pt x="10" y="6849"/>
                  </a:cubicBezTo>
                  <a:cubicBezTo>
                    <a:pt x="0" y="6880"/>
                    <a:pt x="52" y="6894"/>
                    <a:pt x="128" y="6894"/>
                  </a:cubicBezTo>
                  <a:cubicBezTo>
                    <a:pt x="279" y="6894"/>
                    <a:pt x="527" y="6839"/>
                    <a:pt x="569" y="6756"/>
                  </a:cubicBezTo>
                  <a:cubicBezTo>
                    <a:pt x="1530" y="4616"/>
                    <a:pt x="2182" y="2352"/>
                    <a:pt x="2430" y="25"/>
                  </a:cubicBezTo>
                  <a:cubicBezTo>
                    <a:pt x="2430" y="9"/>
                    <a:pt x="2392" y="1"/>
                    <a:pt x="2336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37;p60">
              <a:extLst>
                <a:ext uri="{FF2B5EF4-FFF2-40B4-BE49-F238E27FC236}">
                  <a16:creationId xmlns:a16="http://schemas.microsoft.com/office/drawing/2014/main" xmlns="" id="{2FF29099-9CEA-459A-8E86-7561B47143F5}"/>
                </a:ext>
              </a:extLst>
            </p:cNvPr>
            <p:cNvSpPr/>
            <p:nvPr/>
          </p:nvSpPr>
          <p:spPr>
            <a:xfrm>
              <a:off x="1424600" y="480875"/>
              <a:ext cx="136750" cy="144425"/>
            </a:xfrm>
            <a:custGeom>
              <a:avLst/>
              <a:gdLst/>
              <a:ahLst/>
              <a:cxnLst/>
              <a:rect l="l" t="t" r="r" b="b"/>
              <a:pathLst>
                <a:path w="5470" h="5777" extrusionOk="0">
                  <a:moveTo>
                    <a:pt x="5252" y="1"/>
                  </a:moveTo>
                  <a:cubicBezTo>
                    <a:pt x="5114" y="1"/>
                    <a:pt x="4932" y="55"/>
                    <a:pt x="4868" y="152"/>
                  </a:cubicBezTo>
                  <a:cubicBezTo>
                    <a:pt x="3596" y="2199"/>
                    <a:pt x="2014" y="4060"/>
                    <a:pt x="153" y="5580"/>
                  </a:cubicBezTo>
                  <a:cubicBezTo>
                    <a:pt x="0" y="5714"/>
                    <a:pt x="153" y="5777"/>
                    <a:pt x="329" y="5777"/>
                  </a:cubicBezTo>
                  <a:cubicBezTo>
                    <a:pt x="439" y="5777"/>
                    <a:pt x="558" y="5752"/>
                    <a:pt x="618" y="5704"/>
                  </a:cubicBezTo>
                  <a:lnTo>
                    <a:pt x="618" y="5673"/>
                  </a:lnTo>
                  <a:cubicBezTo>
                    <a:pt x="2479" y="4091"/>
                    <a:pt x="4092" y="2230"/>
                    <a:pt x="5395" y="152"/>
                  </a:cubicBezTo>
                  <a:cubicBezTo>
                    <a:pt x="5470" y="48"/>
                    <a:pt x="5379" y="1"/>
                    <a:pt x="5252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38;p60">
              <a:extLst>
                <a:ext uri="{FF2B5EF4-FFF2-40B4-BE49-F238E27FC236}">
                  <a16:creationId xmlns:a16="http://schemas.microsoft.com/office/drawing/2014/main" xmlns="" id="{FF3BD987-8F5A-40E2-ABE0-5D5CA2FD0F92}"/>
                </a:ext>
              </a:extLst>
            </p:cNvPr>
            <p:cNvSpPr/>
            <p:nvPr/>
          </p:nvSpPr>
          <p:spPr>
            <a:xfrm>
              <a:off x="1438600" y="551750"/>
              <a:ext cx="182975" cy="87975"/>
            </a:xfrm>
            <a:custGeom>
              <a:avLst/>
              <a:gdLst/>
              <a:ahLst/>
              <a:cxnLst/>
              <a:rect l="l" t="t" r="r" b="b"/>
              <a:pathLst>
                <a:path w="7319" h="3519" extrusionOk="0">
                  <a:moveTo>
                    <a:pt x="7209" y="1"/>
                  </a:moveTo>
                  <a:cubicBezTo>
                    <a:pt x="7078" y="1"/>
                    <a:pt x="6839" y="48"/>
                    <a:pt x="6758" y="109"/>
                  </a:cubicBezTo>
                  <a:cubicBezTo>
                    <a:pt x="4897" y="1660"/>
                    <a:pt x="2664" y="2776"/>
                    <a:pt x="306" y="3366"/>
                  </a:cubicBezTo>
                  <a:cubicBezTo>
                    <a:pt x="41" y="3414"/>
                    <a:pt x="1" y="3519"/>
                    <a:pt x="157" y="3519"/>
                  </a:cubicBezTo>
                  <a:cubicBezTo>
                    <a:pt x="202" y="3519"/>
                    <a:pt x="262" y="3510"/>
                    <a:pt x="337" y="3490"/>
                  </a:cubicBezTo>
                  <a:cubicBezTo>
                    <a:pt x="2881" y="2900"/>
                    <a:pt x="5269" y="1722"/>
                    <a:pt x="7286" y="47"/>
                  </a:cubicBezTo>
                  <a:cubicBezTo>
                    <a:pt x="7318" y="14"/>
                    <a:pt x="7279" y="1"/>
                    <a:pt x="7209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9;p60">
              <a:extLst>
                <a:ext uri="{FF2B5EF4-FFF2-40B4-BE49-F238E27FC236}">
                  <a16:creationId xmlns:a16="http://schemas.microsoft.com/office/drawing/2014/main" xmlns="" id="{9BFBB821-AFFB-47C8-A7E6-68E7C29E2E84}"/>
                </a:ext>
              </a:extLst>
            </p:cNvPr>
            <p:cNvSpPr/>
            <p:nvPr/>
          </p:nvSpPr>
          <p:spPr>
            <a:xfrm>
              <a:off x="1444700" y="648050"/>
              <a:ext cx="193850" cy="22750"/>
            </a:xfrm>
            <a:custGeom>
              <a:avLst/>
              <a:gdLst/>
              <a:ahLst/>
              <a:cxnLst/>
              <a:rect l="l" t="t" r="r" b="b"/>
              <a:pathLst>
                <a:path w="7754" h="910" extrusionOk="0">
                  <a:moveTo>
                    <a:pt x="7615" y="0"/>
                  </a:moveTo>
                  <a:cubicBezTo>
                    <a:pt x="7490" y="0"/>
                    <a:pt x="7281" y="36"/>
                    <a:pt x="7228" y="72"/>
                  </a:cubicBezTo>
                  <a:cubicBezTo>
                    <a:pt x="6446" y="497"/>
                    <a:pt x="5402" y="662"/>
                    <a:pt x="4324" y="662"/>
                  </a:cubicBezTo>
                  <a:cubicBezTo>
                    <a:pt x="2964" y="662"/>
                    <a:pt x="1548" y="401"/>
                    <a:pt x="528" y="72"/>
                  </a:cubicBezTo>
                  <a:cubicBezTo>
                    <a:pt x="341" y="72"/>
                    <a:pt x="155" y="134"/>
                    <a:pt x="0" y="258"/>
                  </a:cubicBezTo>
                  <a:cubicBezTo>
                    <a:pt x="1166" y="652"/>
                    <a:pt x="2547" y="910"/>
                    <a:pt x="3917" y="910"/>
                  </a:cubicBezTo>
                  <a:cubicBezTo>
                    <a:pt x="5245" y="910"/>
                    <a:pt x="6563" y="667"/>
                    <a:pt x="7662" y="72"/>
                  </a:cubicBezTo>
                  <a:cubicBezTo>
                    <a:pt x="7754" y="20"/>
                    <a:pt x="7707" y="0"/>
                    <a:pt x="7615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40;p60">
              <a:extLst>
                <a:ext uri="{FF2B5EF4-FFF2-40B4-BE49-F238E27FC236}">
                  <a16:creationId xmlns:a16="http://schemas.microsoft.com/office/drawing/2014/main" xmlns="" id="{10542D54-B4FB-4B81-9281-617AAA5D3E68}"/>
                </a:ext>
              </a:extLst>
            </p:cNvPr>
            <p:cNvSpPr/>
            <p:nvPr/>
          </p:nvSpPr>
          <p:spPr>
            <a:xfrm>
              <a:off x="1440200" y="669450"/>
              <a:ext cx="186775" cy="108575"/>
            </a:xfrm>
            <a:custGeom>
              <a:avLst/>
              <a:gdLst/>
              <a:ahLst/>
              <a:cxnLst/>
              <a:rect l="l" t="t" r="r" b="b"/>
              <a:pathLst>
                <a:path w="7471" h="4343" extrusionOk="0">
                  <a:moveTo>
                    <a:pt x="482" y="0"/>
                  </a:moveTo>
                  <a:cubicBezTo>
                    <a:pt x="275" y="0"/>
                    <a:pt x="1" y="153"/>
                    <a:pt x="118" y="271"/>
                  </a:cubicBezTo>
                  <a:cubicBezTo>
                    <a:pt x="1948" y="2194"/>
                    <a:pt x="4275" y="3590"/>
                    <a:pt x="6849" y="4334"/>
                  </a:cubicBezTo>
                  <a:cubicBezTo>
                    <a:pt x="6866" y="4340"/>
                    <a:pt x="6885" y="4342"/>
                    <a:pt x="6905" y="4342"/>
                  </a:cubicBezTo>
                  <a:cubicBezTo>
                    <a:pt x="7112" y="4342"/>
                    <a:pt x="7470" y="4078"/>
                    <a:pt x="7160" y="3993"/>
                  </a:cubicBezTo>
                  <a:cubicBezTo>
                    <a:pt x="4678" y="3280"/>
                    <a:pt x="2445" y="1915"/>
                    <a:pt x="646" y="54"/>
                  </a:cubicBezTo>
                  <a:cubicBezTo>
                    <a:pt x="608" y="16"/>
                    <a:pt x="548" y="0"/>
                    <a:pt x="482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41;p60">
              <a:extLst>
                <a:ext uri="{FF2B5EF4-FFF2-40B4-BE49-F238E27FC236}">
                  <a16:creationId xmlns:a16="http://schemas.microsoft.com/office/drawing/2014/main" xmlns="" id="{1D4ABE7D-2462-431C-9549-6C409C54AA6A}"/>
                </a:ext>
              </a:extLst>
            </p:cNvPr>
            <p:cNvSpPr/>
            <p:nvPr/>
          </p:nvSpPr>
          <p:spPr>
            <a:xfrm>
              <a:off x="1412125" y="681825"/>
              <a:ext cx="29500" cy="185950"/>
            </a:xfrm>
            <a:custGeom>
              <a:avLst/>
              <a:gdLst/>
              <a:ahLst/>
              <a:cxnLst/>
              <a:rect l="l" t="t" r="r" b="b"/>
              <a:pathLst>
                <a:path w="1180" h="7438" extrusionOk="0">
                  <a:moveTo>
                    <a:pt x="1087" y="0"/>
                  </a:moveTo>
                  <a:cubicBezTo>
                    <a:pt x="928" y="0"/>
                    <a:pt x="621" y="64"/>
                    <a:pt x="621" y="179"/>
                  </a:cubicBezTo>
                  <a:cubicBezTo>
                    <a:pt x="497" y="1451"/>
                    <a:pt x="435" y="2723"/>
                    <a:pt x="373" y="3994"/>
                  </a:cubicBezTo>
                  <a:cubicBezTo>
                    <a:pt x="342" y="4956"/>
                    <a:pt x="0" y="6538"/>
                    <a:pt x="342" y="7406"/>
                  </a:cubicBezTo>
                  <a:cubicBezTo>
                    <a:pt x="342" y="7437"/>
                    <a:pt x="435" y="7437"/>
                    <a:pt x="466" y="7437"/>
                  </a:cubicBezTo>
                  <a:lnTo>
                    <a:pt x="528" y="7437"/>
                  </a:lnTo>
                  <a:cubicBezTo>
                    <a:pt x="652" y="7437"/>
                    <a:pt x="1148" y="7220"/>
                    <a:pt x="900" y="7220"/>
                  </a:cubicBezTo>
                  <a:cubicBezTo>
                    <a:pt x="714" y="7220"/>
                    <a:pt x="1117" y="551"/>
                    <a:pt x="1179" y="24"/>
                  </a:cubicBezTo>
                  <a:cubicBezTo>
                    <a:pt x="1179" y="8"/>
                    <a:pt x="1142" y="0"/>
                    <a:pt x="1087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942;p60">
              <a:extLst>
                <a:ext uri="{FF2B5EF4-FFF2-40B4-BE49-F238E27FC236}">
                  <a16:creationId xmlns:a16="http://schemas.microsoft.com/office/drawing/2014/main" xmlns="" id="{F3DA56AE-3B12-444B-AA5A-7E16B88293DD}"/>
                </a:ext>
              </a:extLst>
            </p:cNvPr>
            <p:cNvSpPr/>
            <p:nvPr/>
          </p:nvSpPr>
          <p:spPr>
            <a:xfrm>
              <a:off x="1322325" y="679475"/>
              <a:ext cx="99750" cy="176150"/>
            </a:xfrm>
            <a:custGeom>
              <a:avLst/>
              <a:gdLst/>
              <a:ahLst/>
              <a:cxnLst/>
              <a:rect l="l" t="t" r="r" b="b"/>
              <a:pathLst>
                <a:path w="3990" h="7046" extrusionOk="0">
                  <a:moveTo>
                    <a:pt x="3790" y="0"/>
                  </a:moveTo>
                  <a:cubicBezTo>
                    <a:pt x="3648" y="0"/>
                    <a:pt x="3457" y="50"/>
                    <a:pt x="3406" y="118"/>
                  </a:cubicBezTo>
                  <a:cubicBezTo>
                    <a:pt x="1979" y="2227"/>
                    <a:pt x="832" y="4523"/>
                    <a:pt x="25" y="6942"/>
                  </a:cubicBezTo>
                  <a:cubicBezTo>
                    <a:pt x="1" y="7015"/>
                    <a:pt x="72" y="7045"/>
                    <a:pt x="172" y="7045"/>
                  </a:cubicBezTo>
                  <a:cubicBezTo>
                    <a:pt x="326" y="7045"/>
                    <a:pt x="546" y="6974"/>
                    <a:pt x="584" y="6880"/>
                  </a:cubicBezTo>
                  <a:cubicBezTo>
                    <a:pt x="1390" y="4492"/>
                    <a:pt x="2507" y="2196"/>
                    <a:pt x="3934" y="118"/>
                  </a:cubicBezTo>
                  <a:cubicBezTo>
                    <a:pt x="3990" y="34"/>
                    <a:pt x="3907" y="0"/>
                    <a:pt x="3790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43;p60">
              <a:extLst>
                <a:ext uri="{FF2B5EF4-FFF2-40B4-BE49-F238E27FC236}">
                  <a16:creationId xmlns:a16="http://schemas.microsoft.com/office/drawing/2014/main" xmlns="" id="{3AD1444F-16E5-4100-B1FD-6E7881D9560E}"/>
                </a:ext>
              </a:extLst>
            </p:cNvPr>
            <p:cNvSpPr/>
            <p:nvPr/>
          </p:nvSpPr>
          <p:spPr>
            <a:xfrm>
              <a:off x="1235800" y="672300"/>
              <a:ext cx="167100" cy="152250"/>
            </a:xfrm>
            <a:custGeom>
              <a:avLst/>
              <a:gdLst/>
              <a:ahLst/>
              <a:cxnLst/>
              <a:rect l="l" t="t" r="r" b="b"/>
              <a:pathLst>
                <a:path w="6684" h="6090" extrusionOk="0">
                  <a:moveTo>
                    <a:pt x="6530" y="0"/>
                  </a:moveTo>
                  <a:cubicBezTo>
                    <a:pt x="6404" y="0"/>
                    <a:pt x="6206" y="43"/>
                    <a:pt x="6154" y="95"/>
                  </a:cubicBezTo>
                  <a:cubicBezTo>
                    <a:pt x="3703" y="1584"/>
                    <a:pt x="1594" y="3631"/>
                    <a:pt x="12" y="6050"/>
                  </a:cubicBezTo>
                  <a:cubicBezTo>
                    <a:pt x="0" y="6074"/>
                    <a:pt x="67" y="6089"/>
                    <a:pt x="159" y="6089"/>
                  </a:cubicBezTo>
                  <a:cubicBezTo>
                    <a:pt x="305" y="6089"/>
                    <a:pt x="513" y="6052"/>
                    <a:pt x="570" y="5957"/>
                  </a:cubicBezTo>
                  <a:cubicBezTo>
                    <a:pt x="2121" y="3569"/>
                    <a:pt x="4169" y="1584"/>
                    <a:pt x="6588" y="95"/>
                  </a:cubicBezTo>
                  <a:cubicBezTo>
                    <a:pt x="6684" y="26"/>
                    <a:pt x="6629" y="0"/>
                    <a:pt x="6530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44;p60">
              <a:extLst>
                <a:ext uri="{FF2B5EF4-FFF2-40B4-BE49-F238E27FC236}">
                  <a16:creationId xmlns:a16="http://schemas.microsoft.com/office/drawing/2014/main" xmlns="" id="{5C2FBA6B-CE10-41E4-944D-86FD5DDDE5A4}"/>
                </a:ext>
              </a:extLst>
            </p:cNvPr>
            <p:cNvSpPr/>
            <p:nvPr/>
          </p:nvSpPr>
          <p:spPr>
            <a:xfrm>
              <a:off x="1179825" y="647450"/>
              <a:ext cx="208550" cy="89800"/>
            </a:xfrm>
            <a:custGeom>
              <a:avLst/>
              <a:gdLst/>
              <a:ahLst/>
              <a:cxnLst/>
              <a:rect l="l" t="t" r="r" b="b"/>
              <a:pathLst>
                <a:path w="8342" h="3592" extrusionOk="0">
                  <a:moveTo>
                    <a:pt x="8012" y="1"/>
                  </a:moveTo>
                  <a:cubicBezTo>
                    <a:pt x="7996" y="1"/>
                    <a:pt x="7978" y="2"/>
                    <a:pt x="7959" y="3"/>
                  </a:cubicBezTo>
                  <a:cubicBezTo>
                    <a:pt x="5043" y="251"/>
                    <a:pt x="2313" y="1461"/>
                    <a:pt x="142" y="3415"/>
                  </a:cubicBezTo>
                  <a:cubicBezTo>
                    <a:pt x="0" y="3539"/>
                    <a:pt x="121" y="3592"/>
                    <a:pt x="273" y="3592"/>
                  </a:cubicBezTo>
                  <a:cubicBezTo>
                    <a:pt x="389" y="3592"/>
                    <a:pt x="523" y="3562"/>
                    <a:pt x="576" y="3508"/>
                  </a:cubicBezTo>
                  <a:cubicBezTo>
                    <a:pt x="2592" y="1678"/>
                    <a:pt x="5167" y="530"/>
                    <a:pt x="7897" y="313"/>
                  </a:cubicBezTo>
                  <a:cubicBezTo>
                    <a:pt x="8133" y="284"/>
                    <a:pt x="8341" y="1"/>
                    <a:pt x="8012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945;p60">
              <a:extLst>
                <a:ext uri="{FF2B5EF4-FFF2-40B4-BE49-F238E27FC236}">
                  <a16:creationId xmlns:a16="http://schemas.microsoft.com/office/drawing/2014/main" xmlns="" id="{53E359BB-4F96-4EBC-991E-6A793EFE18D0}"/>
                </a:ext>
              </a:extLst>
            </p:cNvPr>
            <p:cNvSpPr/>
            <p:nvPr/>
          </p:nvSpPr>
          <p:spPr>
            <a:xfrm>
              <a:off x="1169450" y="626175"/>
              <a:ext cx="215150" cy="44475"/>
            </a:xfrm>
            <a:custGeom>
              <a:avLst/>
              <a:gdLst/>
              <a:ahLst/>
              <a:cxnLst/>
              <a:rect l="l" t="t" r="r" b="b"/>
              <a:pathLst>
                <a:path w="8606" h="1779" extrusionOk="0">
                  <a:moveTo>
                    <a:pt x="5293" y="1"/>
                  </a:moveTo>
                  <a:cubicBezTo>
                    <a:pt x="3486" y="1"/>
                    <a:pt x="1741" y="372"/>
                    <a:pt x="216" y="1536"/>
                  </a:cubicBezTo>
                  <a:cubicBezTo>
                    <a:pt x="0" y="1687"/>
                    <a:pt x="174" y="1778"/>
                    <a:pt x="362" y="1778"/>
                  </a:cubicBezTo>
                  <a:cubicBezTo>
                    <a:pt x="445" y="1778"/>
                    <a:pt x="531" y="1760"/>
                    <a:pt x="588" y="1723"/>
                  </a:cubicBezTo>
                  <a:cubicBezTo>
                    <a:pt x="1982" y="667"/>
                    <a:pt x="3556" y="340"/>
                    <a:pt x="5185" y="340"/>
                  </a:cubicBezTo>
                  <a:cubicBezTo>
                    <a:pt x="6093" y="340"/>
                    <a:pt x="7018" y="442"/>
                    <a:pt x="7939" y="575"/>
                  </a:cubicBezTo>
                  <a:cubicBezTo>
                    <a:pt x="7948" y="576"/>
                    <a:pt x="7958" y="577"/>
                    <a:pt x="7968" y="577"/>
                  </a:cubicBezTo>
                  <a:cubicBezTo>
                    <a:pt x="8171" y="577"/>
                    <a:pt x="8606" y="294"/>
                    <a:pt x="8281" y="265"/>
                  </a:cubicBezTo>
                  <a:cubicBezTo>
                    <a:pt x="7284" y="111"/>
                    <a:pt x="6280" y="1"/>
                    <a:pt x="5293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46;p60">
              <a:extLst>
                <a:ext uri="{FF2B5EF4-FFF2-40B4-BE49-F238E27FC236}">
                  <a16:creationId xmlns:a16="http://schemas.microsoft.com/office/drawing/2014/main" xmlns="" id="{44D5A056-4BA1-4060-B32C-0E984FC4057A}"/>
                </a:ext>
              </a:extLst>
            </p:cNvPr>
            <p:cNvSpPr/>
            <p:nvPr/>
          </p:nvSpPr>
          <p:spPr>
            <a:xfrm>
              <a:off x="1190875" y="562150"/>
              <a:ext cx="207375" cy="67800"/>
            </a:xfrm>
            <a:custGeom>
              <a:avLst/>
              <a:gdLst/>
              <a:ahLst/>
              <a:cxnLst/>
              <a:rect l="l" t="t" r="r" b="b"/>
              <a:pathLst>
                <a:path w="8295" h="2712" extrusionOk="0">
                  <a:moveTo>
                    <a:pt x="2304" y="1"/>
                  </a:moveTo>
                  <a:cubicBezTo>
                    <a:pt x="1631" y="1"/>
                    <a:pt x="954" y="83"/>
                    <a:pt x="289" y="251"/>
                  </a:cubicBezTo>
                  <a:cubicBezTo>
                    <a:pt x="0" y="330"/>
                    <a:pt x="0" y="520"/>
                    <a:pt x="214" y="520"/>
                  </a:cubicBezTo>
                  <a:cubicBezTo>
                    <a:pt x="253" y="520"/>
                    <a:pt x="299" y="513"/>
                    <a:pt x="351" y="499"/>
                  </a:cubicBezTo>
                  <a:cubicBezTo>
                    <a:pt x="936" y="362"/>
                    <a:pt x="1528" y="294"/>
                    <a:pt x="2116" y="294"/>
                  </a:cubicBezTo>
                  <a:cubicBezTo>
                    <a:pt x="4181" y="294"/>
                    <a:pt x="6199" y="1125"/>
                    <a:pt x="7672" y="2671"/>
                  </a:cubicBezTo>
                  <a:cubicBezTo>
                    <a:pt x="7700" y="2699"/>
                    <a:pt x="7750" y="2711"/>
                    <a:pt x="7808" y="2711"/>
                  </a:cubicBezTo>
                  <a:cubicBezTo>
                    <a:pt x="8003" y="2711"/>
                    <a:pt x="8295" y="2573"/>
                    <a:pt x="8199" y="2453"/>
                  </a:cubicBezTo>
                  <a:cubicBezTo>
                    <a:pt x="6634" y="865"/>
                    <a:pt x="4489" y="1"/>
                    <a:pt x="2304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47;p60">
              <a:extLst>
                <a:ext uri="{FF2B5EF4-FFF2-40B4-BE49-F238E27FC236}">
                  <a16:creationId xmlns:a16="http://schemas.microsoft.com/office/drawing/2014/main" xmlns="" id="{0F26FE41-D787-43F2-B244-D2B5E9D46BD6}"/>
                </a:ext>
              </a:extLst>
            </p:cNvPr>
            <p:cNvSpPr/>
            <p:nvPr/>
          </p:nvSpPr>
          <p:spPr>
            <a:xfrm>
              <a:off x="1323225" y="427825"/>
              <a:ext cx="82450" cy="194600"/>
            </a:xfrm>
            <a:custGeom>
              <a:avLst/>
              <a:gdLst/>
              <a:ahLst/>
              <a:cxnLst/>
              <a:rect l="l" t="t" r="r" b="b"/>
              <a:pathLst>
                <a:path w="3298" h="7784" extrusionOk="0">
                  <a:moveTo>
                    <a:pt x="454" y="0"/>
                  </a:moveTo>
                  <a:cubicBezTo>
                    <a:pt x="250" y="0"/>
                    <a:pt x="0" y="153"/>
                    <a:pt x="113" y="289"/>
                  </a:cubicBezTo>
                  <a:cubicBezTo>
                    <a:pt x="1695" y="2429"/>
                    <a:pt x="2595" y="5004"/>
                    <a:pt x="2719" y="7671"/>
                  </a:cubicBezTo>
                  <a:cubicBezTo>
                    <a:pt x="2719" y="7749"/>
                    <a:pt x="2795" y="7783"/>
                    <a:pt x="2891" y="7783"/>
                  </a:cubicBezTo>
                  <a:cubicBezTo>
                    <a:pt x="3062" y="7783"/>
                    <a:pt x="3297" y="7675"/>
                    <a:pt x="3277" y="7516"/>
                  </a:cubicBezTo>
                  <a:lnTo>
                    <a:pt x="3277" y="7485"/>
                  </a:lnTo>
                  <a:cubicBezTo>
                    <a:pt x="3153" y="4818"/>
                    <a:pt x="2223" y="2212"/>
                    <a:pt x="641" y="72"/>
                  </a:cubicBezTo>
                  <a:cubicBezTo>
                    <a:pt x="599" y="21"/>
                    <a:pt x="530" y="0"/>
                    <a:pt x="454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48;p60">
              <a:extLst>
                <a:ext uri="{FF2B5EF4-FFF2-40B4-BE49-F238E27FC236}">
                  <a16:creationId xmlns:a16="http://schemas.microsoft.com/office/drawing/2014/main" xmlns="" id="{E9E2B422-F62A-4D5E-9242-D13C49E676C4}"/>
                </a:ext>
              </a:extLst>
            </p:cNvPr>
            <p:cNvSpPr/>
            <p:nvPr/>
          </p:nvSpPr>
          <p:spPr>
            <a:xfrm>
              <a:off x="1432750" y="673050"/>
              <a:ext cx="123750" cy="167850"/>
            </a:xfrm>
            <a:custGeom>
              <a:avLst/>
              <a:gdLst/>
              <a:ahLst/>
              <a:cxnLst/>
              <a:rect l="l" t="t" r="r" b="b"/>
              <a:pathLst>
                <a:path w="4950" h="6714" extrusionOk="0">
                  <a:moveTo>
                    <a:pt x="462" y="0"/>
                  </a:moveTo>
                  <a:cubicBezTo>
                    <a:pt x="282" y="0"/>
                    <a:pt x="0" y="110"/>
                    <a:pt x="44" y="220"/>
                  </a:cubicBezTo>
                  <a:cubicBezTo>
                    <a:pt x="726" y="2856"/>
                    <a:pt x="1719" y="5493"/>
                    <a:pt x="4325" y="6703"/>
                  </a:cubicBezTo>
                  <a:cubicBezTo>
                    <a:pt x="4340" y="6710"/>
                    <a:pt x="4361" y="6714"/>
                    <a:pt x="4386" y="6714"/>
                  </a:cubicBezTo>
                  <a:cubicBezTo>
                    <a:pt x="4566" y="6714"/>
                    <a:pt x="4950" y="6536"/>
                    <a:pt x="4759" y="6455"/>
                  </a:cubicBezTo>
                  <a:cubicBezTo>
                    <a:pt x="2246" y="5276"/>
                    <a:pt x="1254" y="2608"/>
                    <a:pt x="602" y="65"/>
                  </a:cubicBezTo>
                  <a:cubicBezTo>
                    <a:pt x="593" y="19"/>
                    <a:pt x="536" y="0"/>
                    <a:pt x="462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49;p60">
              <a:extLst>
                <a:ext uri="{FF2B5EF4-FFF2-40B4-BE49-F238E27FC236}">
                  <a16:creationId xmlns:a16="http://schemas.microsoft.com/office/drawing/2014/main" xmlns="" id="{6E9C6E80-EF34-4E4D-BF38-134217B02C06}"/>
                </a:ext>
              </a:extLst>
            </p:cNvPr>
            <p:cNvSpPr/>
            <p:nvPr/>
          </p:nvSpPr>
          <p:spPr>
            <a:xfrm>
              <a:off x="752175" y="162500"/>
              <a:ext cx="466100" cy="358725"/>
            </a:xfrm>
            <a:custGeom>
              <a:avLst/>
              <a:gdLst/>
              <a:ahLst/>
              <a:cxnLst/>
              <a:rect l="l" t="t" r="r" b="b"/>
              <a:pathLst>
                <a:path w="18644" h="14349" extrusionOk="0">
                  <a:moveTo>
                    <a:pt x="10635" y="0"/>
                  </a:moveTo>
                  <a:cubicBezTo>
                    <a:pt x="10493" y="0"/>
                    <a:pt x="10351" y="14"/>
                    <a:pt x="10206" y="45"/>
                  </a:cubicBezTo>
                  <a:cubicBezTo>
                    <a:pt x="9098" y="255"/>
                    <a:pt x="8308" y="1477"/>
                    <a:pt x="7194" y="1477"/>
                  </a:cubicBezTo>
                  <a:cubicBezTo>
                    <a:pt x="7154" y="1477"/>
                    <a:pt x="7114" y="1475"/>
                    <a:pt x="7073" y="1472"/>
                  </a:cubicBezTo>
                  <a:cubicBezTo>
                    <a:pt x="6360" y="1441"/>
                    <a:pt x="5771" y="852"/>
                    <a:pt x="5057" y="758"/>
                  </a:cubicBezTo>
                  <a:cubicBezTo>
                    <a:pt x="4957" y="740"/>
                    <a:pt x="4859" y="732"/>
                    <a:pt x="4762" y="732"/>
                  </a:cubicBezTo>
                  <a:cubicBezTo>
                    <a:pt x="3687" y="732"/>
                    <a:pt x="2793" y="1766"/>
                    <a:pt x="1769" y="2278"/>
                  </a:cubicBezTo>
                  <a:cubicBezTo>
                    <a:pt x="1304" y="2465"/>
                    <a:pt x="838" y="2713"/>
                    <a:pt x="435" y="3023"/>
                  </a:cubicBezTo>
                  <a:cubicBezTo>
                    <a:pt x="63" y="3395"/>
                    <a:pt x="1" y="4109"/>
                    <a:pt x="435" y="4326"/>
                  </a:cubicBezTo>
                  <a:lnTo>
                    <a:pt x="311" y="3488"/>
                  </a:lnTo>
                  <a:lnTo>
                    <a:pt x="311" y="3488"/>
                  </a:lnTo>
                  <a:cubicBezTo>
                    <a:pt x="1087" y="6063"/>
                    <a:pt x="2110" y="8637"/>
                    <a:pt x="3847" y="10685"/>
                  </a:cubicBezTo>
                  <a:cubicBezTo>
                    <a:pt x="5584" y="12732"/>
                    <a:pt x="8128" y="14283"/>
                    <a:pt x="10796" y="14345"/>
                  </a:cubicBezTo>
                  <a:cubicBezTo>
                    <a:pt x="10861" y="14347"/>
                    <a:pt x="10927" y="14349"/>
                    <a:pt x="10992" y="14349"/>
                  </a:cubicBezTo>
                  <a:cubicBezTo>
                    <a:pt x="11702" y="14349"/>
                    <a:pt x="12407" y="14197"/>
                    <a:pt x="13060" y="13942"/>
                  </a:cubicBezTo>
                  <a:cubicBezTo>
                    <a:pt x="14084" y="13476"/>
                    <a:pt x="14952" y="12763"/>
                    <a:pt x="15573" y="11863"/>
                  </a:cubicBezTo>
                  <a:cubicBezTo>
                    <a:pt x="17558" y="9227"/>
                    <a:pt x="18178" y="5846"/>
                    <a:pt x="18520" y="2589"/>
                  </a:cubicBezTo>
                  <a:cubicBezTo>
                    <a:pt x="18644" y="2061"/>
                    <a:pt x="18582" y="1503"/>
                    <a:pt x="18333" y="1038"/>
                  </a:cubicBezTo>
                  <a:cubicBezTo>
                    <a:pt x="18015" y="561"/>
                    <a:pt x="17448" y="383"/>
                    <a:pt x="16862" y="383"/>
                  </a:cubicBezTo>
                  <a:cubicBezTo>
                    <a:pt x="16648" y="383"/>
                    <a:pt x="16432" y="407"/>
                    <a:pt x="16224" y="448"/>
                  </a:cubicBezTo>
                  <a:cubicBezTo>
                    <a:pt x="15480" y="603"/>
                    <a:pt x="14766" y="945"/>
                    <a:pt x="13991" y="945"/>
                  </a:cubicBezTo>
                  <a:cubicBezTo>
                    <a:pt x="12832" y="889"/>
                    <a:pt x="11772" y="0"/>
                    <a:pt x="10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50;p60">
              <a:extLst>
                <a:ext uri="{FF2B5EF4-FFF2-40B4-BE49-F238E27FC236}">
                  <a16:creationId xmlns:a16="http://schemas.microsoft.com/office/drawing/2014/main" xmlns="" id="{1B99B829-C1BB-4D28-8DF1-BA72CECB7BCA}"/>
                </a:ext>
              </a:extLst>
            </p:cNvPr>
            <p:cNvSpPr/>
            <p:nvPr/>
          </p:nvSpPr>
          <p:spPr>
            <a:xfrm>
              <a:off x="1051525" y="153850"/>
              <a:ext cx="56475" cy="368100"/>
            </a:xfrm>
            <a:custGeom>
              <a:avLst/>
              <a:gdLst/>
              <a:ahLst/>
              <a:cxnLst/>
              <a:rect l="l" t="t" r="r" b="b"/>
              <a:pathLst>
                <a:path w="2259" h="14724" extrusionOk="0">
                  <a:moveTo>
                    <a:pt x="2185" y="1"/>
                  </a:moveTo>
                  <a:cubicBezTo>
                    <a:pt x="2115" y="1"/>
                    <a:pt x="2005" y="31"/>
                    <a:pt x="1986" y="50"/>
                  </a:cubicBezTo>
                  <a:cubicBezTo>
                    <a:pt x="1520" y="670"/>
                    <a:pt x="1644" y="1198"/>
                    <a:pt x="1675" y="1973"/>
                  </a:cubicBezTo>
                  <a:cubicBezTo>
                    <a:pt x="1675" y="3307"/>
                    <a:pt x="1675" y="4610"/>
                    <a:pt x="1551" y="5912"/>
                  </a:cubicBezTo>
                  <a:cubicBezTo>
                    <a:pt x="1334" y="8890"/>
                    <a:pt x="838" y="11806"/>
                    <a:pt x="0" y="14691"/>
                  </a:cubicBezTo>
                  <a:cubicBezTo>
                    <a:pt x="0" y="14713"/>
                    <a:pt x="35" y="14723"/>
                    <a:pt x="81" y="14723"/>
                  </a:cubicBezTo>
                  <a:cubicBezTo>
                    <a:pt x="163" y="14723"/>
                    <a:pt x="280" y="14689"/>
                    <a:pt x="280" y="14629"/>
                  </a:cubicBezTo>
                  <a:lnTo>
                    <a:pt x="311" y="14660"/>
                  </a:lnTo>
                  <a:cubicBezTo>
                    <a:pt x="931" y="12364"/>
                    <a:pt x="1396" y="10007"/>
                    <a:pt x="1675" y="7649"/>
                  </a:cubicBezTo>
                  <a:cubicBezTo>
                    <a:pt x="1800" y="6564"/>
                    <a:pt x="1893" y="5478"/>
                    <a:pt x="1924" y="4424"/>
                  </a:cubicBezTo>
                  <a:cubicBezTo>
                    <a:pt x="1955" y="3307"/>
                    <a:pt x="1582" y="949"/>
                    <a:pt x="2234" y="50"/>
                  </a:cubicBezTo>
                  <a:cubicBezTo>
                    <a:pt x="2258" y="13"/>
                    <a:pt x="2230" y="1"/>
                    <a:pt x="2185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51;p60">
              <a:extLst>
                <a:ext uri="{FF2B5EF4-FFF2-40B4-BE49-F238E27FC236}">
                  <a16:creationId xmlns:a16="http://schemas.microsoft.com/office/drawing/2014/main" xmlns="" id="{F4224103-4521-41D8-BDD9-60DDE48C8E6E}"/>
                </a:ext>
              </a:extLst>
            </p:cNvPr>
            <p:cNvSpPr/>
            <p:nvPr/>
          </p:nvSpPr>
          <p:spPr>
            <a:xfrm>
              <a:off x="1048500" y="160100"/>
              <a:ext cx="138750" cy="378775"/>
            </a:xfrm>
            <a:custGeom>
              <a:avLst/>
              <a:gdLst/>
              <a:ahLst/>
              <a:cxnLst/>
              <a:rect l="l" t="t" r="r" b="b"/>
              <a:pathLst>
                <a:path w="5550" h="15151" extrusionOk="0">
                  <a:moveTo>
                    <a:pt x="5472" y="0"/>
                  </a:moveTo>
                  <a:cubicBezTo>
                    <a:pt x="5397" y="0"/>
                    <a:pt x="5290" y="40"/>
                    <a:pt x="5271" y="79"/>
                  </a:cubicBezTo>
                  <a:cubicBezTo>
                    <a:pt x="4588" y="5414"/>
                    <a:pt x="3565" y="10874"/>
                    <a:pt x="28" y="15092"/>
                  </a:cubicBezTo>
                  <a:cubicBezTo>
                    <a:pt x="0" y="15134"/>
                    <a:pt x="42" y="15151"/>
                    <a:pt x="102" y="15151"/>
                  </a:cubicBezTo>
                  <a:cubicBezTo>
                    <a:pt x="174" y="15151"/>
                    <a:pt x="274" y="15126"/>
                    <a:pt x="308" y="15092"/>
                  </a:cubicBezTo>
                  <a:cubicBezTo>
                    <a:pt x="3844" y="10843"/>
                    <a:pt x="4867" y="5383"/>
                    <a:pt x="5550" y="48"/>
                  </a:cubicBezTo>
                  <a:cubicBezTo>
                    <a:pt x="5550" y="14"/>
                    <a:pt x="5516" y="0"/>
                    <a:pt x="5472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52;p60">
              <a:extLst>
                <a:ext uri="{FF2B5EF4-FFF2-40B4-BE49-F238E27FC236}">
                  <a16:creationId xmlns:a16="http://schemas.microsoft.com/office/drawing/2014/main" xmlns="" id="{C695F2BB-B642-4EB9-82F9-18E56C54C0B1}"/>
                </a:ext>
              </a:extLst>
            </p:cNvPr>
            <p:cNvSpPr/>
            <p:nvPr/>
          </p:nvSpPr>
          <p:spPr>
            <a:xfrm>
              <a:off x="1004475" y="129925"/>
              <a:ext cx="49100" cy="402975"/>
            </a:xfrm>
            <a:custGeom>
              <a:avLst/>
              <a:gdLst/>
              <a:ahLst/>
              <a:cxnLst/>
              <a:rect l="l" t="t" r="r" b="b"/>
              <a:pathLst>
                <a:path w="1964" h="16119" extrusionOk="0">
                  <a:moveTo>
                    <a:pt x="207" y="0"/>
                  </a:moveTo>
                  <a:cubicBezTo>
                    <a:pt x="118" y="0"/>
                    <a:pt x="1" y="56"/>
                    <a:pt x="21" y="138"/>
                  </a:cubicBezTo>
                  <a:cubicBezTo>
                    <a:pt x="1355" y="5349"/>
                    <a:pt x="704" y="10778"/>
                    <a:pt x="1665" y="16051"/>
                  </a:cubicBezTo>
                  <a:cubicBezTo>
                    <a:pt x="1665" y="16098"/>
                    <a:pt x="1711" y="16119"/>
                    <a:pt x="1765" y="16119"/>
                  </a:cubicBezTo>
                  <a:cubicBezTo>
                    <a:pt x="1852" y="16119"/>
                    <a:pt x="1964" y="16066"/>
                    <a:pt x="1944" y="15989"/>
                  </a:cubicBezTo>
                  <a:cubicBezTo>
                    <a:pt x="983" y="10716"/>
                    <a:pt x="1665" y="5256"/>
                    <a:pt x="300" y="45"/>
                  </a:cubicBezTo>
                  <a:cubicBezTo>
                    <a:pt x="290" y="14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53;p60">
              <a:extLst>
                <a:ext uri="{FF2B5EF4-FFF2-40B4-BE49-F238E27FC236}">
                  <a16:creationId xmlns:a16="http://schemas.microsoft.com/office/drawing/2014/main" xmlns="" id="{8E897AEB-7E4A-491C-9432-31B31FDD69F0}"/>
                </a:ext>
              </a:extLst>
            </p:cNvPr>
            <p:cNvSpPr/>
            <p:nvPr/>
          </p:nvSpPr>
          <p:spPr>
            <a:xfrm>
              <a:off x="944500" y="146575"/>
              <a:ext cx="101050" cy="383925"/>
            </a:xfrm>
            <a:custGeom>
              <a:avLst/>
              <a:gdLst/>
              <a:ahLst/>
              <a:cxnLst/>
              <a:rect l="l" t="t" r="r" b="b"/>
              <a:pathLst>
                <a:path w="4042" h="15357" extrusionOk="0">
                  <a:moveTo>
                    <a:pt x="193" y="1"/>
                  </a:moveTo>
                  <a:cubicBezTo>
                    <a:pt x="105" y="1"/>
                    <a:pt x="1" y="52"/>
                    <a:pt x="1" y="124"/>
                  </a:cubicBezTo>
                  <a:cubicBezTo>
                    <a:pt x="94" y="2915"/>
                    <a:pt x="466" y="5676"/>
                    <a:pt x="1086" y="8406"/>
                  </a:cubicBezTo>
                  <a:cubicBezTo>
                    <a:pt x="1614" y="10577"/>
                    <a:pt x="2110" y="13617"/>
                    <a:pt x="3723" y="15323"/>
                  </a:cubicBezTo>
                  <a:cubicBezTo>
                    <a:pt x="3739" y="15346"/>
                    <a:pt x="3768" y="15356"/>
                    <a:pt x="3801" y="15356"/>
                  </a:cubicBezTo>
                  <a:cubicBezTo>
                    <a:pt x="3901" y="15356"/>
                    <a:pt x="4041" y="15269"/>
                    <a:pt x="3971" y="15199"/>
                  </a:cubicBezTo>
                  <a:cubicBezTo>
                    <a:pt x="2420" y="13555"/>
                    <a:pt x="1862" y="10453"/>
                    <a:pt x="1366" y="8313"/>
                  </a:cubicBezTo>
                  <a:cubicBezTo>
                    <a:pt x="745" y="5614"/>
                    <a:pt x="373" y="2853"/>
                    <a:pt x="311" y="93"/>
                  </a:cubicBezTo>
                  <a:cubicBezTo>
                    <a:pt x="311" y="27"/>
                    <a:pt x="256" y="1"/>
                    <a:pt x="193" y="1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54;p60">
              <a:extLst>
                <a:ext uri="{FF2B5EF4-FFF2-40B4-BE49-F238E27FC236}">
                  <a16:creationId xmlns:a16="http://schemas.microsoft.com/office/drawing/2014/main" xmlns="" id="{DBBEA8D6-5FAB-40AC-A11A-02DDD1C6D4FA}"/>
                </a:ext>
              </a:extLst>
            </p:cNvPr>
            <p:cNvSpPr/>
            <p:nvPr/>
          </p:nvSpPr>
          <p:spPr>
            <a:xfrm>
              <a:off x="851450" y="150575"/>
              <a:ext cx="180025" cy="374875"/>
            </a:xfrm>
            <a:custGeom>
              <a:avLst/>
              <a:gdLst/>
              <a:ahLst/>
              <a:cxnLst/>
              <a:rect l="l" t="t" r="r" b="b"/>
              <a:pathLst>
                <a:path w="7201" h="14995" extrusionOk="0">
                  <a:moveTo>
                    <a:pt x="7197" y="14884"/>
                  </a:moveTo>
                  <a:lnTo>
                    <a:pt x="7197" y="14898"/>
                  </a:lnTo>
                  <a:lnTo>
                    <a:pt x="7197" y="14898"/>
                  </a:lnTo>
                  <a:cubicBezTo>
                    <a:pt x="7200" y="14893"/>
                    <a:pt x="7201" y="14888"/>
                    <a:pt x="7197" y="14884"/>
                  </a:cubicBezTo>
                  <a:close/>
                  <a:moveTo>
                    <a:pt x="222" y="0"/>
                  </a:moveTo>
                  <a:cubicBezTo>
                    <a:pt x="140" y="0"/>
                    <a:pt x="0" y="44"/>
                    <a:pt x="0" y="88"/>
                  </a:cubicBezTo>
                  <a:cubicBezTo>
                    <a:pt x="280" y="5795"/>
                    <a:pt x="1831" y="11720"/>
                    <a:pt x="6918" y="14977"/>
                  </a:cubicBezTo>
                  <a:cubicBezTo>
                    <a:pt x="6930" y="14989"/>
                    <a:pt x="6949" y="14994"/>
                    <a:pt x="6972" y="14994"/>
                  </a:cubicBezTo>
                  <a:cubicBezTo>
                    <a:pt x="7044" y="14994"/>
                    <a:pt x="7153" y="14944"/>
                    <a:pt x="7188" y="14909"/>
                  </a:cubicBezTo>
                  <a:lnTo>
                    <a:pt x="7188" y="14909"/>
                  </a:lnTo>
                  <a:cubicBezTo>
                    <a:pt x="7191" y="14911"/>
                    <a:pt x="7194" y="14913"/>
                    <a:pt x="7197" y="14915"/>
                  </a:cubicBezTo>
                  <a:lnTo>
                    <a:pt x="7197" y="14898"/>
                  </a:lnTo>
                  <a:lnTo>
                    <a:pt x="7197" y="14898"/>
                  </a:lnTo>
                  <a:cubicBezTo>
                    <a:pt x="7195" y="14902"/>
                    <a:pt x="7192" y="14905"/>
                    <a:pt x="7188" y="14909"/>
                  </a:cubicBezTo>
                  <a:lnTo>
                    <a:pt x="7188" y="14909"/>
                  </a:lnTo>
                  <a:cubicBezTo>
                    <a:pt x="2108" y="11651"/>
                    <a:pt x="559" y="5730"/>
                    <a:pt x="280" y="26"/>
                  </a:cubicBezTo>
                  <a:cubicBezTo>
                    <a:pt x="280" y="8"/>
                    <a:pt x="256" y="0"/>
                    <a:pt x="222" y="0"/>
                  </a:cubicBezTo>
                  <a:close/>
                </a:path>
              </a:pathLst>
            </a:custGeom>
            <a:solidFill>
              <a:srgbClr val="F0F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77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9" grpId="0" build="p"/>
      <p:bldP spid="3556" grpId="0" animBg="1"/>
      <p:bldP spid="28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787C021D-040A-44B3-9A78-AF270F3D972D}"/>
              </a:ext>
            </a:extLst>
          </p:cNvPr>
          <p:cNvSpPr txBox="1"/>
          <p:nvPr/>
        </p:nvSpPr>
        <p:spPr>
          <a:xfrm>
            <a:off x="2569904" y="3545021"/>
            <a:ext cx="4373697" cy="35254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0F1D21A3-022E-43CE-B561-ECDF84027031}"/>
              </a:ext>
            </a:extLst>
          </p:cNvPr>
          <p:cNvSpPr txBox="1"/>
          <p:nvPr/>
        </p:nvSpPr>
        <p:spPr>
          <a:xfrm>
            <a:off x="5364400" y="1782217"/>
            <a:ext cx="1696598" cy="338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2CB05A88-52FA-4CC6-B79F-039D4A589852}"/>
              </a:ext>
            </a:extLst>
          </p:cNvPr>
          <p:cNvSpPr txBox="1"/>
          <p:nvPr/>
        </p:nvSpPr>
        <p:spPr>
          <a:xfrm>
            <a:off x="2669515" y="3078626"/>
            <a:ext cx="1002535" cy="338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416F1C9C-E216-4770-A088-B1BBB2A97486}"/>
              </a:ext>
            </a:extLst>
          </p:cNvPr>
          <p:cNvSpPr txBox="1"/>
          <p:nvPr/>
        </p:nvSpPr>
        <p:spPr>
          <a:xfrm>
            <a:off x="3012507" y="2637735"/>
            <a:ext cx="2598405" cy="35254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FCDE1CE-856B-4BD8-B6FD-1E7E84116175}"/>
              </a:ext>
            </a:extLst>
          </p:cNvPr>
          <p:cNvSpPr txBox="1"/>
          <p:nvPr/>
        </p:nvSpPr>
        <p:spPr>
          <a:xfrm>
            <a:off x="4444517" y="3088647"/>
            <a:ext cx="1696598" cy="352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916EB340-4263-4A0C-97C2-DF00B10E8332}"/>
              </a:ext>
            </a:extLst>
          </p:cNvPr>
          <p:cNvSpPr/>
          <p:nvPr/>
        </p:nvSpPr>
        <p:spPr>
          <a:xfrm>
            <a:off x="3515532" y="1377610"/>
            <a:ext cx="4875993" cy="3387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xmlns="" id="{17CE320C-7B99-4FB9-8ACA-072BCB1CA87A}"/>
              </a:ext>
            </a:extLst>
          </p:cNvPr>
          <p:cNvSpPr/>
          <p:nvPr/>
        </p:nvSpPr>
        <p:spPr>
          <a:xfrm>
            <a:off x="-884252" y="391939"/>
            <a:ext cx="6732394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ความเป็นมาโคลงภาพพระราชพงศาวดาร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xmlns="" id="{904DC6E3-456A-4DBF-9A18-E951990D7818}"/>
              </a:ext>
            </a:extLst>
          </p:cNvPr>
          <p:cNvSpPr txBox="1"/>
          <p:nvPr/>
        </p:nvSpPr>
        <p:spPr>
          <a:xfrm>
            <a:off x="1897048" y="1245939"/>
            <a:ext cx="77083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เกิดขึ้นโดย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พระราชดำริพระบาทสมเด็จพระจุลจอมเกล้าเจ้าอยู่หัว  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ทรงเลือกสรรเรื่องในพงศาวดาร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๙๒ ภาพ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ให้ช่างเขียนที่มีฝีมือเขียนรูปภาพและให้มีโคลงบอกเรื่องพระราชพงศาวดาร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ประกอบกับรูปภาพ</a:t>
            </a:r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ขนาดใหญ่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มีจำนวน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โคลงรูปละ ๖ บท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ขนาดกลาง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ขนาดเล็ก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มีจำนวน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 ๔ บท</a:t>
            </a:r>
          </a:p>
          <a:p>
            <a:pPr algn="thaiDist"/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4" descr="https://ktw.ac.th/project/2/image/%E0%B8%9E%E0%B8%A3%E0%B8%B0%E0%B8%88%E0%B8%B8%E0%B8%A5%E0%B8%88%E0%B8%AD%E0%B8%A1%E0%B9%80%E0%B8%81%E0%B8%A5%E0%B9%89%E0%B8%B2%E0%B8%AF.jpg">
            <a:extLst>
              <a:ext uri="{FF2B5EF4-FFF2-40B4-BE49-F238E27FC236}">
                <a16:creationId xmlns:a16="http://schemas.microsoft.com/office/drawing/2014/main" xmlns="" id="{A478DEB9-0DBA-4120-929B-9A15FDFE88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8" y="1152519"/>
            <a:ext cx="1414805" cy="183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xmlns="" id="{03763D32-C7FD-4C4B-91D7-D696ABE44E88}"/>
              </a:ext>
            </a:extLst>
          </p:cNvPr>
          <p:cNvSpPr/>
          <p:nvPr/>
        </p:nvSpPr>
        <p:spPr>
          <a:xfrm>
            <a:off x="3454373" y="3818780"/>
            <a:ext cx="1574828" cy="346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A506A0BC-5C43-4D2B-9681-80DDB53C55CC}"/>
              </a:ext>
            </a:extLst>
          </p:cNvPr>
          <p:cNvSpPr/>
          <p:nvPr/>
        </p:nvSpPr>
        <p:spPr>
          <a:xfrm>
            <a:off x="1511555" y="3448611"/>
            <a:ext cx="3189249" cy="346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89A96805-000F-44FB-808D-C00D2001C3AA}"/>
              </a:ext>
            </a:extLst>
          </p:cNvPr>
          <p:cNvSpPr/>
          <p:nvPr/>
        </p:nvSpPr>
        <p:spPr>
          <a:xfrm>
            <a:off x="1511555" y="3053865"/>
            <a:ext cx="5067665" cy="346543"/>
          </a:xfrm>
          <a:prstGeom prst="rect">
            <a:avLst/>
          </a:prstGeom>
          <a:solidFill>
            <a:srgbClr val="A6B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1FE273C9-3FBA-4C97-9171-97001BEBDD4A}"/>
              </a:ext>
            </a:extLst>
          </p:cNvPr>
          <p:cNvSpPr/>
          <p:nvPr/>
        </p:nvSpPr>
        <p:spPr>
          <a:xfrm>
            <a:off x="1511555" y="2326086"/>
            <a:ext cx="2346767" cy="346543"/>
          </a:xfrm>
          <a:prstGeom prst="rect">
            <a:avLst/>
          </a:prstGeom>
          <a:solidFill>
            <a:srgbClr val="94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E15487D7-4ED7-4696-BA84-6827E1FE1CB1}"/>
              </a:ext>
            </a:extLst>
          </p:cNvPr>
          <p:cNvSpPr/>
          <p:nvPr/>
        </p:nvSpPr>
        <p:spPr>
          <a:xfrm>
            <a:off x="1511555" y="1595480"/>
            <a:ext cx="3189249" cy="346543"/>
          </a:xfrm>
          <a:prstGeom prst="rect">
            <a:avLst/>
          </a:prstGeom>
          <a:solidFill>
            <a:srgbClr val="BF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: มุมมน 41">
            <a:extLst>
              <a:ext uri="{FF2B5EF4-FFF2-40B4-BE49-F238E27FC236}">
                <a16:creationId xmlns:a16="http://schemas.microsoft.com/office/drawing/2014/main" xmlns="" id="{AC43A16F-0E10-4767-936A-E6DBCC9E653A}"/>
              </a:ext>
            </a:extLst>
          </p:cNvPr>
          <p:cNvSpPr/>
          <p:nvPr/>
        </p:nvSpPr>
        <p:spPr>
          <a:xfrm>
            <a:off x="-280034" y="284840"/>
            <a:ext cx="6472719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พระราชประวัติผู้ทรงพระราชนิพนธ์ (ต่อ)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D93B1F20-FD0D-435D-88ED-C236C3554D66}"/>
              </a:ext>
            </a:extLst>
          </p:cNvPr>
          <p:cNvSpPr/>
          <p:nvPr/>
        </p:nvSpPr>
        <p:spPr>
          <a:xfrm>
            <a:off x="1159727" y="1488506"/>
            <a:ext cx="6472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บทละครพูดเรื่อง " สร้อยคอที่หาย" 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ซึ่งเคยบรรจุในหนังสือเรียนวิชาภาษาไทยของกระทรวงศึกษาธิการ </a:t>
            </a:r>
          </a:p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บทละครร้อง "สาวเครือฟ้า"      </a:t>
            </a:r>
          </a:p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ทรงก่อตั้งโรงละครร้อง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ขึ้นในบริเวณตำหนักที่ประทับ </a:t>
            </a:r>
          </a:p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“โรงละครปรีดาลัย” 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เป็นโรงละครร้องแห่งแรกของประเทศไทย</a:t>
            </a:r>
          </a:p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พระนิพนธ์แปล จดหมายเหตุลาลูแบ</a:t>
            </a:r>
            <a:r>
              <a:rPr lang="th-TH" sz="2400" dirty="0" err="1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ร์</a:t>
            </a: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342900" lvl="0" indent="-342900" algn="thaiDist">
              <a:buFont typeface="Wingdings" panose="05000000000000000000" pitchFamily="2" charset="2"/>
              <a:buChar char="v"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ทรงใช้นามปากกาว่า </a:t>
            </a:r>
            <a:r>
              <a:rPr lang="th-TH" sz="2400" dirty="0">
                <a:solidFill>
                  <a:srgbClr val="FAD3D4">
                    <a:lumMod val="50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“ประเสริฐอักษร” 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เพื่อทรงพระนิพนธ์เรื่องสั้นไว้จำนวนหนึ่งอีกด้วย </a:t>
            </a:r>
            <a:endParaRPr lang="th-TH" sz="1600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B0D78428-F82D-40BF-8891-D054C21543FA}"/>
              </a:ext>
            </a:extLst>
          </p:cNvPr>
          <p:cNvSpPr/>
          <p:nvPr/>
        </p:nvSpPr>
        <p:spPr>
          <a:xfrm>
            <a:off x="1159727" y="1024692"/>
            <a:ext cx="4828478" cy="3702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thaiDist"/>
            <a:r>
              <a:rPr lang="th-TH" sz="2400">
                <a:solidFill>
                  <a:srgbClr val="000000">
                    <a:lumMod val="65000"/>
                    <a:lumOff val="3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ทรงมีชื่อเสียงจากงานพระนิพนธ์หลายชิ้นที่รู้จักกันดี ได้แก่ </a:t>
            </a:r>
            <a:endParaRPr lang="th-TH" sz="2400" dirty="0">
              <a:solidFill>
                <a:srgbClr val="000000">
                  <a:lumMod val="65000"/>
                  <a:lumOff val="3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452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xmlns="" id="{FE7D15FA-B692-4E45-9109-EA0E804DAF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263"/>
            <a:ext cx="9143997" cy="5148024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8C2D1F37-8545-4EF6-AA65-2B1677A5F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153" y="252724"/>
            <a:ext cx="4389533" cy="4986390"/>
          </a:xfrm>
          <a:prstGeom prst="rect">
            <a:avLst/>
          </a:prstGeom>
        </p:spPr>
      </p:pic>
      <p:sp>
        <p:nvSpPr>
          <p:cNvPr id="50" name="Rounded Rectangle 87">
            <a:extLst>
              <a:ext uri="{FF2B5EF4-FFF2-40B4-BE49-F238E27FC236}">
                <a16:creationId xmlns:a16="http://schemas.microsoft.com/office/drawing/2014/main" xmlns="" id="{5B08ABE9-98B5-438A-BF35-F4435D67028D}"/>
              </a:ext>
            </a:extLst>
          </p:cNvPr>
          <p:cNvSpPr/>
          <p:nvPr/>
        </p:nvSpPr>
        <p:spPr>
          <a:xfrm>
            <a:off x="4282918" y="-2163"/>
            <a:ext cx="4704180" cy="5157889"/>
          </a:xfrm>
          <a:prstGeom prst="roundRect">
            <a:avLst>
              <a:gd name="adj" fmla="val 0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F0FD081F-E07D-46BC-88C2-D0DE949FBB06}"/>
              </a:ext>
            </a:extLst>
          </p:cNvPr>
          <p:cNvGrpSpPr/>
          <p:nvPr/>
        </p:nvGrpSpPr>
        <p:grpSpPr>
          <a:xfrm>
            <a:off x="4153589" y="675023"/>
            <a:ext cx="1952742" cy="590553"/>
            <a:chOff x="6051549" y="971960"/>
            <a:chExt cx="2845036" cy="860403"/>
          </a:xfrm>
        </p:grpSpPr>
        <p:sp>
          <p:nvSpPr>
            <p:cNvPr id="5" name="Rectangle: Top Corners Rounded 25">
              <a:extLst>
                <a:ext uri="{FF2B5EF4-FFF2-40B4-BE49-F238E27FC236}">
                  <a16:creationId xmlns:a16="http://schemas.microsoft.com/office/drawing/2014/main" xmlns="" id="{EF204911-ABDC-4383-AB2B-DCD14F0C2258}"/>
                </a:ext>
              </a:extLst>
            </p:cNvPr>
            <p:cNvSpPr/>
            <p:nvPr/>
          </p:nvSpPr>
          <p:spPr>
            <a:xfrm rot="5400000">
              <a:off x="7107512" y="-84003"/>
              <a:ext cx="733110" cy="2845036"/>
            </a:xfrm>
            <a:prstGeom prst="round2SameRect">
              <a:avLst>
                <a:gd name="adj1" fmla="val 50000"/>
                <a:gd name="adj2" fmla="val 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" name="สามเหลี่ยมหน้าจั่ว 1">
              <a:extLst>
                <a:ext uri="{FF2B5EF4-FFF2-40B4-BE49-F238E27FC236}">
                  <a16:creationId xmlns:a16="http://schemas.microsoft.com/office/drawing/2014/main" xmlns="" id="{D2A6B715-87AB-4519-B1EE-D062CE2B7273}"/>
                </a:ext>
              </a:extLst>
            </p:cNvPr>
            <p:cNvSpPr/>
            <p:nvPr/>
          </p:nvSpPr>
          <p:spPr>
            <a:xfrm flipV="1">
              <a:off x="6051549" y="1705070"/>
              <a:ext cx="188424" cy="127293"/>
            </a:xfrm>
            <a:prstGeom prst="triangle">
              <a:avLst>
                <a:gd name="adj" fmla="val 10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xmlns="" id="{B3A2EB85-BEBD-441B-89E3-F6C995F91BE6}"/>
              </a:ext>
            </a:extLst>
          </p:cNvPr>
          <p:cNvGrpSpPr/>
          <p:nvPr/>
        </p:nvGrpSpPr>
        <p:grpSpPr>
          <a:xfrm>
            <a:off x="1224721" y="7899"/>
            <a:ext cx="6694559" cy="1094519"/>
            <a:chOff x="1784350" y="-3"/>
            <a:chExt cx="9753600" cy="1594654"/>
          </a:xfrm>
        </p:grpSpPr>
        <p:sp>
          <p:nvSpPr>
            <p:cNvPr id="3" name="Rectangle: Top Corners Rounded 22">
              <a:extLst>
                <a:ext uri="{FF2B5EF4-FFF2-40B4-BE49-F238E27FC236}">
                  <a16:creationId xmlns:a16="http://schemas.microsoft.com/office/drawing/2014/main" xmlns="" id="{0F19ECD3-E361-4C0A-8DBA-14D80179DC2B}"/>
                </a:ext>
              </a:extLst>
            </p:cNvPr>
            <p:cNvSpPr/>
            <p:nvPr/>
          </p:nvSpPr>
          <p:spPr>
            <a:xfrm rot="10800000">
              <a:off x="1784350" y="-3"/>
              <a:ext cx="9753600" cy="829713"/>
            </a:xfrm>
            <a:prstGeom prst="round2SameRect">
              <a:avLst>
                <a:gd name="adj1" fmla="val 3736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xmlns="" id="{F1184635-F5EE-4342-8BBC-418D2C1FCE01}"/>
                </a:ext>
              </a:extLst>
            </p:cNvPr>
            <p:cNvSpPr txBox="1"/>
            <p:nvPr/>
          </p:nvSpPr>
          <p:spPr>
            <a:xfrm>
              <a:off x="2241549" y="44448"/>
              <a:ext cx="8839200" cy="15502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th-TH" sz="3157" b="1" dirty="0">
                  <a:solidFill>
                    <a:schemeClr val="tx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โคลงประกอบภาพที่ ๕๖ ภาพพันท้ายนรสิงห์ถวายชีวิต</a:t>
              </a:r>
            </a:p>
          </p:txBody>
        </p:sp>
      </p:grpSp>
      <p:sp>
        <p:nvSpPr>
          <p:cNvPr id="6" name="TextBox 27">
            <a:extLst>
              <a:ext uri="{FF2B5EF4-FFF2-40B4-BE49-F238E27FC236}">
                <a16:creationId xmlns:a16="http://schemas.microsoft.com/office/drawing/2014/main" xmlns="" id="{122DB51B-B910-46ED-A1FC-2141C9F0155D}"/>
              </a:ext>
            </a:extLst>
          </p:cNvPr>
          <p:cNvSpPr txBox="1"/>
          <p:nvPr/>
        </p:nvSpPr>
        <p:spPr>
          <a:xfrm>
            <a:off x="4930388" y="696810"/>
            <a:ext cx="1232443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ตัวละคร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xmlns="" id="{16640C89-6F78-4A1D-90DB-650C8FAA991C}"/>
              </a:ext>
            </a:extLst>
          </p:cNvPr>
          <p:cNvGrpSpPr/>
          <p:nvPr/>
        </p:nvGrpSpPr>
        <p:grpSpPr>
          <a:xfrm>
            <a:off x="4227686" y="604122"/>
            <a:ext cx="646629" cy="646629"/>
            <a:chOff x="-1492250" y="-150813"/>
            <a:chExt cx="1253938" cy="1253938"/>
          </a:xfrm>
        </p:grpSpPr>
        <p:sp>
          <p:nvSpPr>
            <p:cNvPr id="8" name="Oval 32">
              <a:extLst>
                <a:ext uri="{FF2B5EF4-FFF2-40B4-BE49-F238E27FC236}">
                  <a16:creationId xmlns:a16="http://schemas.microsoft.com/office/drawing/2014/main" xmlns="" id="{0E8F89A5-47E3-4545-84FC-CC7436A2C631}"/>
                </a:ext>
              </a:extLst>
            </p:cNvPr>
            <p:cNvSpPr/>
            <p:nvPr/>
          </p:nvSpPr>
          <p:spPr>
            <a:xfrm>
              <a:off x="-1492250" y="-150813"/>
              <a:ext cx="1253938" cy="1253938"/>
            </a:xfrm>
            <a:prstGeom prst="ellips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xmlns="" id="{7310ACAB-97E8-4BC8-88DB-FA9F7F2D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3904" y="-11698"/>
              <a:ext cx="521018" cy="975768"/>
            </a:xfrm>
            <a:prstGeom prst="rect">
              <a:avLst/>
            </a:prstGeom>
          </p:spPr>
        </p:pic>
      </p:grpSp>
      <p:sp>
        <p:nvSpPr>
          <p:cNvPr id="13" name="สี่เหลี่ยมผืนผ้า 39">
            <a:extLst>
              <a:ext uri="{FF2B5EF4-FFF2-40B4-BE49-F238E27FC236}">
                <a16:creationId xmlns:a16="http://schemas.microsoft.com/office/drawing/2014/main" xmlns="" id="{59B32A68-F03F-49A0-8CB3-775FD2568AE2}"/>
              </a:ext>
            </a:extLst>
          </p:cNvPr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prstDash val="solid"/>
          </a:ln>
        </p:spPr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BC87AC71-D249-462F-BA4C-A5A3634BEF43}"/>
              </a:ext>
            </a:extLst>
          </p:cNvPr>
          <p:cNvSpPr txBox="1"/>
          <p:nvPr/>
        </p:nvSpPr>
        <p:spPr>
          <a:xfrm>
            <a:off x="4628399" y="2056277"/>
            <a:ext cx="1665199" cy="461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0070C0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ชื่อเดิม คือ สิน</a:t>
            </a:r>
            <a:endParaRPr lang="en-US" sz="2402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399075F9-6324-4BF6-A472-65634B7DEEF3}"/>
              </a:ext>
            </a:extLst>
          </p:cNvPr>
          <p:cNvSpPr txBox="1"/>
          <p:nvPr/>
        </p:nvSpPr>
        <p:spPr>
          <a:xfrm>
            <a:off x="4628398" y="2590444"/>
            <a:ext cx="3909404" cy="120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0070C0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เป็นนายท้ายเรือในรัชสมัยพระเจ้าเสือ หรือ</a:t>
            </a:r>
            <a:b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สมเด็จพระสรรเพชญ์ที่ ๘ พระมหากษัตริย์</a:t>
            </a:r>
            <a:b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พระองค์ที่ ๒ แห่งราชวงศ์บ้านพลูหลวง</a:t>
            </a:r>
            <a:endParaRPr lang="en-US" sz="2402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xmlns="" id="{D53B2221-47DB-46D4-88B0-6C3F63161FB8}"/>
              </a:ext>
            </a:extLst>
          </p:cNvPr>
          <p:cNvSpPr txBox="1"/>
          <p:nvPr/>
        </p:nvSpPr>
        <p:spPr>
          <a:xfrm>
            <a:off x="4628398" y="3863979"/>
            <a:ext cx="3766737" cy="831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3822" indent="-313822">
              <a:buClr>
                <a:srgbClr val="0070C0"/>
              </a:buClr>
              <a:buSzPct val="80000"/>
              <a:buFont typeface="Wingdings" panose="05000000000000000000" pitchFamily="2" charset="2"/>
              <a:buChar char="v"/>
            </a:pP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ขึ้นชื่อเรื่องความซื่อสัตย์และความเถรตรง</a:t>
            </a:r>
            <a:b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ต่อกฎระเบียบ</a:t>
            </a: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xmlns="" id="{B1AF384F-696F-4B40-B124-DDF876FEB974}"/>
              </a:ext>
            </a:extLst>
          </p:cNvPr>
          <p:cNvGrpSpPr/>
          <p:nvPr/>
        </p:nvGrpSpPr>
        <p:grpSpPr>
          <a:xfrm>
            <a:off x="4644636" y="1315764"/>
            <a:ext cx="2280134" cy="680673"/>
            <a:chOff x="867824" y="1943765"/>
            <a:chExt cx="2853596" cy="991703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xmlns="" id="{C699590F-E94E-4FEF-8E94-FA80E3DED66B}"/>
                </a:ext>
              </a:extLst>
            </p:cNvPr>
            <p:cNvGrpSpPr/>
            <p:nvPr/>
          </p:nvGrpSpPr>
          <p:grpSpPr>
            <a:xfrm>
              <a:off x="867824" y="1943765"/>
              <a:ext cx="2853596" cy="991703"/>
              <a:chOff x="867824" y="1943765"/>
              <a:chExt cx="2853596" cy="991703"/>
            </a:xfrm>
          </p:grpSpPr>
          <p:sp>
            <p:nvSpPr>
              <p:cNvPr id="23" name="สี่เหลี่ยมมุมเว้า 22">
                <a:extLst>
                  <a:ext uri="{FF2B5EF4-FFF2-40B4-BE49-F238E27FC236}">
                    <a16:creationId xmlns:a16="http://schemas.microsoft.com/office/drawing/2014/main" xmlns="" id="{6D0C98CE-3033-467F-BC19-3370E1546F71}"/>
                  </a:ext>
                </a:extLst>
              </p:cNvPr>
              <p:cNvSpPr/>
              <p:nvPr/>
            </p:nvSpPr>
            <p:spPr>
              <a:xfrm>
                <a:off x="960200" y="2025301"/>
                <a:ext cx="2683177" cy="815614"/>
              </a:xfrm>
              <a:prstGeom prst="plaque">
                <a:avLst/>
              </a:prstGeom>
              <a:solidFill>
                <a:srgbClr val="D5AB6A"/>
              </a:solidFill>
              <a:ln w="76200" cap="sq" cmpd="thickThin">
                <a:solidFill>
                  <a:srgbClr val="E6CDA4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xmlns="" id="{964B10D4-86D2-46B7-872E-C491FD64E1C2}"/>
                  </a:ext>
                </a:extLst>
              </p:cNvPr>
              <p:cNvSpPr/>
              <p:nvPr/>
            </p:nvSpPr>
            <p:spPr>
              <a:xfrm>
                <a:off x="867824" y="2788709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4" name="วงรี 33">
                <a:extLst>
                  <a:ext uri="{FF2B5EF4-FFF2-40B4-BE49-F238E27FC236}">
                    <a16:creationId xmlns:a16="http://schemas.microsoft.com/office/drawing/2014/main" xmlns="" id="{DF77F552-3077-4932-87A2-D6301E61F0BF}"/>
                  </a:ext>
                </a:extLst>
              </p:cNvPr>
              <p:cNvSpPr/>
              <p:nvPr/>
            </p:nvSpPr>
            <p:spPr>
              <a:xfrm>
                <a:off x="867824" y="1943765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xmlns="" id="{8EE3D895-AFA9-4319-B999-038E9E376B00}"/>
                  </a:ext>
                </a:extLst>
              </p:cNvPr>
              <p:cNvSpPr/>
              <p:nvPr/>
            </p:nvSpPr>
            <p:spPr>
              <a:xfrm>
                <a:off x="3574661" y="2788709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6" name="วงรี 35">
                <a:extLst>
                  <a:ext uri="{FF2B5EF4-FFF2-40B4-BE49-F238E27FC236}">
                    <a16:creationId xmlns:a16="http://schemas.microsoft.com/office/drawing/2014/main" xmlns="" id="{B7676612-BEA3-4D01-8D8B-C919AF8D6D69}"/>
                  </a:ext>
                </a:extLst>
              </p:cNvPr>
              <p:cNvSpPr/>
              <p:nvPr/>
            </p:nvSpPr>
            <p:spPr>
              <a:xfrm>
                <a:off x="3574661" y="1943765"/>
                <a:ext cx="146759" cy="146759"/>
              </a:xfrm>
              <a:prstGeom prst="ellipse">
                <a:avLst/>
              </a:prstGeom>
              <a:solidFill>
                <a:srgbClr val="D5A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96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xmlns="" id="{E2A43E56-9347-471A-932A-D36C36BF3A94}"/>
                </a:ext>
              </a:extLst>
            </p:cNvPr>
            <p:cNvSpPr txBox="1"/>
            <p:nvPr/>
          </p:nvSpPr>
          <p:spPr>
            <a:xfrm>
              <a:off x="1185001" y="2117615"/>
              <a:ext cx="2219243" cy="750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746" b="1" dirty="0">
                  <a:solidFill>
                    <a:schemeClr val="tx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พันท้ายนรสิงห์</a:t>
              </a:r>
            </a:p>
          </p:txBody>
        </p:sp>
      </p:grpSp>
      <p:cxnSp>
        <p:nvCxnSpPr>
          <p:cNvPr id="39" name="ตัวเชื่อมต่อตรง 38">
            <a:extLst>
              <a:ext uri="{FF2B5EF4-FFF2-40B4-BE49-F238E27FC236}">
                <a16:creationId xmlns:a16="http://schemas.microsoft.com/office/drawing/2014/main" xmlns="" id="{1790EC00-BF14-4B91-9400-6015F860BD29}"/>
              </a:ext>
            </a:extLst>
          </p:cNvPr>
          <p:cNvCxnSpPr/>
          <p:nvPr/>
        </p:nvCxnSpPr>
        <p:spPr>
          <a:xfrm>
            <a:off x="4588390" y="2539889"/>
            <a:ext cx="3922593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>
            <a:extLst>
              <a:ext uri="{FF2B5EF4-FFF2-40B4-BE49-F238E27FC236}">
                <a16:creationId xmlns:a16="http://schemas.microsoft.com/office/drawing/2014/main" xmlns="" id="{BA60C936-AFAD-4315-8928-5EBDF7532CA2}"/>
              </a:ext>
            </a:extLst>
          </p:cNvPr>
          <p:cNvCxnSpPr/>
          <p:nvPr/>
        </p:nvCxnSpPr>
        <p:spPr>
          <a:xfrm>
            <a:off x="4588390" y="3813425"/>
            <a:ext cx="3922593" cy="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0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/>
      <p:bldP spid="17" grpId="0"/>
      <p:bldP spid="18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xmlns="" id="{6D52E229-2FA1-4F79-BCF0-C06C438218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263"/>
            <a:ext cx="9143997" cy="5148024"/>
          </a:xfrm>
          <a:prstGeom prst="rect">
            <a:avLst/>
          </a:prstGeom>
        </p:spPr>
      </p:pic>
      <p:sp>
        <p:nvSpPr>
          <p:cNvPr id="126" name="Rounded Rectangle 87">
            <a:extLst>
              <a:ext uri="{FF2B5EF4-FFF2-40B4-BE49-F238E27FC236}">
                <a16:creationId xmlns:a16="http://schemas.microsoft.com/office/drawing/2014/main" xmlns="" id="{339BC7BF-17BC-4297-B97A-9866BBCCBE92}"/>
              </a:ext>
            </a:extLst>
          </p:cNvPr>
          <p:cNvSpPr/>
          <p:nvPr/>
        </p:nvSpPr>
        <p:spPr>
          <a:xfrm>
            <a:off x="233929" y="-2163"/>
            <a:ext cx="8676143" cy="5157889"/>
          </a:xfrm>
          <a:prstGeom prst="roundRect">
            <a:avLst>
              <a:gd name="adj" fmla="val 0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xmlns="" id="{DE38DE61-94D2-4050-9E5C-54A676D149CC}"/>
              </a:ext>
            </a:extLst>
          </p:cNvPr>
          <p:cNvGrpSpPr/>
          <p:nvPr/>
        </p:nvGrpSpPr>
        <p:grpSpPr>
          <a:xfrm>
            <a:off x="104601" y="675022"/>
            <a:ext cx="1952742" cy="590553"/>
            <a:chOff x="6051549" y="971960"/>
            <a:chExt cx="2845036" cy="860403"/>
          </a:xfrm>
        </p:grpSpPr>
        <p:sp>
          <p:nvSpPr>
            <p:cNvPr id="54" name="Rectangle: Top Corners Rounded 25">
              <a:extLst>
                <a:ext uri="{FF2B5EF4-FFF2-40B4-BE49-F238E27FC236}">
                  <a16:creationId xmlns:a16="http://schemas.microsoft.com/office/drawing/2014/main" xmlns="" id="{F7C5AB60-73D0-4316-A57A-3B2AC4417873}"/>
                </a:ext>
              </a:extLst>
            </p:cNvPr>
            <p:cNvSpPr/>
            <p:nvPr/>
          </p:nvSpPr>
          <p:spPr>
            <a:xfrm rot="5400000">
              <a:off x="7107512" y="-84003"/>
              <a:ext cx="733110" cy="2845036"/>
            </a:xfrm>
            <a:prstGeom prst="round2SameRect">
              <a:avLst>
                <a:gd name="adj1" fmla="val 50000"/>
                <a:gd name="adj2" fmla="val 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สามเหลี่ยมหน้าจั่ว 54">
              <a:extLst>
                <a:ext uri="{FF2B5EF4-FFF2-40B4-BE49-F238E27FC236}">
                  <a16:creationId xmlns:a16="http://schemas.microsoft.com/office/drawing/2014/main" xmlns="" id="{333D4103-1565-46D8-8C09-80E6ED680859}"/>
                </a:ext>
              </a:extLst>
            </p:cNvPr>
            <p:cNvSpPr/>
            <p:nvPr/>
          </p:nvSpPr>
          <p:spPr>
            <a:xfrm flipV="1">
              <a:off x="6051549" y="1705070"/>
              <a:ext cx="188424" cy="127293"/>
            </a:xfrm>
            <a:prstGeom prst="triangle">
              <a:avLst>
                <a:gd name="adj" fmla="val 10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" name="Rectangle: Top Corners Rounded 22">
            <a:extLst>
              <a:ext uri="{FF2B5EF4-FFF2-40B4-BE49-F238E27FC236}">
                <a16:creationId xmlns:a16="http://schemas.microsoft.com/office/drawing/2014/main" xmlns="" id="{0F19ECD3-E361-4C0A-8DBA-14D80179DC2B}"/>
              </a:ext>
            </a:extLst>
          </p:cNvPr>
          <p:cNvSpPr/>
          <p:nvPr/>
        </p:nvSpPr>
        <p:spPr>
          <a:xfrm rot="10800000">
            <a:off x="1224721" y="7899"/>
            <a:ext cx="6694559" cy="569488"/>
          </a:xfrm>
          <a:prstGeom prst="round2SameRect">
            <a:avLst>
              <a:gd name="adj1" fmla="val 3736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xmlns="" id="{F1184635-F5EE-4342-8BBC-418D2C1FCE01}"/>
              </a:ext>
            </a:extLst>
          </p:cNvPr>
          <p:cNvSpPr txBox="1"/>
          <p:nvPr/>
        </p:nvSpPr>
        <p:spPr>
          <a:xfrm>
            <a:off x="1538527" y="38408"/>
            <a:ext cx="6324397" cy="57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157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โคลงประกอบภาพที่ ๕๖ ภาพพันท้ายนรสิงห์ถวายชีวิต</a:t>
            </a: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xmlns="" id="{122DB51B-B910-46ED-A1FC-2141C9F0155D}"/>
              </a:ext>
            </a:extLst>
          </p:cNvPr>
          <p:cNvSpPr txBox="1"/>
          <p:nvPr/>
        </p:nvSpPr>
        <p:spPr>
          <a:xfrm>
            <a:off x="881399" y="696810"/>
            <a:ext cx="1232443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เรื่องย่อ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xmlns="" id="{16640C89-6F78-4A1D-90DB-650C8FAA991C}"/>
              </a:ext>
            </a:extLst>
          </p:cNvPr>
          <p:cNvGrpSpPr/>
          <p:nvPr/>
        </p:nvGrpSpPr>
        <p:grpSpPr>
          <a:xfrm>
            <a:off x="178697" y="604122"/>
            <a:ext cx="646629" cy="646629"/>
            <a:chOff x="-1492250" y="-150813"/>
            <a:chExt cx="1253938" cy="1253938"/>
          </a:xfrm>
        </p:grpSpPr>
        <p:sp>
          <p:nvSpPr>
            <p:cNvPr id="8" name="Oval 32">
              <a:extLst>
                <a:ext uri="{FF2B5EF4-FFF2-40B4-BE49-F238E27FC236}">
                  <a16:creationId xmlns:a16="http://schemas.microsoft.com/office/drawing/2014/main" xmlns="" id="{0E8F89A5-47E3-4545-84FC-CC7436A2C631}"/>
                </a:ext>
              </a:extLst>
            </p:cNvPr>
            <p:cNvSpPr/>
            <p:nvPr/>
          </p:nvSpPr>
          <p:spPr>
            <a:xfrm>
              <a:off x="-1492250" y="-150813"/>
              <a:ext cx="1253938" cy="1253938"/>
            </a:xfrm>
            <a:prstGeom prst="ellips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xmlns="" id="{7310ACAB-97E8-4BC8-88DB-FA9F7F2D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3904" y="-11698"/>
              <a:ext cx="521018" cy="975768"/>
            </a:xfrm>
            <a:prstGeom prst="rect">
              <a:avLst/>
            </a:prstGeom>
          </p:spPr>
        </p:pic>
      </p:grpSp>
      <p:sp>
        <p:nvSpPr>
          <p:cNvPr id="13" name="สี่เหลี่ยมผืนผ้า 39">
            <a:extLst>
              <a:ext uri="{FF2B5EF4-FFF2-40B4-BE49-F238E27FC236}">
                <a16:creationId xmlns:a16="http://schemas.microsoft.com/office/drawing/2014/main" xmlns="" id="{59B32A68-F03F-49A0-8CB3-775FD2568AE2}"/>
              </a:ext>
            </a:extLst>
          </p:cNvPr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prstDash val="solid"/>
          </a:ln>
        </p:spPr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xmlns="" id="{7F1A8EAF-9926-47BE-B381-07D1E308DAB4}"/>
              </a:ext>
            </a:extLst>
          </p:cNvPr>
          <p:cNvSpPr txBox="1"/>
          <p:nvPr/>
        </p:nvSpPr>
        <p:spPr>
          <a:xfrm>
            <a:off x="451105" y="1665244"/>
            <a:ext cx="1924233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สมเด็จพระสรรเพชญ์ที่ ๘ เสด็จโดยเรือพระที่นั่ง</a:t>
            </a:r>
          </a:p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ไปประพาสที่ปากน้ำ</a:t>
            </a: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xmlns="" id="{CB3F8460-5E08-454C-9A2D-FBD5F263FCD1}"/>
              </a:ext>
            </a:extLst>
          </p:cNvPr>
          <p:cNvSpPr txBox="1"/>
          <p:nvPr/>
        </p:nvSpPr>
        <p:spPr>
          <a:xfrm>
            <a:off x="2820537" y="1665244"/>
            <a:ext cx="2520887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เมื่อเรือพระที่นั่งถึงตำบลโคกขาม</a:t>
            </a:r>
            <a:b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ซึ่งเป็นคลองคดเคี้ยว โขนเรือพระที่นั่งจึงชนกิ่งไม้หักลงมา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xmlns="" id="{CF6D077A-C03A-4650-80BD-3CEE3A03D7A9}"/>
              </a:ext>
            </a:extLst>
          </p:cNvPr>
          <p:cNvSpPr txBox="1"/>
          <p:nvPr/>
        </p:nvSpPr>
        <p:spPr>
          <a:xfrm>
            <a:off x="5805100" y="1665245"/>
            <a:ext cx="2263532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พันท้ายนรสิงห์ที่เป็นนายท้ายเรือพระที่นั่งจึงกราบบังคมทูลให้ทรงลงพระราชอาญา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xmlns="" id="{B81B6B5C-F703-41B3-9276-DCD2CC949614}"/>
              </a:ext>
            </a:extLst>
          </p:cNvPr>
          <p:cNvSpPr txBox="1"/>
          <p:nvPr/>
        </p:nvSpPr>
        <p:spPr>
          <a:xfrm>
            <a:off x="5867690" y="3202618"/>
            <a:ext cx="2138354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สมเด็จพระสรรเพชญ์ที่ ๘ พระราชทานอภัยโทษ </a:t>
            </a:r>
          </a:p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ด้วยเห็นว่า เป็นเหตุสุดวิสัย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xmlns="" id="{92F65A3B-FFDD-4567-8313-F411DA88D875}"/>
              </a:ext>
            </a:extLst>
          </p:cNvPr>
          <p:cNvSpPr txBox="1"/>
          <p:nvPr/>
        </p:nvSpPr>
        <p:spPr>
          <a:xfrm>
            <a:off x="2673207" y="3202618"/>
            <a:ext cx="2726039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สมเด็จพระสรรเพชญ์ที่ ๘ </a:t>
            </a:r>
            <a:b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โปรดเกล้าฯ ให้ตัดศีรษะหุ่นเหมือนแทน </a:t>
            </a:r>
          </a:p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แต่พันท้ายนรสิงห์ทัดทานแล้วขอรับโทษ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2C2B8AE2-116F-45BC-8544-0EF7151C7811}"/>
              </a:ext>
            </a:extLst>
          </p:cNvPr>
          <p:cNvSpPr txBox="1"/>
          <p:nvPr/>
        </p:nvSpPr>
        <p:spPr>
          <a:xfrm>
            <a:off x="503876" y="3202619"/>
            <a:ext cx="1818690" cy="97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22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สมเด็จพระสรรเพชญ์ที่ ๘ จึงรับสั่งให้ประหารชีวิต แล้วสร้างศาลเพียงตาไว้</a:t>
            </a:r>
          </a:p>
        </p:txBody>
      </p:sp>
      <p:pic>
        <p:nvPicPr>
          <p:cNvPr id="48" name="Picture 69">
            <a:extLst>
              <a:ext uri="{FF2B5EF4-FFF2-40B4-BE49-F238E27FC236}">
                <a16:creationId xmlns:a16="http://schemas.microsoft.com/office/drawing/2014/main" xmlns="" id="{1BC1C595-25D9-47B4-B38A-C1215C1331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6" y="1227623"/>
            <a:ext cx="585853" cy="585853"/>
          </a:xfrm>
          <a:prstGeom prst="rect">
            <a:avLst/>
          </a:prstGeom>
        </p:spPr>
      </p:pic>
      <p:sp>
        <p:nvSpPr>
          <p:cNvPr id="50" name="Rectangle: Top Corners Rounded 25">
            <a:extLst>
              <a:ext uri="{FF2B5EF4-FFF2-40B4-BE49-F238E27FC236}">
                <a16:creationId xmlns:a16="http://schemas.microsoft.com/office/drawing/2014/main" xmlns="" id="{2D3EC8DD-80C1-43F3-8EA5-1F91B35E5AFF}"/>
              </a:ext>
            </a:extLst>
          </p:cNvPr>
          <p:cNvSpPr/>
          <p:nvPr/>
        </p:nvSpPr>
        <p:spPr>
          <a:xfrm rot="5400000">
            <a:off x="4372721" y="976064"/>
            <a:ext cx="535356" cy="7185374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xmlns="" id="{0CCE5259-AF37-45C2-B698-F48AF059E9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627" y="4082003"/>
            <a:ext cx="878894" cy="878894"/>
          </a:xfrm>
          <a:prstGeom prst="rect">
            <a:avLst/>
          </a:prstGeom>
        </p:spPr>
      </p:pic>
      <p:sp>
        <p:nvSpPr>
          <p:cNvPr id="52" name="TextBox 27">
            <a:extLst>
              <a:ext uri="{FF2B5EF4-FFF2-40B4-BE49-F238E27FC236}">
                <a16:creationId xmlns:a16="http://schemas.microsoft.com/office/drawing/2014/main" xmlns="" id="{CF4B6DEE-937D-4CDB-9D78-EE9D4EFA2BE1}"/>
              </a:ext>
            </a:extLst>
          </p:cNvPr>
          <p:cNvSpPr txBox="1"/>
          <p:nvPr/>
        </p:nvSpPr>
        <p:spPr>
          <a:xfrm>
            <a:off x="1294084" y="4346014"/>
            <a:ext cx="6568841" cy="51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746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ถ้าพันท้ายนรสิงห์ไม่ขอรับโทษเอง เหตุการณ์จะเป็นอย่างไร</a:t>
            </a:r>
          </a:p>
        </p:txBody>
      </p:sp>
      <p:pic>
        <p:nvPicPr>
          <p:cNvPr id="59" name="Picture 69">
            <a:extLst>
              <a:ext uri="{FF2B5EF4-FFF2-40B4-BE49-F238E27FC236}">
                <a16:creationId xmlns:a16="http://schemas.microsoft.com/office/drawing/2014/main" xmlns="" id="{0C10AF00-ABC7-4216-863E-D689E6CD3B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244" y="1166162"/>
            <a:ext cx="484510" cy="484510"/>
          </a:xfrm>
          <a:prstGeom prst="rect">
            <a:avLst/>
          </a:prstGeom>
        </p:spPr>
      </p:pic>
      <p:pic>
        <p:nvPicPr>
          <p:cNvPr id="66" name="Picture 69">
            <a:extLst>
              <a:ext uri="{FF2B5EF4-FFF2-40B4-BE49-F238E27FC236}">
                <a16:creationId xmlns:a16="http://schemas.microsoft.com/office/drawing/2014/main" xmlns="" id="{482C416C-75C0-49C7-9A94-723388B640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093" y="1174411"/>
            <a:ext cx="499283" cy="499283"/>
          </a:xfrm>
          <a:prstGeom prst="rect">
            <a:avLst/>
          </a:prstGeom>
        </p:spPr>
      </p:pic>
      <p:pic>
        <p:nvPicPr>
          <p:cNvPr id="67" name="Picture 69">
            <a:extLst>
              <a:ext uri="{FF2B5EF4-FFF2-40B4-BE49-F238E27FC236}">
                <a16:creationId xmlns:a16="http://schemas.microsoft.com/office/drawing/2014/main" xmlns="" id="{4D6AD48F-16B7-4B9E-A58F-1220543828E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59" y="2721927"/>
            <a:ext cx="496384" cy="496384"/>
          </a:xfrm>
          <a:prstGeom prst="rect">
            <a:avLst/>
          </a:prstGeom>
        </p:spPr>
      </p:pic>
      <p:pic>
        <p:nvPicPr>
          <p:cNvPr id="74" name="Picture 69">
            <a:extLst>
              <a:ext uri="{FF2B5EF4-FFF2-40B4-BE49-F238E27FC236}">
                <a16:creationId xmlns:a16="http://schemas.microsoft.com/office/drawing/2014/main" xmlns="" id="{725DC087-5005-4A9F-AB76-AE57DF81D7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28" y="2721298"/>
            <a:ext cx="492796" cy="492796"/>
          </a:xfrm>
          <a:prstGeom prst="rect">
            <a:avLst/>
          </a:prstGeom>
        </p:spPr>
      </p:pic>
      <p:pic>
        <p:nvPicPr>
          <p:cNvPr id="81" name="Picture 69">
            <a:extLst>
              <a:ext uri="{FF2B5EF4-FFF2-40B4-BE49-F238E27FC236}">
                <a16:creationId xmlns:a16="http://schemas.microsoft.com/office/drawing/2014/main" xmlns="" id="{8ADDB1F3-BE00-423F-81F1-61296833A16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893" y="2731666"/>
            <a:ext cx="483947" cy="483947"/>
          </a:xfrm>
          <a:prstGeom prst="rect">
            <a:avLst/>
          </a:prstGeom>
        </p:spPr>
      </p:pic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xmlns="" id="{CD407804-1646-4BE7-9B17-183ADAEE2E05}"/>
              </a:ext>
            </a:extLst>
          </p:cNvPr>
          <p:cNvGrpSpPr/>
          <p:nvPr/>
        </p:nvGrpSpPr>
        <p:grpSpPr>
          <a:xfrm>
            <a:off x="7417062" y="1509967"/>
            <a:ext cx="1201161" cy="1581359"/>
            <a:chOff x="10675096" y="2188428"/>
            <a:chExt cx="1750025" cy="2303952"/>
          </a:xfrm>
        </p:grpSpPr>
        <p:sp>
          <p:nvSpPr>
            <p:cNvPr id="15" name="วงเล็บเหลี่ยมขวา 14">
              <a:extLst>
                <a:ext uri="{FF2B5EF4-FFF2-40B4-BE49-F238E27FC236}">
                  <a16:creationId xmlns:a16="http://schemas.microsoft.com/office/drawing/2014/main" xmlns="" id="{668A062C-580F-4D72-8EEB-5BE59A3144FB}"/>
                </a:ext>
              </a:extLst>
            </p:cNvPr>
            <p:cNvSpPr/>
            <p:nvPr/>
          </p:nvSpPr>
          <p:spPr>
            <a:xfrm>
              <a:off x="10675096" y="2188428"/>
              <a:ext cx="1624854" cy="2303952"/>
            </a:xfrm>
            <a:prstGeom prst="rightBracket">
              <a:avLst>
                <a:gd name="adj" fmla="val 0"/>
              </a:avLst>
            </a:prstGeom>
            <a:ln w="28575" cap="rnd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สามเหลี่ยมหน้าจั่ว 15">
              <a:extLst>
                <a:ext uri="{FF2B5EF4-FFF2-40B4-BE49-F238E27FC236}">
                  <a16:creationId xmlns:a16="http://schemas.microsoft.com/office/drawing/2014/main" xmlns="" id="{B68217F7-41F3-4828-BE8B-BA79F9D8CDBA}"/>
                </a:ext>
              </a:extLst>
            </p:cNvPr>
            <p:cNvSpPr/>
            <p:nvPr/>
          </p:nvSpPr>
          <p:spPr>
            <a:xfrm rot="10800000">
              <a:off x="12174778" y="3195565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xmlns="" id="{5890FB99-2791-4C4A-80AD-C71CD808AA94}"/>
              </a:ext>
            </a:extLst>
          </p:cNvPr>
          <p:cNvGrpSpPr/>
          <p:nvPr/>
        </p:nvGrpSpPr>
        <p:grpSpPr>
          <a:xfrm>
            <a:off x="4587851" y="1424053"/>
            <a:ext cx="1814145" cy="171827"/>
            <a:chOff x="6475030" y="2063256"/>
            <a:chExt cx="2643108" cy="250343"/>
          </a:xfrm>
          <a:solidFill>
            <a:srgbClr val="F3A7B0"/>
          </a:solidFill>
        </p:grpSpPr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xmlns="" id="{60ECB91D-E99F-40E3-BADB-33B266F54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030" y="2188427"/>
              <a:ext cx="2643108" cy="6446"/>
            </a:xfrm>
            <a:prstGeom prst="line">
              <a:avLst/>
            </a:prstGeom>
            <a:grp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สามเหลี่ยมหน้าจั่ว 99">
              <a:extLst>
                <a:ext uri="{FF2B5EF4-FFF2-40B4-BE49-F238E27FC236}">
                  <a16:creationId xmlns:a16="http://schemas.microsoft.com/office/drawing/2014/main" xmlns="" id="{44868A6B-8553-44BC-AC05-CC5BBC3C9D74}"/>
                </a:ext>
              </a:extLst>
            </p:cNvPr>
            <p:cNvSpPr/>
            <p:nvPr/>
          </p:nvSpPr>
          <p:spPr>
            <a:xfrm rot="5400000">
              <a:off x="7702902" y="2080521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1" name="กลุ่ม 100">
            <a:extLst>
              <a:ext uri="{FF2B5EF4-FFF2-40B4-BE49-F238E27FC236}">
                <a16:creationId xmlns:a16="http://schemas.microsoft.com/office/drawing/2014/main" xmlns="" id="{F8948805-B59E-4C9F-8027-094FFF2CFD8C}"/>
              </a:ext>
            </a:extLst>
          </p:cNvPr>
          <p:cNvGrpSpPr/>
          <p:nvPr/>
        </p:nvGrpSpPr>
        <p:grpSpPr>
          <a:xfrm>
            <a:off x="2021598" y="1428477"/>
            <a:ext cx="1463003" cy="171827"/>
            <a:chOff x="6825594" y="2069701"/>
            <a:chExt cx="2131514" cy="250343"/>
          </a:xfrm>
        </p:grpSpPr>
        <p:cxnSp>
          <p:nvCxnSpPr>
            <p:cNvPr id="102" name="ตัวเชื่อมต่อตรง 101">
              <a:extLst>
                <a:ext uri="{FF2B5EF4-FFF2-40B4-BE49-F238E27FC236}">
                  <a16:creationId xmlns:a16="http://schemas.microsoft.com/office/drawing/2014/main" xmlns="" id="{C761321D-91E5-478F-AD47-F764A7B90CB5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94" y="2194873"/>
              <a:ext cx="2131514" cy="0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สามเหลี่ยมหน้าจั่ว 102">
              <a:extLst>
                <a:ext uri="{FF2B5EF4-FFF2-40B4-BE49-F238E27FC236}">
                  <a16:creationId xmlns:a16="http://schemas.microsoft.com/office/drawing/2014/main" xmlns="" id="{DFD59507-DA07-4E4D-8FC0-95228D42C9B0}"/>
                </a:ext>
              </a:extLst>
            </p:cNvPr>
            <p:cNvSpPr/>
            <p:nvPr/>
          </p:nvSpPr>
          <p:spPr>
            <a:xfrm rot="5400000">
              <a:off x="7762922" y="2086966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xmlns="" id="{7EF0337D-F22B-486D-A39A-6C7A2F5ECAD0}"/>
              </a:ext>
            </a:extLst>
          </p:cNvPr>
          <p:cNvGrpSpPr/>
          <p:nvPr/>
        </p:nvGrpSpPr>
        <p:grpSpPr>
          <a:xfrm flipH="1">
            <a:off x="4587851" y="3010430"/>
            <a:ext cx="1814145" cy="171827"/>
            <a:chOff x="6475030" y="2063256"/>
            <a:chExt cx="2643108" cy="250343"/>
          </a:xfrm>
          <a:solidFill>
            <a:srgbClr val="F3A7B0"/>
          </a:solidFill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xmlns="" id="{E1C0A848-21F3-47D4-8C9A-AABD0DFB3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030" y="2188427"/>
              <a:ext cx="2643108" cy="6446"/>
            </a:xfrm>
            <a:prstGeom prst="line">
              <a:avLst/>
            </a:prstGeom>
            <a:grp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สามเหลี่ยมหน้าจั่ว 115">
              <a:extLst>
                <a:ext uri="{FF2B5EF4-FFF2-40B4-BE49-F238E27FC236}">
                  <a16:creationId xmlns:a16="http://schemas.microsoft.com/office/drawing/2014/main" xmlns="" id="{E03FBB49-A95A-4DED-84EA-6D79618DE920}"/>
                </a:ext>
              </a:extLst>
            </p:cNvPr>
            <p:cNvSpPr/>
            <p:nvPr/>
          </p:nvSpPr>
          <p:spPr>
            <a:xfrm rot="5400000">
              <a:off x="7702902" y="2080521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xmlns="" id="{8D0B32B9-3A46-452F-8146-7774314A5809}"/>
              </a:ext>
            </a:extLst>
          </p:cNvPr>
          <p:cNvGrpSpPr/>
          <p:nvPr/>
        </p:nvGrpSpPr>
        <p:grpSpPr>
          <a:xfrm flipH="1">
            <a:off x="2021598" y="3014854"/>
            <a:ext cx="1463003" cy="171827"/>
            <a:chOff x="6825594" y="2069701"/>
            <a:chExt cx="2131514" cy="250343"/>
          </a:xfrm>
        </p:grpSpPr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xmlns="" id="{29D36372-9412-4046-995A-DB0533CE75C2}"/>
                </a:ext>
              </a:extLst>
            </p:cNvPr>
            <p:cNvCxnSpPr>
              <a:cxnSpLocks/>
            </p:cNvCxnSpPr>
            <p:nvPr/>
          </p:nvCxnSpPr>
          <p:spPr>
            <a:xfrm>
              <a:off x="6825594" y="2194873"/>
              <a:ext cx="2131514" cy="0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สามเหลี่ยมหน้าจั่ว 118">
              <a:extLst>
                <a:ext uri="{FF2B5EF4-FFF2-40B4-BE49-F238E27FC236}">
                  <a16:creationId xmlns:a16="http://schemas.microsoft.com/office/drawing/2014/main" xmlns="" id="{C4D2C530-1556-435B-BCF3-EB785807C5A8}"/>
                </a:ext>
              </a:extLst>
            </p:cNvPr>
            <p:cNvSpPr/>
            <p:nvPr/>
          </p:nvSpPr>
          <p:spPr>
            <a:xfrm rot="5400000">
              <a:off x="7762922" y="2086966"/>
              <a:ext cx="250343" cy="2158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9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1" grpId="0"/>
      <p:bldP spid="32" grpId="0"/>
      <p:bldP spid="38" grpId="0"/>
      <p:bldP spid="50" grpId="0" animBg="1"/>
      <p:bldP spid="5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xmlns="" id="{EB8D60DB-CB12-4D28-B66D-4E614F09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13" y="372843"/>
            <a:ext cx="3191110" cy="475200"/>
          </a:xfrm>
        </p:spPr>
        <p:txBody>
          <a:bodyPr/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พันท้ายนรสิงห์ถวายชีวิต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BFFEBE50-CE41-4139-B9C8-4D25EBB81B22}"/>
              </a:ext>
            </a:extLst>
          </p:cNvPr>
          <p:cNvGrpSpPr/>
          <p:nvPr/>
        </p:nvGrpSpPr>
        <p:grpSpPr>
          <a:xfrm>
            <a:off x="242168" y="1120089"/>
            <a:ext cx="8659664" cy="3803490"/>
            <a:chOff x="3097044" y="2015222"/>
            <a:chExt cx="3149807" cy="2099103"/>
          </a:xfrm>
        </p:grpSpPr>
        <p:sp>
          <p:nvSpPr>
            <p:cNvPr id="11" name="Google Shape;1865;p53">
              <a:extLst>
                <a:ext uri="{FF2B5EF4-FFF2-40B4-BE49-F238E27FC236}">
                  <a16:creationId xmlns:a16="http://schemas.microsoft.com/office/drawing/2014/main" xmlns="" id="{B3DE002C-306F-42FA-A3A7-FBB11AC6F469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Google Shape;1866;p53">
              <a:extLst>
                <a:ext uri="{FF2B5EF4-FFF2-40B4-BE49-F238E27FC236}">
                  <a16:creationId xmlns:a16="http://schemas.microsoft.com/office/drawing/2014/main" xmlns="" id="{06EA2F37-A70D-4519-9288-F23F14508EF3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6F3AADD2-847F-4655-9832-C7FD524474C3}"/>
              </a:ext>
            </a:extLst>
          </p:cNvPr>
          <p:cNvSpPr txBox="1"/>
          <p:nvPr/>
        </p:nvSpPr>
        <p:spPr>
          <a:xfrm>
            <a:off x="2255906" y="1120089"/>
            <a:ext cx="4657772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สรรเพชญที่แปดเจ้า	อยุธยา</a:t>
            </a:r>
          </a:p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เสด็จประพาส</a:t>
            </a:r>
            <a:r>
              <a:rPr 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ทรงปลา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ปากน้ำ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ล่อง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เรือเอกไชย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		ถึง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โคก ขาม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พ่อ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คลองคด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โขนเรือ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ค้ำ		ขัดไม้หักสลาย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EA332A17-DC68-4458-9151-E36F8323BE89}"/>
              </a:ext>
            </a:extLst>
          </p:cNvPr>
          <p:cNvSpPr/>
          <p:nvPr/>
        </p:nvSpPr>
        <p:spPr>
          <a:xfrm>
            <a:off x="1116419" y="1514722"/>
            <a:ext cx="787869" cy="4077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เที่ยว</a:t>
            </a: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xmlns="" id="{A5697856-5066-4842-B5E5-ED0E22BE5296}"/>
              </a:ext>
            </a:extLst>
          </p:cNvPr>
          <p:cNvSpPr/>
          <p:nvPr/>
        </p:nvSpPr>
        <p:spPr>
          <a:xfrm>
            <a:off x="4187509" y="2142432"/>
            <a:ext cx="937145" cy="3522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ตกปลา</a:t>
            </a: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A74EB89E-87F0-45A6-BB26-445D4714AC72}"/>
              </a:ext>
            </a:extLst>
          </p:cNvPr>
          <p:cNvSpPr/>
          <p:nvPr/>
        </p:nvSpPr>
        <p:spPr>
          <a:xfrm>
            <a:off x="5979256" y="1922480"/>
            <a:ext cx="2532163" cy="439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ปากน้ำสาครบุรี,แม่น้ำท่าจีน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xmlns="" id="{4CFCACF2-96A8-4E15-BEC4-EA4802B6D358}"/>
              </a:ext>
            </a:extLst>
          </p:cNvPr>
          <p:cNvSpPr/>
          <p:nvPr/>
        </p:nvSpPr>
        <p:spPr>
          <a:xfrm>
            <a:off x="6533131" y="2549183"/>
            <a:ext cx="2368701" cy="637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ชื่อคลองตำบลโคกขาม</a:t>
            </a:r>
          </a:p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จังหวัดสมุทรสาคร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xmlns="" id="{1AAFA399-38B5-475D-A27C-2E49317A6380}"/>
              </a:ext>
            </a:extLst>
          </p:cNvPr>
          <p:cNvSpPr/>
          <p:nvPr/>
        </p:nvSpPr>
        <p:spPr>
          <a:xfrm>
            <a:off x="10390" y="2929484"/>
            <a:ext cx="2249996" cy="6906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ไม้ที่ต่อเสริมหัวเรือ</a:t>
            </a:r>
          </a:p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ให้งอนเชิดขึ้นไป</a:t>
            </a:r>
          </a:p>
        </p:txBody>
      </p:sp>
      <p:cxnSp>
        <p:nvCxnSpPr>
          <p:cNvPr id="31" name="ตัวเชื่อมต่อตรง 30">
            <a:extLst>
              <a:ext uri="{FF2B5EF4-FFF2-40B4-BE49-F238E27FC236}">
                <a16:creationId xmlns:a16="http://schemas.microsoft.com/office/drawing/2014/main" xmlns="" id="{436CD63A-FAA8-4657-B8E7-E99230EF6CD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04288" y="1718601"/>
            <a:ext cx="828279" cy="177917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>
            <a:extLst>
              <a:ext uri="{FF2B5EF4-FFF2-40B4-BE49-F238E27FC236}">
                <a16:creationId xmlns:a16="http://schemas.microsoft.com/office/drawing/2014/main" xmlns="" id="{70A57587-DE46-45D4-A083-A39236A7D5F9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005378" y="2142432"/>
            <a:ext cx="182131" cy="176148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xmlns="" id="{0FC24563-2045-49E9-AC08-F02457AC145B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5705430" y="2069092"/>
            <a:ext cx="273826" cy="7334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: หักมุม 33">
            <a:extLst>
              <a:ext uri="{FF2B5EF4-FFF2-40B4-BE49-F238E27FC236}">
                <a16:creationId xmlns:a16="http://schemas.microsoft.com/office/drawing/2014/main" xmlns="" id="{24ED2EDB-108C-492D-A2FF-BD7751EDED4A}"/>
              </a:ext>
            </a:extLst>
          </p:cNvPr>
          <p:cNvCxnSpPr>
            <a:cxnSpLocks/>
          </p:cNvCxnSpPr>
          <p:nvPr/>
        </p:nvCxnSpPr>
        <p:spPr>
          <a:xfrm rot="10800000">
            <a:off x="1277085" y="2386183"/>
            <a:ext cx="2061539" cy="33575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: หักมุม 34">
            <a:extLst>
              <a:ext uri="{FF2B5EF4-FFF2-40B4-BE49-F238E27FC236}">
                <a16:creationId xmlns:a16="http://schemas.microsoft.com/office/drawing/2014/main" xmlns="" id="{B92B1C93-3252-4AB3-9A43-6408ED8D7654}"/>
              </a:ext>
            </a:extLst>
          </p:cNvPr>
          <p:cNvCxnSpPr>
            <a:cxnSpLocks/>
          </p:cNvCxnSpPr>
          <p:nvPr/>
        </p:nvCxnSpPr>
        <p:spPr>
          <a:xfrm flipV="1">
            <a:off x="5475685" y="2718791"/>
            <a:ext cx="1011197" cy="492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: หักมุม 35">
            <a:extLst>
              <a:ext uri="{FF2B5EF4-FFF2-40B4-BE49-F238E27FC236}">
                <a16:creationId xmlns:a16="http://schemas.microsoft.com/office/drawing/2014/main" xmlns="" id="{CBFAF6C2-131A-4349-98A0-655B449381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55906" y="3274833"/>
            <a:ext cx="1369796" cy="5321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xmlns="" id="{1B2A0ED1-E711-47FD-A19D-1C9E33869F29}"/>
              </a:ext>
            </a:extLst>
          </p:cNvPr>
          <p:cNvSpPr/>
          <p:nvPr/>
        </p:nvSpPr>
        <p:spPr>
          <a:xfrm>
            <a:off x="611439" y="3744961"/>
            <a:ext cx="7921121" cy="105701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สมเด็จพระเจ้าเสือกษัตริย์แห่งกรุงศรีอยุธยา เสด็จประทับเรือพระที่นั่งเอกไชยไปเที่ยว และตกปลาที่ปากน้ำ โดยเรือพระที่นั่งมาถึงตำบลโคกขาม ลำคลองมีความคดเคี้ยวทำให้โขนเรือพระที่นั่งขัดกับกิ่งไม้หักลง</a:t>
            </a:r>
          </a:p>
          <a:p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xmlns="" id="{83CC6E5C-2BF9-4E19-BF90-F8532EE68A06}"/>
              </a:ext>
            </a:extLst>
          </p:cNvPr>
          <p:cNvSpPr/>
          <p:nvPr/>
        </p:nvSpPr>
        <p:spPr>
          <a:xfrm>
            <a:off x="252833" y="2203342"/>
            <a:ext cx="1848301" cy="3406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ชื่อเรือเอกไชย</a:t>
            </a:r>
          </a:p>
        </p:txBody>
      </p:sp>
    </p:spTree>
    <p:extLst>
      <p:ext uri="{BB962C8B-B14F-4D97-AF65-F5344CB8AC3E}">
        <p14:creationId xmlns:p14="http://schemas.microsoft.com/office/powerpoint/2010/main" val="3865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xmlns="" id="{EB8D60DB-CB12-4D28-B66D-4E614F09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13" y="372843"/>
            <a:ext cx="3286803" cy="475200"/>
          </a:xfrm>
        </p:spPr>
        <p:txBody>
          <a:bodyPr/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พันท้ายนรสิงห์ถวายชีวิต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BFFEBE50-CE41-4139-B9C8-4D25EBB81B22}"/>
              </a:ext>
            </a:extLst>
          </p:cNvPr>
          <p:cNvGrpSpPr/>
          <p:nvPr/>
        </p:nvGrpSpPr>
        <p:grpSpPr>
          <a:xfrm>
            <a:off x="553765" y="1122136"/>
            <a:ext cx="8292524" cy="3803490"/>
            <a:chOff x="3097044" y="2015222"/>
            <a:chExt cx="3149807" cy="2099103"/>
          </a:xfrm>
        </p:grpSpPr>
        <p:sp>
          <p:nvSpPr>
            <p:cNvPr id="11" name="Google Shape;1865;p53">
              <a:extLst>
                <a:ext uri="{FF2B5EF4-FFF2-40B4-BE49-F238E27FC236}">
                  <a16:creationId xmlns:a16="http://schemas.microsoft.com/office/drawing/2014/main" xmlns="" id="{B3DE002C-306F-42FA-A3A7-FBB11AC6F469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Google Shape;1866;p53">
              <a:extLst>
                <a:ext uri="{FF2B5EF4-FFF2-40B4-BE49-F238E27FC236}">
                  <a16:creationId xmlns:a16="http://schemas.microsoft.com/office/drawing/2014/main" xmlns="" id="{06EA2F37-A70D-4519-9288-F23F14508EF3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195840E3-774C-4CDF-920D-797763DDD4CD}"/>
              </a:ext>
            </a:extLst>
          </p:cNvPr>
          <p:cNvSpPr txBox="1"/>
          <p:nvPr/>
        </p:nvSpPr>
        <p:spPr>
          <a:xfrm>
            <a:off x="2431017" y="1340767"/>
            <a:ext cx="4712502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ตกประหม่าสิ้น	สติคิด 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โดดจากเรือทูล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อุทิศ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โทษร้อง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พันท้ายนรสิงห์ผิด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ฆ่า เสียเทอญ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หัวกับ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โขนเรือ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		คู่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ทำศาล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xmlns="" id="{C0E4F13A-38D0-4E91-87BC-99C0A2C0217E}"/>
              </a:ext>
            </a:extLst>
          </p:cNvPr>
          <p:cNvSpPr/>
          <p:nvPr/>
        </p:nvSpPr>
        <p:spPr>
          <a:xfrm>
            <a:off x="4340782" y="1956755"/>
            <a:ext cx="603358" cy="4024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xmlns="" id="{CD974C42-67BF-42F7-B665-D58F53E9C991}"/>
              </a:ext>
            </a:extLst>
          </p:cNvPr>
          <p:cNvSpPr/>
          <p:nvPr/>
        </p:nvSpPr>
        <p:spPr>
          <a:xfrm>
            <a:off x="6613523" y="1956755"/>
            <a:ext cx="1952395" cy="5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บทบัญญัติ,กฎหมาย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BF86C0F7-442F-4C4E-96DF-47B31928B77A}"/>
              </a:ext>
            </a:extLst>
          </p:cNvPr>
          <p:cNvSpPr/>
          <p:nvPr/>
        </p:nvSpPr>
        <p:spPr>
          <a:xfrm>
            <a:off x="6716689" y="2938165"/>
            <a:ext cx="687350" cy="442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เซ่น</a:t>
            </a:r>
          </a:p>
        </p:txBody>
      </p:sp>
      <p:cxnSp>
        <p:nvCxnSpPr>
          <p:cNvPr id="19" name="ตัวเชื่อมต่อตรง 18">
            <a:extLst>
              <a:ext uri="{FF2B5EF4-FFF2-40B4-BE49-F238E27FC236}">
                <a16:creationId xmlns:a16="http://schemas.microsoft.com/office/drawing/2014/main" xmlns="" id="{E0707575-193E-4AD3-B81E-A323BD77ED68}"/>
              </a:ext>
            </a:extLst>
          </p:cNvPr>
          <p:cNvCxnSpPr>
            <a:cxnSpLocks/>
          </p:cNvCxnSpPr>
          <p:nvPr/>
        </p:nvCxnSpPr>
        <p:spPr>
          <a:xfrm>
            <a:off x="4061897" y="2228547"/>
            <a:ext cx="320640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: หักมุม 19">
            <a:extLst>
              <a:ext uri="{FF2B5EF4-FFF2-40B4-BE49-F238E27FC236}">
                <a16:creationId xmlns:a16="http://schemas.microsoft.com/office/drawing/2014/main" xmlns="" id="{ACA1D8A2-5CF2-4F3E-AB5A-95C044CC5E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39564" y="2365199"/>
            <a:ext cx="1084521" cy="26163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: หักมุม 20">
            <a:extLst>
              <a:ext uri="{FF2B5EF4-FFF2-40B4-BE49-F238E27FC236}">
                <a16:creationId xmlns:a16="http://schemas.microsoft.com/office/drawing/2014/main" xmlns="" id="{DD364216-610A-45C4-9D3E-2D03BE69E0F8}"/>
              </a:ext>
            </a:extLst>
          </p:cNvPr>
          <p:cNvCxnSpPr>
            <a:cxnSpLocks/>
          </p:cNvCxnSpPr>
          <p:nvPr/>
        </p:nvCxnSpPr>
        <p:spPr>
          <a:xfrm rot="10800000">
            <a:off x="5539563" y="3159508"/>
            <a:ext cx="1177126" cy="4496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xmlns="" id="{764FFCBA-96B9-4192-9D24-9D50BDCB0CEC}"/>
              </a:ext>
            </a:extLst>
          </p:cNvPr>
          <p:cNvSpPr/>
          <p:nvPr/>
        </p:nvSpPr>
        <p:spPr>
          <a:xfrm>
            <a:off x="604713" y="3953818"/>
            <a:ext cx="7998250" cy="803305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ตกประหม่าจนขาดสติคิดจะโดดลงจากเรือทูลขอพระราชทานโทษประหารชีวิตตามความผิดในกฎมณเฑียรบาล ให้ตัดศีรษะตั้งคู่กับโขนเรือไว้ที่ศาลเพียงตา</a:t>
            </a:r>
          </a:p>
          <a:p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59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xmlns="" id="{EB8D60DB-CB12-4D28-B66D-4E614F09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13" y="372843"/>
            <a:ext cx="3339966" cy="475200"/>
          </a:xfrm>
        </p:spPr>
        <p:txBody>
          <a:bodyPr/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พันท้ายนรสิงห์ถวายชีวิต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BFFEBE50-CE41-4139-B9C8-4D25EBB81B22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11" name="Google Shape;1865;p53">
              <a:extLst>
                <a:ext uri="{FF2B5EF4-FFF2-40B4-BE49-F238E27FC236}">
                  <a16:creationId xmlns:a16="http://schemas.microsoft.com/office/drawing/2014/main" xmlns="" id="{B3DE002C-306F-42FA-A3A7-FBB11AC6F469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Google Shape;1866;p53">
              <a:extLst>
                <a:ext uri="{FF2B5EF4-FFF2-40B4-BE49-F238E27FC236}">
                  <a16:creationId xmlns:a16="http://schemas.microsoft.com/office/drawing/2014/main" xmlns="" id="{06EA2F37-A70D-4519-9288-F23F14508EF3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8FEA2C68-F383-4AE4-BA5C-FA323D8B98AD}"/>
              </a:ext>
            </a:extLst>
          </p:cNvPr>
          <p:cNvSpPr txBox="1"/>
          <p:nvPr/>
        </p:nvSpPr>
        <p:spPr>
          <a:xfrm>
            <a:off x="2577855" y="1280858"/>
            <a:ext cx="4438404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ภูบาล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บำเหน็จ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      	โทษถนอม ใจนอ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พันไม่ยอมอยู่ยอม      		</a:t>
            </a:r>
            <a:r>
              <a:rPr lang="th-TH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มอดม้วย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พระโปรดเปลี่ยนโทษปลอม     	ฟันรูป เเทนพ่อ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พันกราบทูล</a:t>
            </a:r>
            <a:r>
              <a:rPr lang="th-TH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ทัด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    		ท่านทิ้งประเพณี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24774A9B-D471-493D-BACC-4BDF62B8041D}"/>
              </a:ext>
            </a:extLst>
          </p:cNvPr>
          <p:cNvSpPr/>
          <p:nvPr/>
        </p:nvSpPr>
        <p:spPr>
          <a:xfrm>
            <a:off x="4338739" y="849301"/>
            <a:ext cx="3282039" cy="4581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ตอบแทนความชอบที่ได้กระทำมา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F2CA8DF8-14A1-4054-A354-41B9026E59F0}"/>
              </a:ext>
            </a:extLst>
          </p:cNvPr>
          <p:cNvSpPr/>
          <p:nvPr/>
        </p:nvSpPr>
        <p:spPr>
          <a:xfrm>
            <a:off x="1772618" y="1120089"/>
            <a:ext cx="1602285" cy="632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พระเจ้าแผ่นดิน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18D37CF8-98D7-466B-8F91-7EB8B346324E}"/>
              </a:ext>
            </a:extLst>
          </p:cNvPr>
          <p:cNvSpPr/>
          <p:nvPr/>
        </p:nvSpPr>
        <p:spPr>
          <a:xfrm>
            <a:off x="6255436" y="1860603"/>
            <a:ext cx="1172555" cy="489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ตาย,สิ้นสุด</a:t>
            </a: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1E7616FD-08CA-4276-BD81-463405DE6783}"/>
              </a:ext>
            </a:extLst>
          </p:cNvPr>
          <p:cNvSpPr/>
          <p:nvPr/>
        </p:nvSpPr>
        <p:spPr>
          <a:xfrm>
            <a:off x="198445" y="2591589"/>
            <a:ext cx="2081061" cy="632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ทัดทาน,ต้านไว้,ทานไว้</a:t>
            </a:r>
          </a:p>
        </p:txBody>
      </p:sp>
      <p:cxnSp>
        <p:nvCxnSpPr>
          <p:cNvPr id="15" name="ตัวเชื่อมต่อตรง 14">
            <a:extLst>
              <a:ext uri="{FF2B5EF4-FFF2-40B4-BE49-F238E27FC236}">
                <a16:creationId xmlns:a16="http://schemas.microsoft.com/office/drawing/2014/main" xmlns="" id="{E7ECF45E-923B-4693-8658-04ADF0A8D8BB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3374903" y="1436525"/>
            <a:ext cx="196340" cy="185728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xmlns="" id="{527C839A-B02D-4DE8-8505-B7AA15DCDCCB}"/>
              </a:ext>
            </a:extLst>
          </p:cNvPr>
          <p:cNvCxnSpPr/>
          <p:nvPr/>
        </p:nvCxnSpPr>
        <p:spPr>
          <a:xfrm flipV="1">
            <a:off x="4338739" y="1306226"/>
            <a:ext cx="0" cy="18532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>
            <a:extLst>
              <a:ext uri="{FF2B5EF4-FFF2-40B4-BE49-F238E27FC236}">
                <a16:creationId xmlns:a16="http://schemas.microsoft.com/office/drawing/2014/main" xmlns="" id="{DBE5D9CA-9A70-41A0-8B4A-D7438A19163F}"/>
              </a:ext>
            </a:extLst>
          </p:cNvPr>
          <p:cNvCxnSpPr/>
          <p:nvPr/>
        </p:nvCxnSpPr>
        <p:spPr>
          <a:xfrm flipH="1">
            <a:off x="5992887" y="2054686"/>
            <a:ext cx="262550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: หักมุม 17">
            <a:extLst>
              <a:ext uri="{FF2B5EF4-FFF2-40B4-BE49-F238E27FC236}">
                <a16:creationId xmlns:a16="http://schemas.microsoft.com/office/drawing/2014/main" xmlns="" id="{E98E5980-5773-47DF-BA44-14B5BED36AA4}"/>
              </a:ext>
            </a:extLst>
          </p:cNvPr>
          <p:cNvCxnSpPr/>
          <p:nvPr/>
        </p:nvCxnSpPr>
        <p:spPr>
          <a:xfrm rot="10800000">
            <a:off x="2266608" y="2990067"/>
            <a:ext cx="1405120" cy="141230"/>
          </a:xfrm>
          <a:prstGeom prst="bentConnector3">
            <a:avLst>
              <a:gd name="adj1" fmla="val -257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xmlns="" id="{EFA1FD73-64A9-4867-85C1-5957A93D9B35}"/>
              </a:ext>
            </a:extLst>
          </p:cNvPr>
          <p:cNvSpPr/>
          <p:nvPr/>
        </p:nvSpPr>
        <p:spPr>
          <a:xfrm>
            <a:off x="1018505" y="3694129"/>
            <a:ext cx="7260133" cy="956809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4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พระเจ้าเสือทรงพระราชทานอภัยโทษให้ แต่พันท้ายนรสิงห์ไม่ยอมรับจะยอมตาย แม้พระองค์จะโปรดให้ปั้นรูปพันท้ายนรสิงห์แล้วให้ฟันรูปปั้นแทน แต่พันท้ายนรสิงห์ทัดทานว่าจะผิดพระราชประเพณี</a:t>
            </a:r>
          </a:p>
          <a:p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xmlns="" id="{EB8D60DB-CB12-4D28-B66D-4E614F09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13" y="372843"/>
            <a:ext cx="2986519" cy="475200"/>
          </a:xfrm>
        </p:spPr>
        <p:txBody>
          <a:bodyPr/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พันท้ายนรสิงห์ถวายชีวิต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BFFEBE50-CE41-4139-B9C8-4D25EBB81B22}"/>
              </a:ext>
            </a:extLst>
          </p:cNvPr>
          <p:cNvGrpSpPr/>
          <p:nvPr/>
        </p:nvGrpSpPr>
        <p:grpSpPr>
          <a:xfrm>
            <a:off x="452115" y="1275790"/>
            <a:ext cx="8295970" cy="3803490"/>
            <a:chOff x="3097044" y="2015222"/>
            <a:chExt cx="3149807" cy="2099103"/>
          </a:xfrm>
        </p:grpSpPr>
        <p:sp>
          <p:nvSpPr>
            <p:cNvPr id="11" name="Google Shape;1865;p53">
              <a:extLst>
                <a:ext uri="{FF2B5EF4-FFF2-40B4-BE49-F238E27FC236}">
                  <a16:creationId xmlns:a16="http://schemas.microsoft.com/office/drawing/2014/main" xmlns="" id="{B3DE002C-306F-42FA-A3A7-FBB11AC6F469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Google Shape;1866;p53">
              <a:extLst>
                <a:ext uri="{FF2B5EF4-FFF2-40B4-BE49-F238E27FC236}">
                  <a16:creationId xmlns:a16="http://schemas.microsoft.com/office/drawing/2014/main" xmlns="" id="{06EA2F37-A70D-4519-9288-F23F14508EF3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xmlns="" id="{B7E00605-424B-44FE-9DBF-0AC7E3C2F356}"/>
              </a:ext>
            </a:extLst>
          </p:cNvPr>
          <p:cNvSpPr txBox="1"/>
          <p:nvPr/>
        </p:nvSpPr>
        <p:spPr>
          <a:xfrm>
            <a:off x="2594967" y="1255580"/>
            <a:ext cx="4438404" cy="225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ภูมี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ปลอบกลับตั้ง	ขอ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</a:t>
            </a:r>
            <a:r>
              <a:rPr lang="th-TH" sz="2400" b="1" dirty="0" err="1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พ่อ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จำสั่ง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เพชฌฆาต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ฟัน 		ฟาดเกล้า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โขนเรือกับหัวพัน      		เส้นที่ ศาลเเล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ศาลสืบ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กฤติคุณ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เค้า     	คติไว้ในสยาม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xmlns="" id="{E2014414-8AF7-4638-82B9-DB8369E13A6F}"/>
              </a:ext>
            </a:extLst>
          </p:cNvPr>
          <p:cNvSpPr/>
          <p:nvPr/>
        </p:nvSpPr>
        <p:spPr>
          <a:xfrm>
            <a:off x="5271179" y="857384"/>
            <a:ext cx="1917815" cy="4761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วอดวาย,มอดม้วย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xmlns="" id="{BB590FD5-11A9-460D-845D-1E9EDB4C06C7}"/>
              </a:ext>
            </a:extLst>
          </p:cNvPr>
          <p:cNvSpPr/>
          <p:nvPr/>
        </p:nvSpPr>
        <p:spPr>
          <a:xfrm>
            <a:off x="1828774" y="1214355"/>
            <a:ext cx="1531866" cy="5767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พระเจ้าแผ่นดิน</a:t>
            </a: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xmlns="" id="{D73A3470-4260-4924-9494-A2BF07068B2A}"/>
              </a:ext>
            </a:extLst>
          </p:cNvPr>
          <p:cNvSpPr/>
          <p:nvPr/>
        </p:nvSpPr>
        <p:spPr>
          <a:xfrm>
            <a:off x="451765" y="2061538"/>
            <a:ext cx="2143202" cy="565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เจ้าหน้าที่ประหารชีวิต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xmlns="" id="{21465E63-4A14-42A8-8CD0-F8A97B376CD8}"/>
              </a:ext>
            </a:extLst>
          </p:cNvPr>
          <p:cNvSpPr/>
          <p:nvPr/>
        </p:nvSpPr>
        <p:spPr>
          <a:xfrm>
            <a:off x="707162" y="2856613"/>
            <a:ext cx="1887805" cy="5657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ชื่อเสียง,คุณงามความดี</a:t>
            </a:r>
          </a:p>
        </p:txBody>
      </p:sp>
      <p:cxnSp>
        <p:nvCxnSpPr>
          <p:cNvPr id="23" name="ตัวเชื่อมต่อตรง 22">
            <a:extLst>
              <a:ext uri="{FF2B5EF4-FFF2-40B4-BE49-F238E27FC236}">
                <a16:creationId xmlns:a16="http://schemas.microsoft.com/office/drawing/2014/main" xmlns="" id="{E47F2F72-5153-4A01-832D-D33581F4F36B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360640" y="1502714"/>
            <a:ext cx="204503" cy="183262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>
            <a:extLst>
              <a:ext uri="{FF2B5EF4-FFF2-40B4-BE49-F238E27FC236}">
                <a16:creationId xmlns:a16="http://schemas.microsoft.com/office/drawing/2014/main" xmlns="" id="{FF2A370C-ACA3-4345-A5AD-4A04E5A65C32}"/>
              </a:ext>
            </a:extLst>
          </p:cNvPr>
          <p:cNvCxnSpPr/>
          <p:nvPr/>
        </p:nvCxnSpPr>
        <p:spPr>
          <a:xfrm flipV="1">
            <a:off x="5931877" y="1295425"/>
            <a:ext cx="0" cy="207288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: หักมุม 24">
            <a:extLst>
              <a:ext uri="{FF2B5EF4-FFF2-40B4-BE49-F238E27FC236}">
                <a16:creationId xmlns:a16="http://schemas.microsoft.com/office/drawing/2014/main" xmlns="" id="{5A6AB4E1-FF91-4D91-BC05-0D0D734EAFAC}"/>
              </a:ext>
            </a:extLst>
          </p:cNvPr>
          <p:cNvCxnSpPr/>
          <p:nvPr/>
        </p:nvCxnSpPr>
        <p:spPr>
          <a:xfrm rot="10800000" flipV="1">
            <a:off x="2594968" y="2262554"/>
            <a:ext cx="835987" cy="75372"/>
          </a:xfrm>
          <a:prstGeom prst="bentConnector3">
            <a:avLst>
              <a:gd name="adj1" fmla="val 452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: หักมุม 25">
            <a:extLst>
              <a:ext uri="{FF2B5EF4-FFF2-40B4-BE49-F238E27FC236}">
                <a16:creationId xmlns:a16="http://schemas.microsoft.com/office/drawing/2014/main" xmlns="" id="{D6E38355-D905-4DF7-82E2-6FC9E3D90A3F}"/>
              </a:ext>
            </a:extLst>
          </p:cNvPr>
          <p:cNvCxnSpPr/>
          <p:nvPr/>
        </p:nvCxnSpPr>
        <p:spPr>
          <a:xfrm rot="10800000">
            <a:off x="2594708" y="3091070"/>
            <a:ext cx="836247" cy="84605"/>
          </a:xfrm>
          <a:prstGeom prst="bentConnector3">
            <a:avLst>
              <a:gd name="adj1" fmla="val 0"/>
            </a:avLst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1F72C8AD-2216-471E-A061-950D761944A0}"/>
              </a:ext>
            </a:extLst>
          </p:cNvPr>
          <p:cNvSpPr/>
          <p:nvPr/>
        </p:nvSpPr>
        <p:spPr>
          <a:xfrm>
            <a:off x="902904" y="3466942"/>
            <a:ext cx="7394393" cy="1008303"/>
          </a:xfrm>
          <a:prstGeom prst="rect">
            <a:avLst/>
          </a:prstGeom>
          <a:solidFill>
            <a:srgbClr val="F4EFE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24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ถอดคำประพันธ์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เจ้าเสือเมื่อได้ฟังเหตุผลของพันท้ายนรสิงห์เช่นนั้นจึงจำพระทัยรับสั่งให้เพชฌฆาตประหารชีวิตพันท้ายนรสิงห์ แล้วนำโขนเรือกับศีรษะของพันท้ายนรสิงห์ไปตั้งบวงสรวงไว้ที่ศาลเพียงตา เพื่อเป็นการประกาศคุณงามความดีของพันท้ายนรสิงห์ให้คนได้เห็นเป็นแบบอย่างต่อไป</a:t>
            </a:r>
          </a:p>
          <a:p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02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xmlns="" id="{5CE20B8E-405C-4A41-9A93-1ADFD330BC52}"/>
              </a:ext>
            </a:extLst>
          </p:cNvPr>
          <p:cNvSpPr txBox="1"/>
          <p:nvPr/>
        </p:nvSpPr>
        <p:spPr>
          <a:xfrm>
            <a:off x="1099334" y="1654139"/>
            <a:ext cx="6328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คุณค่าเรื่องโคลงภาพพระราชพงศาวดาร 	พันท้ายนรสิงห์ถวายชีวิต</a:t>
            </a:r>
          </a:p>
        </p:txBody>
      </p:sp>
    </p:spTree>
    <p:extLst>
      <p:ext uri="{BB962C8B-B14F-4D97-AF65-F5344CB8AC3E}">
        <p14:creationId xmlns:p14="http://schemas.microsoft.com/office/powerpoint/2010/main" val="5182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45;p44">
            <a:extLst>
              <a:ext uri="{FF2B5EF4-FFF2-40B4-BE49-F238E27FC236}">
                <a16:creationId xmlns:a16="http://schemas.microsoft.com/office/drawing/2014/main" xmlns="" id="{B081E12F-3FAE-45C0-B308-DFC0375B5A30}"/>
              </a:ext>
            </a:extLst>
          </p:cNvPr>
          <p:cNvSpPr/>
          <p:nvPr/>
        </p:nvSpPr>
        <p:spPr>
          <a:xfrm>
            <a:off x="1219955" y="2241755"/>
            <a:ext cx="1936200" cy="1275574"/>
          </a:xfrm>
          <a:custGeom>
            <a:avLst/>
            <a:gdLst/>
            <a:ahLst/>
            <a:cxnLst/>
            <a:rect l="l" t="t" r="r" b="b"/>
            <a:pathLst>
              <a:path w="1009020" h="857682" extrusionOk="0">
                <a:moveTo>
                  <a:pt x="105127" y="773623"/>
                </a:moveTo>
                <a:cubicBezTo>
                  <a:pt x="2753" y="704507"/>
                  <a:pt x="-31609" y="545737"/>
                  <a:pt x="32296" y="437331"/>
                </a:cubicBezTo>
                <a:cubicBezTo>
                  <a:pt x="50058" y="407238"/>
                  <a:pt x="73978" y="381074"/>
                  <a:pt x="88347" y="349016"/>
                </a:cubicBezTo>
                <a:cubicBezTo>
                  <a:pt x="123335" y="271060"/>
                  <a:pt x="96112" y="171226"/>
                  <a:pt x="141275" y="99164"/>
                </a:cubicBezTo>
                <a:cubicBezTo>
                  <a:pt x="168497" y="55855"/>
                  <a:pt x="217497" y="31923"/>
                  <a:pt x="266497" y="23619"/>
                </a:cubicBezTo>
                <a:cubicBezTo>
                  <a:pt x="315497" y="15403"/>
                  <a:pt x="365479" y="20582"/>
                  <a:pt x="415014" y="23619"/>
                </a:cubicBezTo>
                <a:cubicBezTo>
                  <a:pt x="494807" y="28440"/>
                  <a:pt x="575224" y="27190"/>
                  <a:pt x="654035" y="13349"/>
                </a:cubicBezTo>
                <a:cubicBezTo>
                  <a:pt x="702499" y="4777"/>
                  <a:pt x="753017" y="-8350"/>
                  <a:pt x="799785" y="7277"/>
                </a:cubicBezTo>
                <a:cubicBezTo>
                  <a:pt x="867796" y="29959"/>
                  <a:pt x="905015" y="104522"/>
                  <a:pt x="932773" y="173191"/>
                </a:cubicBezTo>
                <a:cubicBezTo>
                  <a:pt x="979006" y="287312"/>
                  <a:pt x="1019705" y="409470"/>
                  <a:pt x="1006496" y="532700"/>
                </a:cubicBezTo>
                <a:cubicBezTo>
                  <a:pt x="993287" y="655930"/>
                  <a:pt x="911174" y="779070"/>
                  <a:pt x="793805" y="797644"/>
                </a:cubicBezTo>
                <a:cubicBezTo>
                  <a:pt x="754445" y="803805"/>
                  <a:pt x="714102" y="798180"/>
                  <a:pt x="674652" y="803805"/>
                </a:cubicBezTo>
                <a:cubicBezTo>
                  <a:pt x="600304" y="814342"/>
                  <a:pt x="531668" y="864349"/>
                  <a:pt x="456963" y="856937"/>
                </a:cubicBezTo>
                <a:cubicBezTo>
                  <a:pt x="409124" y="852204"/>
                  <a:pt x="366550" y="824433"/>
                  <a:pt x="327457" y="795322"/>
                </a:cubicBezTo>
                <a:cubicBezTo>
                  <a:pt x="289524" y="767015"/>
                  <a:pt x="243113" y="735136"/>
                  <a:pt x="200003" y="753531"/>
                </a:cubicBezTo>
                <a:cubicBezTo>
                  <a:pt x="188757" y="758353"/>
                  <a:pt x="178672" y="766301"/>
                  <a:pt x="166801" y="769069"/>
                </a:cubicBezTo>
                <a:cubicBezTo>
                  <a:pt x="139132" y="775320"/>
                  <a:pt x="106377" y="752102"/>
                  <a:pt x="84152" y="77040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DE48C0E6-4191-415B-AA8C-2A034D520CDC}"/>
              </a:ext>
            </a:extLst>
          </p:cNvPr>
          <p:cNvSpPr txBox="1"/>
          <p:nvPr/>
        </p:nvSpPr>
        <p:spPr>
          <a:xfrm>
            <a:off x="5265174" y="964482"/>
            <a:ext cx="32015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คุณค่าทางวรรณศิลป์</a:t>
            </a:r>
          </a:p>
        </p:txBody>
      </p:sp>
    </p:spTree>
    <p:extLst>
      <p:ext uri="{BB962C8B-B14F-4D97-AF65-F5344CB8AC3E}">
        <p14:creationId xmlns:p14="http://schemas.microsoft.com/office/powerpoint/2010/main" val="3859444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xmlns="" id="{5BFA58B9-CFFE-45C4-AA3B-1FE04146D335}"/>
              </a:ext>
            </a:extLst>
          </p:cNvPr>
          <p:cNvSpPr txBox="1">
            <a:spLocks/>
          </p:cNvSpPr>
          <p:nvPr/>
        </p:nvSpPr>
        <p:spPr>
          <a:xfrm>
            <a:off x="1029879" y="525864"/>
            <a:ext cx="1396232" cy="477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32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การซ้ำคำ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5C1F1F52-C6C7-4566-9A57-EBDB076A878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7" name="Google Shape;1865;p53">
              <a:extLst>
                <a:ext uri="{FF2B5EF4-FFF2-40B4-BE49-F238E27FC236}">
                  <a16:creationId xmlns:a16="http://schemas.microsoft.com/office/drawing/2014/main" xmlns="" id="{7D73D8DE-7C60-4408-9DE8-0CE5BC462A96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Google Shape;1866;p53">
              <a:extLst>
                <a:ext uri="{FF2B5EF4-FFF2-40B4-BE49-F238E27FC236}">
                  <a16:creationId xmlns:a16="http://schemas.microsoft.com/office/drawing/2014/main" xmlns="" id="{B3B328CD-194B-4C89-9C75-9E9A200FFB0F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xmlns="" id="{1C7988DC-92DA-4E91-B7C0-4DDEDE7AB02A}"/>
              </a:ext>
            </a:extLst>
          </p:cNvPr>
          <p:cNvSpPr txBox="1">
            <a:spLocks/>
          </p:cNvSpPr>
          <p:nvPr/>
        </p:nvSpPr>
        <p:spPr>
          <a:xfrm>
            <a:off x="2273431" y="1393392"/>
            <a:ext cx="4384713" cy="13182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ท้ายตกประหม่าสิ้น	สติคิด </a:t>
            </a:r>
          </a:p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โดดจากเรือทูลอุทิศ		โทษร้อง</a:t>
            </a:r>
          </a:p>
          <a:p>
            <a:pPr algn="thaiDist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ไม่ยอมอยู่ยอม		มอดม้วย</a:t>
            </a:r>
          </a:p>
          <a:p>
            <a:pPr algn="thaiDist"/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กราบทูลทัดด้วย		ท่านทิ้ง ประเพณี</a:t>
            </a:r>
          </a:p>
          <a:p>
            <a:pPr algn="thaiDist"/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รอง 2">
            <a:extLst>
              <a:ext uri="{FF2B5EF4-FFF2-40B4-BE49-F238E27FC236}">
                <a16:creationId xmlns:a16="http://schemas.microsoft.com/office/drawing/2014/main" xmlns="" id="{EE44B65A-11A9-4F6E-838E-4DA1BFC0C744}"/>
              </a:ext>
            </a:extLst>
          </p:cNvPr>
          <p:cNvSpPr txBox="1">
            <a:spLocks/>
          </p:cNvSpPr>
          <p:nvPr/>
        </p:nvSpPr>
        <p:spPr>
          <a:xfrm>
            <a:off x="954720" y="3199191"/>
            <a:ext cx="7234560" cy="96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th-TH" sz="22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บทประพันธ์ข้างต้นมีการซ้ำคำ คือคำว่า</a:t>
            </a:r>
            <a:r>
              <a:rPr lang="th-TH" sz="22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พัน </a:t>
            </a:r>
            <a:r>
              <a:rPr lang="th-TH" sz="22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เป็นการซ้ำคำที่มีความหมายเดียวกัน คือ เรียกแทนตัวของพันท้ายนรสิงห์ ทำให้โคลงมีถ้อยคำกะทัดรัดแต่ยังคงสละสลวย อีกทั้งยังได้ใจความครบถ้วนสมบูรณ์</a:t>
            </a:r>
            <a:endParaRPr lang="th-TH" sz="2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832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24FA3F36-160C-4456-BF00-7BE4F12D7713}"/>
              </a:ext>
            </a:extLst>
          </p:cNvPr>
          <p:cNvSpPr txBox="1"/>
          <p:nvPr/>
        </p:nvSpPr>
        <p:spPr>
          <a:xfrm>
            <a:off x="1972019" y="2881930"/>
            <a:ext cx="2214391" cy="418641"/>
          </a:xfrm>
          <a:prstGeom prst="rect">
            <a:avLst/>
          </a:prstGeom>
          <a:solidFill>
            <a:srgbClr val="77DF97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84CA73A2-47FE-460B-894D-826F1D686545}"/>
              </a:ext>
            </a:extLst>
          </p:cNvPr>
          <p:cNvSpPr txBox="1"/>
          <p:nvPr/>
        </p:nvSpPr>
        <p:spPr>
          <a:xfrm>
            <a:off x="6280222" y="2137272"/>
            <a:ext cx="1420568" cy="308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9ED7C261-C98B-4FD4-BBB2-8B0C79F7B7F6}"/>
              </a:ext>
            </a:extLst>
          </p:cNvPr>
          <p:cNvSpPr txBox="1"/>
          <p:nvPr/>
        </p:nvSpPr>
        <p:spPr>
          <a:xfrm>
            <a:off x="1101687" y="2137272"/>
            <a:ext cx="3294043" cy="308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xmlns="" id="{17CE320C-7B99-4FB9-8ACA-072BCB1CA87A}"/>
              </a:ext>
            </a:extLst>
          </p:cNvPr>
          <p:cNvSpPr/>
          <p:nvPr/>
        </p:nvSpPr>
        <p:spPr>
          <a:xfrm>
            <a:off x="-452172" y="472325"/>
            <a:ext cx="6732394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ความเป็นมาโคลงภาพพระราชพงศาวดาร (ต่อ)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xmlns="" id="{A66A14F7-7DC8-408E-A8CD-738EE07A05D3}"/>
              </a:ext>
            </a:extLst>
          </p:cNvPr>
          <p:cNvSpPr txBox="1"/>
          <p:nvPr/>
        </p:nvSpPr>
        <p:spPr>
          <a:xfrm>
            <a:off x="587201" y="1556087"/>
            <a:ext cx="7708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การแต่งโคลง</a:t>
            </a:r>
            <a:r>
              <a:rPr lang="th-TH" sz="2800" dirty="0">
                <a:solidFill>
                  <a:schemeClr val="bg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พระบาทสมเด็จพระจุลจอมเกล้าเจ้าอยู่หัวโปรดเกล้าฯ ให้ 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พระบรมวงศานุวงศ์ และข้าราชการ</a:t>
            </a:r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สันทัดการประพันธ์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แต่งโคลงถวาย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โดยทรงพระราชนิพนธ์เองด้วย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เป็นโคลง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ทั้งสิ้น</a:t>
            </a:r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๓๗๖ บท </a:t>
            </a:r>
          </a:p>
          <a:p>
            <a:pPr marL="457200" indent="-457200" algn="thaiDist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เรื่องพระราชพงศาวดารก็โปรดเกล้า ฯ ให้จัดการ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ประกวดเขียนภาพ </a:t>
            </a:r>
            <a:endParaRPr lang="th-TH" sz="20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xmlns="" id="{5BFA58B9-CFFE-45C4-AA3B-1FE04146D335}"/>
              </a:ext>
            </a:extLst>
          </p:cNvPr>
          <p:cNvSpPr txBox="1">
            <a:spLocks/>
          </p:cNvSpPr>
          <p:nvPr/>
        </p:nvSpPr>
        <p:spPr>
          <a:xfrm>
            <a:off x="1029878" y="525864"/>
            <a:ext cx="3359241" cy="4778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การเล่นเสียงพยัญชนะ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5C1F1F52-C6C7-4566-9A57-EBDB076A8788}"/>
              </a:ext>
            </a:extLst>
          </p:cNvPr>
          <p:cNvGrpSpPr/>
          <p:nvPr/>
        </p:nvGrpSpPr>
        <p:grpSpPr>
          <a:xfrm>
            <a:off x="553765" y="1122136"/>
            <a:ext cx="8295970" cy="3803490"/>
            <a:chOff x="3097044" y="2015222"/>
            <a:chExt cx="3149807" cy="2099103"/>
          </a:xfrm>
        </p:grpSpPr>
        <p:sp>
          <p:nvSpPr>
            <p:cNvPr id="7" name="Google Shape;1865;p53">
              <a:extLst>
                <a:ext uri="{FF2B5EF4-FFF2-40B4-BE49-F238E27FC236}">
                  <a16:creationId xmlns:a16="http://schemas.microsoft.com/office/drawing/2014/main" xmlns="" id="{7D73D8DE-7C60-4408-9DE8-0CE5BC462A96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Google Shape;1866;p53">
              <a:extLst>
                <a:ext uri="{FF2B5EF4-FFF2-40B4-BE49-F238E27FC236}">
                  <a16:creationId xmlns:a16="http://schemas.microsoft.com/office/drawing/2014/main" xmlns="" id="{B3B328CD-194B-4C89-9C75-9E9A200FFB0F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ชื่อเรื่องรอง 2">
            <a:extLst>
              <a:ext uri="{FF2B5EF4-FFF2-40B4-BE49-F238E27FC236}">
                <a16:creationId xmlns:a16="http://schemas.microsoft.com/office/drawing/2014/main" xmlns="" id="{03D6E7E3-9B24-4971-AAE5-2517D8152134}"/>
              </a:ext>
            </a:extLst>
          </p:cNvPr>
          <p:cNvSpPr txBox="1">
            <a:spLocks/>
          </p:cNvSpPr>
          <p:nvPr/>
        </p:nvSpPr>
        <p:spPr>
          <a:xfrm>
            <a:off x="2139566" y="1313954"/>
            <a:ext cx="5190874" cy="12577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ภู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บาลบำ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เหน็จให้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โทษถนอม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ใจนอ</a:t>
            </a:r>
          </a:p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พันไม่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ยอมอยู่ยอม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มอดม้วย</a:t>
            </a:r>
          </a:p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พระ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โปรดเปลี่ยน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โทษ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ปลอม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ฟันรูปแทนพ่อ</a:t>
            </a:r>
          </a:p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พันกราบ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ทูลทัด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		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ท่านทิ้ง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ประเพณี </a:t>
            </a:r>
          </a:p>
        </p:txBody>
      </p:sp>
      <p:sp>
        <p:nvSpPr>
          <p:cNvPr id="14" name="ชื่อเรื่องรอง 2">
            <a:extLst>
              <a:ext uri="{FF2B5EF4-FFF2-40B4-BE49-F238E27FC236}">
                <a16:creationId xmlns:a16="http://schemas.microsoft.com/office/drawing/2014/main" xmlns="" id="{4CC454C0-DA5E-4C1A-B21D-F53B937D15E4}"/>
              </a:ext>
            </a:extLst>
          </p:cNvPr>
          <p:cNvSpPr txBox="1">
            <a:spLocks/>
          </p:cNvSpPr>
          <p:nvPr/>
        </p:nvSpPr>
        <p:spPr>
          <a:xfrm>
            <a:off x="553415" y="3299460"/>
            <a:ext cx="7859066" cy="92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th-TH" sz="22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บทประพันธ์ข้างต้นมีการเล่นสัมผัสของเสียงพยัญชนะทำให้โคลงมีความสละสลวยของคำและเกิด</a:t>
            </a:r>
          </a:p>
          <a:p>
            <a:r>
              <a:rPr lang="th-TH" sz="22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ความไพเราะมากยิ่งขึ้น ได้แก่ </a:t>
            </a:r>
            <a:r>
              <a:rPr lang="th-TH" sz="22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(ภู)บาล - </a:t>
            </a:r>
            <a:r>
              <a:rPr lang="th-TH" sz="2200" b="1" dirty="0" err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บำ</a:t>
            </a:r>
            <a:r>
              <a:rPr lang="th-TH" sz="22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(เหน</a:t>
            </a:r>
            <a:r>
              <a:rPr lang="th-TH" sz="2200" b="1" dirty="0" err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็จ</a:t>
            </a:r>
            <a:r>
              <a:rPr lang="th-TH" sz="22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/ โทษ – ถนอม / ยอม - อยู่ – ยอม / มอด – ม้วย /  </a:t>
            </a:r>
          </a:p>
          <a:p>
            <a:r>
              <a:rPr lang="th-TH" sz="2200" b="1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โปรด – เปลี่ยน  - ปลอม/ ทูล - ทัด - ท่าน - ทิ้ง</a:t>
            </a:r>
            <a:endParaRPr lang="th-TH" sz="2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09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45;p44">
            <a:extLst>
              <a:ext uri="{FF2B5EF4-FFF2-40B4-BE49-F238E27FC236}">
                <a16:creationId xmlns:a16="http://schemas.microsoft.com/office/drawing/2014/main" xmlns="" id="{B081E12F-3FAE-45C0-B308-DFC0375B5A30}"/>
              </a:ext>
            </a:extLst>
          </p:cNvPr>
          <p:cNvSpPr/>
          <p:nvPr/>
        </p:nvSpPr>
        <p:spPr>
          <a:xfrm>
            <a:off x="1219955" y="2241755"/>
            <a:ext cx="1936200" cy="1275574"/>
          </a:xfrm>
          <a:custGeom>
            <a:avLst/>
            <a:gdLst/>
            <a:ahLst/>
            <a:cxnLst/>
            <a:rect l="l" t="t" r="r" b="b"/>
            <a:pathLst>
              <a:path w="1009020" h="857682" extrusionOk="0">
                <a:moveTo>
                  <a:pt x="105127" y="773623"/>
                </a:moveTo>
                <a:cubicBezTo>
                  <a:pt x="2753" y="704507"/>
                  <a:pt x="-31609" y="545737"/>
                  <a:pt x="32296" y="437331"/>
                </a:cubicBezTo>
                <a:cubicBezTo>
                  <a:pt x="50058" y="407238"/>
                  <a:pt x="73978" y="381074"/>
                  <a:pt x="88347" y="349016"/>
                </a:cubicBezTo>
                <a:cubicBezTo>
                  <a:pt x="123335" y="271060"/>
                  <a:pt x="96112" y="171226"/>
                  <a:pt x="141275" y="99164"/>
                </a:cubicBezTo>
                <a:cubicBezTo>
                  <a:pt x="168497" y="55855"/>
                  <a:pt x="217497" y="31923"/>
                  <a:pt x="266497" y="23619"/>
                </a:cubicBezTo>
                <a:cubicBezTo>
                  <a:pt x="315497" y="15403"/>
                  <a:pt x="365479" y="20582"/>
                  <a:pt x="415014" y="23619"/>
                </a:cubicBezTo>
                <a:cubicBezTo>
                  <a:pt x="494807" y="28440"/>
                  <a:pt x="575224" y="27190"/>
                  <a:pt x="654035" y="13349"/>
                </a:cubicBezTo>
                <a:cubicBezTo>
                  <a:pt x="702499" y="4777"/>
                  <a:pt x="753017" y="-8350"/>
                  <a:pt x="799785" y="7277"/>
                </a:cubicBezTo>
                <a:cubicBezTo>
                  <a:pt x="867796" y="29959"/>
                  <a:pt x="905015" y="104522"/>
                  <a:pt x="932773" y="173191"/>
                </a:cubicBezTo>
                <a:cubicBezTo>
                  <a:pt x="979006" y="287312"/>
                  <a:pt x="1019705" y="409470"/>
                  <a:pt x="1006496" y="532700"/>
                </a:cubicBezTo>
                <a:cubicBezTo>
                  <a:pt x="993287" y="655930"/>
                  <a:pt x="911174" y="779070"/>
                  <a:pt x="793805" y="797644"/>
                </a:cubicBezTo>
                <a:cubicBezTo>
                  <a:pt x="754445" y="803805"/>
                  <a:pt x="714102" y="798180"/>
                  <a:pt x="674652" y="803805"/>
                </a:cubicBezTo>
                <a:cubicBezTo>
                  <a:pt x="600304" y="814342"/>
                  <a:pt x="531668" y="864349"/>
                  <a:pt x="456963" y="856937"/>
                </a:cubicBezTo>
                <a:cubicBezTo>
                  <a:pt x="409124" y="852204"/>
                  <a:pt x="366550" y="824433"/>
                  <a:pt x="327457" y="795322"/>
                </a:cubicBezTo>
                <a:cubicBezTo>
                  <a:pt x="289524" y="767015"/>
                  <a:pt x="243113" y="735136"/>
                  <a:pt x="200003" y="753531"/>
                </a:cubicBezTo>
                <a:cubicBezTo>
                  <a:pt x="188757" y="758353"/>
                  <a:pt x="178672" y="766301"/>
                  <a:pt x="166801" y="769069"/>
                </a:cubicBezTo>
                <a:cubicBezTo>
                  <a:pt x="139132" y="775320"/>
                  <a:pt x="106377" y="752102"/>
                  <a:pt x="84152" y="77040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DE48C0E6-4191-415B-AA8C-2A034D520CDC}"/>
              </a:ext>
            </a:extLst>
          </p:cNvPr>
          <p:cNvSpPr txBox="1"/>
          <p:nvPr/>
        </p:nvSpPr>
        <p:spPr>
          <a:xfrm>
            <a:off x="5176107" y="1145090"/>
            <a:ext cx="4623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1491909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xmlns="" id="{292EB851-33C1-4AF6-AC11-B93581E12D69}"/>
              </a:ext>
            </a:extLst>
          </p:cNvPr>
          <p:cNvSpPr txBox="1">
            <a:spLocks/>
          </p:cNvSpPr>
          <p:nvPr/>
        </p:nvSpPr>
        <p:spPr>
          <a:xfrm>
            <a:off x="1432890" y="557690"/>
            <a:ext cx="2460930" cy="475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คุณค่าด้านสังคม</a:t>
            </a:r>
          </a:p>
        </p:txBody>
      </p:sp>
      <p:sp>
        <p:nvSpPr>
          <p:cNvPr id="6" name="ชื่อเรื่องรอง 1">
            <a:extLst>
              <a:ext uri="{FF2B5EF4-FFF2-40B4-BE49-F238E27FC236}">
                <a16:creationId xmlns:a16="http://schemas.microsoft.com/office/drawing/2014/main" xmlns="" id="{6B083467-5E13-45C5-A19D-83BEA97EE272}"/>
              </a:ext>
            </a:extLst>
          </p:cNvPr>
          <p:cNvSpPr txBox="1">
            <a:spLocks/>
          </p:cNvSpPr>
          <p:nvPr/>
        </p:nvSpPr>
        <p:spPr>
          <a:xfrm>
            <a:off x="823538" y="1849433"/>
            <a:ext cx="3679634" cy="18386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แสดงให้เห็นถึงคุณธรรมการรับผิดชอบ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ต่อหน้าที่ การเคารพกฎหมาย ความจงรักภักดี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ต่อพระมหากษัตริย์ การรักษาขนบธรรมเนียมไทยอย่างเคร่งครัด และการยอมสละชีวิตของตนเอง 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เพื่อรับผิดชอบต่อหน้าที่ของตน 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125B7FF2-0B72-4FCC-8184-339A055C9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008" y="346243"/>
            <a:ext cx="2931532" cy="44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38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45;p44">
            <a:extLst>
              <a:ext uri="{FF2B5EF4-FFF2-40B4-BE49-F238E27FC236}">
                <a16:creationId xmlns:a16="http://schemas.microsoft.com/office/drawing/2014/main" xmlns="" id="{B081E12F-3FAE-45C0-B308-DFC0375B5A30}"/>
              </a:ext>
            </a:extLst>
          </p:cNvPr>
          <p:cNvSpPr/>
          <p:nvPr/>
        </p:nvSpPr>
        <p:spPr>
          <a:xfrm>
            <a:off x="1219955" y="2241755"/>
            <a:ext cx="1936200" cy="1275574"/>
          </a:xfrm>
          <a:custGeom>
            <a:avLst/>
            <a:gdLst/>
            <a:ahLst/>
            <a:cxnLst/>
            <a:rect l="l" t="t" r="r" b="b"/>
            <a:pathLst>
              <a:path w="1009020" h="857682" extrusionOk="0">
                <a:moveTo>
                  <a:pt x="105127" y="773623"/>
                </a:moveTo>
                <a:cubicBezTo>
                  <a:pt x="2753" y="704507"/>
                  <a:pt x="-31609" y="545737"/>
                  <a:pt x="32296" y="437331"/>
                </a:cubicBezTo>
                <a:cubicBezTo>
                  <a:pt x="50058" y="407238"/>
                  <a:pt x="73978" y="381074"/>
                  <a:pt x="88347" y="349016"/>
                </a:cubicBezTo>
                <a:cubicBezTo>
                  <a:pt x="123335" y="271060"/>
                  <a:pt x="96112" y="171226"/>
                  <a:pt x="141275" y="99164"/>
                </a:cubicBezTo>
                <a:cubicBezTo>
                  <a:pt x="168497" y="55855"/>
                  <a:pt x="217497" y="31923"/>
                  <a:pt x="266497" y="23619"/>
                </a:cubicBezTo>
                <a:cubicBezTo>
                  <a:pt x="315497" y="15403"/>
                  <a:pt x="365479" y="20582"/>
                  <a:pt x="415014" y="23619"/>
                </a:cubicBezTo>
                <a:cubicBezTo>
                  <a:pt x="494807" y="28440"/>
                  <a:pt x="575224" y="27190"/>
                  <a:pt x="654035" y="13349"/>
                </a:cubicBezTo>
                <a:cubicBezTo>
                  <a:pt x="702499" y="4777"/>
                  <a:pt x="753017" y="-8350"/>
                  <a:pt x="799785" y="7277"/>
                </a:cubicBezTo>
                <a:cubicBezTo>
                  <a:pt x="867796" y="29959"/>
                  <a:pt x="905015" y="104522"/>
                  <a:pt x="932773" y="173191"/>
                </a:cubicBezTo>
                <a:cubicBezTo>
                  <a:pt x="979006" y="287312"/>
                  <a:pt x="1019705" y="409470"/>
                  <a:pt x="1006496" y="532700"/>
                </a:cubicBezTo>
                <a:cubicBezTo>
                  <a:pt x="993287" y="655930"/>
                  <a:pt x="911174" y="779070"/>
                  <a:pt x="793805" y="797644"/>
                </a:cubicBezTo>
                <a:cubicBezTo>
                  <a:pt x="754445" y="803805"/>
                  <a:pt x="714102" y="798180"/>
                  <a:pt x="674652" y="803805"/>
                </a:cubicBezTo>
                <a:cubicBezTo>
                  <a:pt x="600304" y="814342"/>
                  <a:pt x="531668" y="864349"/>
                  <a:pt x="456963" y="856937"/>
                </a:cubicBezTo>
                <a:cubicBezTo>
                  <a:pt x="409124" y="852204"/>
                  <a:pt x="366550" y="824433"/>
                  <a:pt x="327457" y="795322"/>
                </a:cubicBezTo>
                <a:cubicBezTo>
                  <a:pt x="289524" y="767015"/>
                  <a:pt x="243113" y="735136"/>
                  <a:pt x="200003" y="753531"/>
                </a:cubicBezTo>
                <a:cubicBezTo>
                  <a:pt x="188757" y="758353"/>
                  <a:pt x="178672" y="766301"/>
                  <a:pt x="166801" y="769069"/>
                </a:cubicBezTo>
                <a:cubicBezTo>
                  <a:pt x="139132" y="775320"/>
                  <a:pt x="106377" y="752102"/>
                  <a:pt x="84152" y="77040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4598B"/>
              </a:solidFill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DE48C0E6-4191-415B-AA8C-2A034D520CDC}"/>
              </a:ext>
            </a:extLst>
          </p:cNvPr>
          <p:cNvSpPr txBox="1"/>
          <p:nvPr/>
        </p:nvSpPr>
        <p:spPr>
          <a:xfrm>
            <a:off x="4897322" y="1389035"/>
            <a:ext cx="4348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ข้อคิดจากเรื่อง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2495614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92B973EC-637C-4948-BD1F-A843E037BF9B}"/>
              </a:ext>
            </a:extLst>
          </p:cNvPr>
          <p:cNvGrpSpPr/>
          <p:nvPr/>
        </p:nvGrpSpPr>
        <p:grpSpPr>
          <a:xfrm>
            <a:off x="800520" y="1272540"/>
            <a:ext cx="7802460" cy="3502682"/>
            <a:chOff x="3097044" y="2015222"/>
            <a:chExt cx="3149807" cy="2099103"/>
          </a:xfrm>
        </p:grpSpPr>
        <p:sp>
          <p:nvSpPr>
            <p:cNvPr id="7" name="Google Shape;1865;p53">
              <a:extLst>
                <a:ext uri="{FF2B5EF4-FFF2-40B4-BE49-F238E27FC236}">
                  <a16:creationId xmlns:a16="http://schemas.microsoft.com/office/drawing/2014/main" xmlns="" id="{4332F802-3DF4-4FAE-A342-C1EBD4B9444A}"/>
                </a:ext>
              </a:extLst>
            </p:cNvPr>
            <p:cNvSpPr/>
            <p:nvPr/>
          </p:nvSpPr>
          <p:spPr>
            <a:xfrm>
              <a:off x="3215351" y="2164925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645CA7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Google Shape;1866;p53">
              <a:extLst>
                <a:ext uri="{FF2B5EF4-FFF2-40B4-BE49-F238E27FC236}">
                  <a16:creationId xmlns:a16="http://schemas.microsoft.com/office/drawing/2014/main" xmlns="" id="{7320B303-27A3-466E-A454-776C0B4DADFE}"/>
                </a:ext>
              </a:extLst>
            </p:cNvPr>
            <p:cNvSpPr/>
            <p:nvPr/>
          </p:nvSpPr>
          <p:spPr>
            <a:xfrm rot="680">
              <a:off x="3097044" y="2015222"/>
              <a:ext cx="3031500" cy="1949400"/>
            </a:xfrm>
            <a:prstGeom prst="roundRect">
              <a:avLst>
                <a:gd name="adj" fmla="val 12186"/>
              </a:avLst>
            </a:prstGeom>
            <a:solidFill>
              <a:srgbClr val="AFA8D0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ชื่อเรื่องรอง 2">
            <a:extLst>
              <a:ext uri="{FF2B5EF4-FFF2-40B4-BE49-F238E27FC236}">
                <a16:creationId xmlns:a16="http://schemas.microsoft.com/office/drawing/2014/main" xmlns="" id="{473BD477-1A84-42B7-A3B9-FDDAD61518B6}"/>
              </a:ext>
            </a:extLst>
          </p:cNvPr>
          <p:cNvSpPr txBox="1">
            <a:spLocks/>
          </p:cNvSpPr>
          <p:nvPr/>
        </p:nvSpPr>
        <p:spPr>
          <a:xfrm>
            <a:off x="457442" y="416235"/>
            <a:ext cx="2317656" cy="745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ข้อคิดจากเรื่อง</a:t>
            </a:r>
          </a:p>
          <a:p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xmlns="" id="{52C054FB-008B-4AE8-8AE4-F6C9583F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3" y="1597015"/>
            <a:ext cx="6241134" cy="238505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มีความกตัญญูต่อผู้มีพระคุณ มีความกล้าหาญ และความซื่อสัตย์</a:t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รู้จักเสียสละชีวิต เพื่อปกป้องพระราชกำหนดให้คงอยู่ตลอดไป</a:t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 เคารพกฎหมายบ้านเมือง</a:t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๔. ความรับผิดชอบต่อหน้าที่ และผลที่เกิดจากการกระทำของตน</a:t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84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xmlns="" id="{E2078AE0-635B-485E-A61C-2F386F4179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3"/>
            <a:ext cx="9144000" cy="5148025"/>
          </a:xfrm>
          <a:prstGeom prst="rect">
            <a:avLst/>
          </a:prstGeom>
        </p:spPr>
      </p:pic>
      <p:sp>
        <p:nvSpPr>
          <p:cNvPr id="54" name="Rounded Rectangle 87">
            <a:extLst>
              <a:ext uri="{FF2B5EF4-FFF2-40B4-BE49-F238E27FC236}">
                <a16:creationId xmlns:a16="http://schemas.microsoft.com/office/drawing/2014/main" xmlns="" id="{F1448CC6-2578-4499-8E5A-A5D1E1AE5B47}"/>
              </a:ext>
            </a:extLst>
          </p:cNvPr>
          <p:cNvSpPr/>
          <p:nvPr/>
        </p:nvSpPr>
        <p:spPr>
          <a:xfrm>
            <a:off x="233929" y="282303"/>
            <a:ext cx="8676143" cy="4538400"/>
          </a:xfrm>
          <a:prstGeom prst="roundRect">
            <a:avLst>
              <a:gd name="adj" fmla="val 4684"/>
            </a:avLst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9E97F5B4-B9EF-4288-B91F-34D0C969E7F6}"/>
              </a:ext>
            </a:extLst>
          </p:cNvPr>
          <p:cNvGrpSpPr/>
          <p:nvPr/>
        </p:nvGrpSpPr>
        <p:grpSpPr>
          <a:xfrm>
            <a:off x="3670760" y="-13270"/>
            <a:ext cx="1802481" cy="590659"/>
            <a:chOff x="5348093" y="-30844"/>
            <a:chExt cx="2626114" cy="860558"/>
          </a:xfrm>
        </p:grpSpPr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xmlns="" id="{71A4935D-9B2B-4821-9049-99D61A53EC50}"/>
                </a:ext>
              </a:extLst>
            </p:cNvPr>
            <p:cNvSpPr/>
            <p:nvPr/>
          </p:nvSpPr>
          <p:spPr>
            <a:xfrm rot="10800000">
              <a:off x="5348093" y="1"/>
              <a:ext cx="2626114" cy="829713"/>
            </a:xfrm>
            <a:prstGeom prst="round2SameRect">
              <a:avLst>
                <a:gd name="adj1" fmla="val 3736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DC89F70-9319-4FB6-93B9-6E7F1D07977F}"/>
                </a:ext>
              </a:extLst>
            </p:cNvPr>
            <p:cNvSpPr txBox="1"/>
            <p:nvPr/>
          </p:nvSpPr>
          <p:spPr>
            <a:xfrm>
              <a:off x="5506104" y="-30844"/>
              <a:ext cx="2365710" cy="84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3157" b="1" dirty="0">
                  <a:solidFill>
                    <a:schemeClr val="tx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สรุปบทเรียน </a:t>
              </a:r>
            </a:p>
          </p:txBody>
        </p:sp>
      </p:grpSp>
      <p:sp>
        <p:nvSpPr>
          <p:cNvPr id="31" name="สี่เหลี่ยมผืนผ้า 39"/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prstDash val="solid"/>
          </a:ln>
        </p:spPr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C81E5A6-DA7E-4EB6-A5E1-42E7680B6A36}"/>
              </a:ext>
            </a:extLst>
          </p:cNvPr>
          <p:cNvSpPr txBox="1"/>
          <p:nvPr/>
        </p:nvSpPr>
        <p:spPr>
          <a:xfrm>
            <a:off x="485038" y="1421123"/>
            <a:ext cx="2628316" cy="7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โคลงประกอบภาพที่ ๑๐</a:t>
            </a:r>
            <a:b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ภาพพระสุริโย</a:t>
            </a:r>
            <a:r>
              <a:rPr lang="th-TH" sz="2059" b="1" dirty="0" err="1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ขาดคอช้าง</a:t>
            </a:r>
            <a:endParaRPr lang="th-TH" sz="2059" dirty="0">
              <a:solidFill>
                <a:srgbClr val="7CC23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4FF44E1-BE30-4CC1-9DE4-8461BA4E08E6}"/>
              </a:ext>
            </a:extLst>
          </p:cNvPr>
          <p:cNvSpPr txBox="1"/>
          <p:nvPr/>
        </p:nvSpPr>
        <p:spPr>
          <a:xfrm>
            <a:off x="4126574" y="1542387"/>
            <a:ext cx="929028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1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FA5912-18FD-4C2D-9FF7-4D3785F60990}"/>
              </a:ext>
            </a:extLst>
          </p:cNvPr>
          <p:cNvGrpSpPr/>
          <p:nvPr/>
        </p:nvGrpSpPr>
        <p:grpSpPr>
          <a:xfrm>
            <a:off x="4054031" y="1984941"/>
            <a:ext cx="2119614" cy="811287"/>
            <a:chOff x="5564859" y="2977105"/>
            <a:chExt cx="3088160" cy="11820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36A41E5D-6DA1-4D89-B88C-A6BC0F05C382}"/>
                </a:ext>
              </a:extLst>
            </p:cNvPr>
            <p:cNvSpPr/>
            <p:nvPr/>
          </p:nvSpPr>
          <p:spPr>
            <a:xfrm>
              <a:off x="5564859" y="2977105"/>
              <a:ext cx="3088160" cy="1182000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3769B89-A749-4499-BC31-D25DE807F2D4}"/>
                </a:ext>
              </a:extLst>
            </p:cNvPr>
            <p:cNvSpPr txBox="1"/>
            <p:nvPr/>
          </p:nvSpPr>
          <p:spPr>
            <a:xfrm>
              <a:off x="5670550" y="3039153"/>
              <a:ext cx="2892186" cy="11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ประวัติศาสตร์ในอดีต</a:t>
              </a:r>
              <a:b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ของประเทศไทย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FB585B1-F607-4171-8FC6-FDB36AC3D9F1}"/>
              </a:ext>
            </a:extLst>
          </p:cNvPr>
          <p:cNvCxnSpPr>
            <a:cxnSpLocks/>
          </p:cNvCxnSpPr>
          <p:nvPr/>
        </p:nvCxnSpPr>
        <p:spPr>
          <a:xfrm>
            <a:off x="3839783" y="817082"/>
            <a:ext cx="0" cy="381799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EB4470-4852-4C27-965B-DC218ACDFB64}"/>
              </a:ext>
            </a:extLst>
          </p:cNvPr>
          <p:cNvGrpSpPr/>
          <p:nvPr/>
        </p:nvGrpSpPr>
        <p:grpSpPr>
          <a:xfrm>
            <a:off x="536580" y="688906"/>
            <a:ext cx="2586764" cy="998646"/>
            <a:chOff x="955411" y="1180669"/>
            <a:chExt cx="3475518" cy="14549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34EB707-457B-4F24-BB8A-04835DF7F706}"/>
                </a:ext>
              </a:extLst>
            </p:cNvPr>
            <p:cNvGrpSpPr/>
            <p:nvPr/>
          </p:nvGrpSpPr>
          <p:grpSpPr>
            <a:xfrm>
              <a:off x="1327159" y="1341661"/>
              <a:ext cx="3103770" cy="1293981"/>
              <a:chOff x="972666" y="1341661"/>
              <a:chExt cx="3103770" cy="1293981"/>
            </a:xfrm>
          </p:grpSpPr>
          <p:sp>
            <p:nvSpPr>
              <p:cNvPr id="21" name="Rounded Rectangle 14">
                <a:extLst>
                  <a:ext uri="{FF2B5EF4-FFF2-40B4-BE49-F238E27FC236}">
                    <a16:creationId xmlns:a16="http://schemas.microsoft.com/office/drawing/2014/main" xmlns="" id="{692B320E-61E9-42F4-9CF8-5E173C7FC700}"/>
                  </a:ext>
                </a:extLst>
              </p:cNvPr>
              <p:cNvSpPr/>
              <p:nvPr/>
            </p:nvSpPr>
            <p:spPr>
              <a:xfrm>
                <a:off x="972666" y="1341661"/>
                <a:ext cx="3103770" cy="693572"/>
              </a:xfrm>
              <a:prstGeom prst="roundRect">
                <a:avLst>
                  <a:gd name="adj" fmla="val 50000"/>
                </a:avLst>
              </a:prstGeom>
              <a:solidFill>
                <a:srgbClr val="7CC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7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4BD305A0-D3DB-4FCF-9338-4A730FF1D254}"/>
                  </a:ext>
                </a:extLst>
              </p:cNvPr>
              <p:cNvSpPr txBox="1"/>
              <p:nvPr/>
            </p:nvSpPr>
            <p:spPr>
              <a:xfrm>
                <a:off x="1797888" y="1393161"/>
                <a:ext cx="2036409" cy="124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71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ใจความสำคัญ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65017DB4-C403-4E86-B540-49D2D9870356}"/>
                </a:ext>
              </a:extLst>
            </p:cNvPr>
            <p:cNvGrpSpPr/>
            <p:nvPr/>
          </p:nvGrpSpPr>
          <p:grpSpPr>
            <a:xfrm>
              <a:off x="955411" y="1180669"/>
              <a:ext cx="1006232" cy="1006232"/>
              <a:chOff x="4012101" y="1180669"/>
              <a:chExt cx="1006232" cy="1006232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054CFD1B-8077-4BED-971A-CA5ACE901483}"/>
                  </a:ext>
                </a:extLst>
              </p:cNvPr>
              <p:cNvSpPr/>
              <p:nvPr/>
            </p:nvSpPr>
            <p:spPr>
              <a:xfrm>
                <a:off x="4012101" y="1180669"/>
                <a:ext cx="1006232" cy="10062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7CC2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60FABDF7-252F-4DB9-9644-36F88494E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5225" y="1311841"/>
                <a:ext cx="529785" cy="731189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6D4B6C8-CE2F-4832-9FA4-357F717086BD}"/>
              </a:ext>
            </a:extLst>
          </p:cNvPr>
          <p:cNvGrpSpPr/>
          <p:nvPr/>
        </p:nvGrpSpPr>
        <p:grpSpPr>
          <a:xfrm>
            <a:off x="4078499" y="688906"/>
            <a:ext cx="1864885" cy="690645"/>
            <a:chOff x="6847953" y="1180669"/>
            <a:chExt cx="2717034" cy="10062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7735950-F33F-4E7A-98FE-9BB2D0980D58}"/>
                </a:ext>
              </a:extLst>
            </p:cNvPr>
            <p:cNvGrpSpPr/>
            <p:nvPr/>
          </p:nvGrpSpPr>
          <p:grpSpPr>
            <a:xfrm>
              <a:off x="7194550" y="1341661"/>
              <a:ext cx="2370437" cy="765403"/>
              <a:chOff x="8174369" y="1341661"/>
              <a:chExt cx="2370437" cy="765403"/>
            </a:xfrm>
          </p:grpSpPr>
          <p:sp>
            <p:nvSpPr>
              <p:cNvPr id="24" name="Rounded Rectangle 14">
                <a:extLst>
                  <a:ext uri="{FF2B5EF4-FFF2-40B4-BE49-F238E27FC236}">
                    <a16:creationId xmlns:a16="http://schemas.microsoft.com/office/drawing/2014/main" xmlns="" id="{2D92A6FC-05DD-4D14-8688-FA21801E2485}"/>
                  </a:ext>
                </a:extLst>
              </p:cNvPr>
              <p:cNvSpPr/>
              <p:nvPr/>
            </p:nvSpPr>
            <p:spPr>
              <a:xfrm>
                <a:off x="8174369" y="1341661"/>
                <a:ext cx="2370437" cy="693572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7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0474D56-45DE-4996-805C-74850CA4AB0A}"/>
                  </a:ext>
                </a:extLst>
              </p:cNvPr>
              <p:cNvSpPr txBox="1"/>
              <p:nvPr/>
            </p:nvSpPr>
            <p:spPr>
              <a:xfrm>
                <a:off x="8832901" y="1418562"/>
                <a:ext cx="1529985" cy="6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71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สิ่งที่ได้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DFE3C9A-54A4-4D2E-A1B0-F5649BD257CB}"/>
                </a:ext>
              </a:extLst>
            </p:cNvPr>
            <p:cNvGrpSpPr/>
            <p:nvPr/>
          </p:nvGrpSpPr>
          <p:grpSpPr>
            <a:xfrm>
              <a:off x="6847953" y="1180669"/>
              <a:ext cx="1006232" cy="1006232"/>
              <a:chOff x="9904643" y="1180669"/>
              <a:chExt cx="1006232" cy="100623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95C76CF7-A4D4-447F-8CEB-6300583F20BB}"/>
                  </a:ext>
                </a:extLst>
              </p:cNvPr>
              <p:cNvSpPr/>
              <p:nvPr/>
            </p:nvSpPr>
            <p:spPr>
              <a:xfrm>
                <a:off x="9904643" y="1180669"/>
                <a:ext cx="1006232" cy="10062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1" name="Graphic 10" descr="Lightbulb">
                <a:extLst>
                  <a:ext uri="{FF2B5EF4-FFF2-40B4-BE49-F238E27FC236}">
                    <a16:creationId xmlns:a16="http://schemas.microsoft.com/office/drawing/2014/main" xmlns="" id="{4433A417-9AE7-4BA7-9847-F712FE95E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9970149" y="1275599"/>
                <a:ext cx="875220" cy="875220"/>
              </a:xfrm>
              <a:prstGeom prst="rect">
                <a:avLst/>
              </a:prstGeom>
            </p:spPr>
          </p:pic>
        </p:grpSp>
      </p:grpSp>
      <p:sp>
        <p:nvSpPr>
          <p:cNvPr id="58" name="TextBox 26">
            <a:extLst>
              <a:ext uri="{FF2B5EF4-FFF2-40B4-BE49-F238E27FC236}">
                <a16:creationId xmlns:a16="http://schemas.microsoft.com/office/drawing/2014/main" xmlns="" id="{D895FCEF-1B2F-48AA-93DC-C828446A6549}"/>
              </a:ext>
            </a:extLst>
          </p:cNvPr>
          <p:cNvSpPr txBox="1"/>
          <p:nvPr/>
        </p:nvSpPr>
        <p:spPr>
          <a:xfrm>
            <a:off x="485038" y="1998617"/>
            <a:ext cx="2860493" cy="91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78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ในสงครามระหว่างพม่าและสยาม เมื่อสมเด็จพระมหาจักรพรรดิพลาดท่า พระสุริโย</a:t>
            </a:r>
            <a:r>
              <a:rPr lang="th-TH" sz="1785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ทัย</a:t>
            </a:r>
            <a:r>
              <a:rPr lang="th-TH" sz="178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</a:t>
            </a:r>
            <a:br>
              <a:rPr lang="th-TH" sz="1785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78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เข้าช่วยเหลือจนโดนฟันสิ้นพระชนม์</a:t>
            </a: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xmlns="" id="{5F7FE3AE-1E4E-4C5A-860D-64D6132F28D9}"/>
              </a:ext>
            </a:extLst>
          </p:cNvPr>
          <p:cNvSpPr txBox="1"/>
          <p:nvPr/>
        </p:nvSpPr>
        <p:spPr>
          <a:xfrm>
            <a:off x="466045" y="3029044"/>
            <a:ext cx="2628316" cy="726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โคลงประกอบภาพที่ ๕๖</a:t>
            </a:r>
            <a:b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59" b="1" dirty="0">
                <a:solidFill>
                  <a:srgbClr val="7CC23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ภาพพันท้ายนรสิงห์ถวายชีวิต</a:t>
            </a:r>
            <a:endParaRPr lang="th-TH" sz="2059" dirty="0">
              <a:solidFill>
                <a:srgbClr val="7CC23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TextBox 26">
            <a:extLst>
              <a:ext uri="{FF2B5EF4-FFF2-40B4-BE49-F238E27FC236}">
                <a16:creationId xmlns:a16="http://schemas.microsoft.com/office/drawing/2014/main" xmlns="" id="{7AE6BE85-BCF3-4D08-A7D7-497CC72D5665}"/>
              </a:ext>
            </a:extLst>
          </p:cNvPr>
          <p:cNvSpPr txBox="1"/>
          <p:nvPr/>
        </p:nvSpPr>
        <p:spPr>
          <a:xfrm>
            <a:off x="466045" y="3606539"/>
            <a:ext cx="3285987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785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หัวเรือพระที่นั่งของพระเจ้าเสือหักลง ทว่าพระเจ้าเสือ กลับไม่ถือสาหาความ แต่พันท้ายนรสิงห์ทัดทานให้ลงโทษประหารตน เพื่อรักษาความศักดิ์สิทธิ์ของกฎหมาย ประเพณี</a:t>
            </a:r>
          </a:p>
        </p:txBody>
      </p:sp>
      <p:grpSp>
        <p:nvGrpSpPr>
          <p:cNvPr id="69" name="Group 5">
            <a:extLst>
              <a:ext uri="{FF2B5EF4-FFF2-40B4-BE49-F238E27FC236}">
                <a16:creationId xmlns:a16="http://schemas.microsoft.com/office/drawing/2014/main" xmlns="" id="{9F2F7E25-6DCE-468A-95D9-FEF6B0FD4711}"/>
              </a:ext>
            </a:extLst>
          </p:cNvPr>
          <p:cNvGrpSpPr/>
          <p:nvPr/>
        </p:nvGrpSpPr>
        <p:grpSpPr>
          <a:xfrm>
            <a:off x="4054031" y="2873415"/>
            <a:ext cx="2119614" cy="811287"/>
            <a:chOff x="5564859" y="2977105"/>
            <a:chExt cx="3088160" cy="1182000"/>
          </a:xfrm>
        </p:grpSpPr>
        <p:sp>
          <p:nvSpPr>
            <p:cNvPr id="70" name="Rectangle: Rounded Corners 56">
              <a:extLst>
                <a:ext uri="{FF2B5EF4-FFF2-40B4-BE49-F238E27FC236}">
                  <a16:creationId xmlns:a16="http://schemas.microsoft.com/office/drawing/2014/main" xmlns="" id="{66653A77-705D-4082-B61B-10CEAA70CA62}"/>
                </a:ext>
              </a:extLst>
            </p:cNvPr>
            <p:cNvSpPr/>
            <p:nvPr/>
          </p:nvSpPr>
          <p:spPr>
            <a:xfrm>
              <a:off x="5564859" y="2977105"/>
              <a:ext cx="3088160" cy="1182000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1" name="TextBox 31">
              <a:extLst>
                <a:ext uri="{FF2B5EF4-FFF2-40B4-BE49-F238E27FC236}">
                  <a16:creationId xmlns:a16="http://schemas.microsoft.com/office/drawing/2014/main" xmlns="" id="{711A44B0-40E7-4A86-AFD3-F9AE482148C8}"/>
                </a:ext>
              </a:extLst>
            </p:cNvPr>
            <p:cNvSpPr txBox="1"/>
            <p:nvPr/>
          </p:nvSpPr>
          <p:spPr>
            <a:xfrm>
              <a:off x="5670550" y="3039153"/>
              <a:ext cx="2892186" cy="11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บุคคลสำคัญใน </a:t>
              </a:r>
              <a:b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ประวัติศาสตร์ไทย</a:t>
              </a:r>
            </a:p>
          </p:txBody>
        </p:sp>
      </p:grpSp>
      <p:sp>
        <p:nvSpPr>
          <p:cNvPr id="72" name="TextBox 27">
            <a:extLst>
              <a:ext uri="{FF2B5EF4-FFF2-40B4-BE49-F238E27FC236}">
                <a16:creationId xmlns:a16="http://schemas.microsoft.com/office/drawing/2014/main" xmlns="" id="{ED624827-5CC5-4B25-9FBE-749FDE859BB8}"/>
              </a:ext>
            </a:extLst>
          </p:cNvPr>
          <p:cNvSpPr txBox="1"/>
          <p:nvPr/>
        </p:nvSpPr>
        <p:spPr>
          <a:xfrm>
            <a:off x="6383580" y="1542387"/>
            <a:ext cx="929028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1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</a:t>
            </a:r>
          </a:p>
        </p:txBody>
      </p:sp>
      <p:grpSp>
        <p:nvGrpSpPr>
          <p:cNvPr id="79" name="Group 5">
            <a:extLst>
              <a:ext uri="{FF2B5EF4-FFF2-40B4-BE49-F238E27FC236}">
                <a16:creationId xmlns:a16="http://schemas.microsoft.com/office/drawing/2014/main" xmlns="" id="{A4DA3545-D44F-47BC-8718-A9B4B85160E2}"/>
              </a:ext>
            </a:extLst>
          </p:cNvPr>
          <p:cNvGrpSpPr/>
          <p:nvPr/>
        </p:nvGrpSpPr>
        <p:grpSpPr>
          <a:xfrm>
            <a:off x="6311037" y="1984941"/>
            <a:ext cx="2422819" cy="810747"/>
            <a:chOff x="5564859" y="2977105"/>
            <a:chExt cx="3529912" cy="1181213"/>
          </a:xfrm>
        </p:grpSpPr>
        <p:sp>
          <p:nvSpPr>
            <p:cNvPr id="80" name="Rectangle: Rounded Corners 56">
              <a:extLst>
                <a:ext uri="{FF2B5EF4-FFF2-40B4-BE49-F238E27FC236}">
                  <a16:creationId xmlns:a16="http://schemas.microsoft.com/office/drawing/2014/main" xmlns="" id="{9ACE2D96-44F6-4C81-99D9-84C5CAA6C288}"/>
                </a:ext>
              </a:extLst>
            </p:cNvPr>
            <p:cNvSpPr/>
            <p:nvPr/>
          </p:nvSpPr>
          <p:spPr>
            <a:xfrm>
              <a:off x="5564859" y="2977105"/>
              <a:ext cx="3529912" cy="646331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1" name="TextBox 31">
              <a:extLst>
                <a:ext uri="{FF2B5EF4-FFF2-40B4-BE49-F238E27FC236}">
                  <a16:creationId xmlns:a16="http://schemas.microsoft.com/office/drawing/2014/main" xmlns="" id="{18A93156-49F3-4D08-B8E0-3E05136A3E34}"/>
                </a:ext>
              </a:extLst>
            </p:cNvPr>
            <p:cNvSpPr txBox="1"/>
            <p:nvPr/>
          </p:nvSpPr>
          <p:spPr>
            <a:xfrm>
              <a:off x="5670549" y="3039153"/>
              <a:ext cx="3246723" cy="1119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ความเสียสละเพื่อบ้านเมือง</a:t>
              </a:r>
            </a:p>
          </p:txBody>
        </p:sp>
      </p:grpSp>
      <p:grpSp>
        <p:nvGrpSpPr>
          <p:cNvPr id="85" name="Group 5">
            <a:extLst>
              <a:ext uri="{FF2B5EF4-FFF2-40B4-BE49-F238E27FC236}">
                <a16:creationId xmlns:a16="http://schemas.microsoft.com/office/drawing/2014/main" xmlns="" id="{15C0102B-43E8-4B9F-B413-5FBA78A4441C}"/>
              </a:ext>
            </a:extLst>
          </p:cNvPr>
          <p:cNvGrpSpPr/>
          <p:nvPr/>
        </p:nvGrpSpPr>
        <p:grpSpPr>
          <a:xfrm>
            <a:off x="6311037" y="2494901"/>
            <a:ext cx="2422819" cy="472834"/>
            <a:chOff x="5564859" y="2977105"/>
            <a:chExt cx="3529912" cy="688892"/>
          </a:xfrm>
        </p:grpSpPr>
        <p:sp>
          <p:nvSpPr>
            <p:cNvPr id="86" name="Rectangle: Rounded Corners 56">
              <a:extLst>
                <a:ext uri="{FF2B5EF4-FFF2-40B4-BE49-F238E27FC236}">
                  <a16:creationId xmlns:a16="http://schemas.microsoft.com/office/drawing/2014/main" xmlns="" id="{B4062B51-D3BD-4321-ADAC-AD59515A9FCF}"/>
                </a:ext>
              </a:extLst>
            </p:cNvPr>
            <p:cNvSpPr/>
            <p:nvPr/>
          </p:nvSpPr>
          <p:spPr>
            <a:xfrm>
              <a:off x="5564859" y="2977105"/>
              <a:ext cx="3529912" cy="646331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7" name="TextBox 31">
              <a:extLst>
                <a:ext uri="{FF2B5EF4-FFF2-40B4-BE49-F238E27FC236}">
                  <a16:creationId xmlns:a16="http://schemas.microsoft.com/office/drawing/2014/main" xmlns="" id="{84343203-67B6-4461-9689-7BDC0B325142}"/>
                </a:ext>
              </a:extLst>
            </p:cNvPr>
            <p:cNvSpPr txBox="1"/>
            <p:nvPr/>
          </p:nvSpPr>
          <p:spPr>
            <a:xfrm>
              <a:off x="5670549" y="3039153"/>
              <a:ext cx="3246723" cy="62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ความกตัญญูกตเวที</a:t>
              </a:r>
            </a:p>
          </p:txBody>
        </p:sp>
      </p:grpSp>
      <p:grpSp>
        <p:nvGrpSpPr>
          <p:cNvPr id="88" name="Group 5">
            <a:extLst>
              <a:ext uri="{FF2B5EF4-FFF2-40B4-BE49-F238E27FC236}">
                <a16:creationId xmlns:a16="http://schemas.microsoft.com/office/drawing/2014/main" xmlns="" id="{B2D498CA-A3F0-40AD-95AB-78FEE3649A88}"/>
              </a:ext>
            </a:extLst>
          </p:cNvPr>
          <p:cNvGrpSpPr/>
          <p:nvPr/>
        </p:nvGrpSpPr>
        <p:grpSpPr>
          <a:xfrm>
            <a:off x="6311037" y="3004859"/>
            <a:ext cx="2422819" cy="472834"/>
            <a:chOff x="5564859" y="2977105"/>
            <a:chExt cx="3529912" cy="688892"/>
          </a:xfrm>
        </p:grpSpPr>
        <p:sp>
          <p:nvSpPr>
            <p:cNvPr id="89" name="Rectangle: Rounded Corners 56">
              <a:extLst>
                <a:ext uri="{FF2B5EF4-FFF2-40B4-BE49-F238E27FC236}">
                  <a16:creationId xmlns:a16="http://schemas.microsoft.com/office/drawing/2014/main" xmlns="" id="{A35B1E60-400B-4438-A1D8-69C41B01D6E5}"/>
                </a:ext>
              </a:extLst>
            </p:cNvPr>
            <p:cNvSpPr/>
            <p:nvPr/>
          </p:nvSpPr>
          <p:spPr>
            <a:xfrm>
              <a:off x="5564859" y="2977105"/>
              <a:ext cx="3529912" cy="646331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0" name="TextBox 31">
              <a:extLst>
                <a:ext uri="{FF2B5EF4-FFF2-40B4-BE49-F238E27FC236}">
                  <a16:creationId xmlns:a16="http://schemas.microsoft.com/office/drawing/2014/main" xmlns="" id="{278A20D3-0D68-4064-B9A6-51A9606EFA8E}"/>
                </a:ext>
              </a:extLst>
            </p:cNvPr>
            <p:cNvSpPr txBox="1"/>
            <p:nvPr/>
          </p:nvSpPr>
          <p:spPr>
            <a:xfrm>
              <a:off x="5670549" y="3039153"/>
              <a:ext cx="3246723" cy="62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การทำหน้าที่พลเมืองดี</a:t>
              </a:r>
            </a:p>
          </p:txBody>
        </p:sp>
      </p:grpSp>
      <p:grpSp>
        <p:nvGrpSpPr>
          <p:cNvPr id="91" name="Group 5">
            <a:extLst>
              <a:ext uri="{FF2B5EF4-FFF2-40B4-BE49-F238E27FC236}">
                <a16:creationId xmlns:a16="http://schemas.microsoft.com/office/drawing/2014/main" xmlns="" id="{B97E135B-AF87-4397-B2DB-351CBFE478C5}"/>
              </a:ext>
            </a:extLst>
          </p:cNvPr>
          <p:cNvGrpSpPr/>
          <p:nvPr/>
        </p:nvGrpSpPr>
        <p:grpSpPr>
          <a:xfrm>
            <a:off x="6311037" y="3514817"/>
            <a:ext cx="2422819" cy="472834"/>
            <a:chOff x="5564859" y="2977105"/>
            <a:chExt cx="3529912" cy="688892"/>
          </a:xfrm>
        </p:grpSpPr>
        <p:sp>
          <p:nvSpPr>
            <p:cNvPr id="92" name="Rectangle: Rounded Corners 56">
              <a:extLst>
                <a:ext uri="{FF2B5EF4-FFF2-40B4-BE49-F238E27FC236}">
                  <a16:creationId xmlns:a16="http://schemas.microsoft.com/office/drawing/2014/main" xmlns="" id="{ADCA8850-A643-47C2-819E-77A398494B59}"/>
                </a:ext>
              </a:extLst>
            </p:cNvPr>
            <p:cNvSpPr/>
            <p:nvPr/>
          </p:nvSpPr>
          <p:spPr>
            <a:xfrm>
              <a:off x="5564859" y="2977105"/>
              <a:ext cx="3529912" cy="646331"/>
            </a:xfrm>
            <a:prstGeom prst="roundRect">
              <a:avLst>
                <a:gd name="adj" fmla="val 149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3" name="TextBox 31">
              <a:extLst>
                <a:ext uri="{FF2B5EF4-FFF2-40B4-BE49-F238E27FC236}">
                  <a16:creationId xmlns:a16="http://schemas.microsoft.com/office/drawing/2014/main" xmlns="" id="{B076B664-7AF0-412B-8A3D-F857BCD249DE}"/>
                </a:ext>
              </a:extLst>
            </p:cNvPr>
            <p:cNvSpPr txBox="1"/>
            <p:nvPr/>
          </p:nvSpPr>
          <p:spPr>
            <a:xfrm>
              <a:off x="5670549" y="3039153"/>
              <a:ext cx="3246723" cy="626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19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• การเรียนรู้ประวัติศาสตร์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3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8" grpId="0"/>
      <p:bldP spid="59" grpId="0"/>
      <p:bldP spid="61" grpId="0"/>
      <p:bldP spid="7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xmlns="" id="{B01863A2-77D7-439E-AB52-04D562A1EE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3"/>
            <a:ext cx="9144000" cy="5148025"/>
          </a:xfrm>
          <a:prstGeom prst="rect">
            <a:avLst/>
          </a:prstGeom>
        </p:spPr>
      </p:pic>
      <p:sp>
        <p:nvSpPr>
          <p:cNvPr id="75" name="Rounded Rectangle 87">
            <a:extLst>
              <a:ext uri="{FF2B5EF4-FFF2-40B4-BE49-F238E27FC236}">
                <a16:creationId xmlns:a16="http://schemas.microsoft.com/office/drawing/2014/main" xmlns="" id="{A14E41DC-B95C-4A53-B765-15D4A8FE25FB}"/>
              </a:ext>
            </a:extLst>
          </p:cNvPr>
          <p:cNvSpPr/>
          <p:nvPr/>
        </p:nvSpPr>
        <p:spPr>
          <a:xfrm>
            <a:off x="233929" y="282303"/>
            <a:ext cx="8676143" cy="4538400"/>
          </a:xfrm>
          <a:prstGeom prst="roundRect">
            <a:avLst>
              <a:gd name="adj" fmla="val 4684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xmlns="" id="{C85E09E1-D6D7-4977-903F-22151D2E6D00}"/>
              </a:ext>
            </a:extLst>
          </p:cNvPr>
          <p:cNvGrpSpPr/>
          <p:nvPr/>
        </p:nvGrpSpPr>
        <p:grpSpPr>
          <a:xfrm>
            <a:off x="1300994" y="789387"/>
            <a:ext cx="6539763" cy="3760642"/>
            <a:chOff x="1895476" y="1138584"/>
            <a:chExt cx="9528072" cy="5479046"/>
          </a:xfrm>
        </p:grpSpPr>
        <p:sp>
          <p:nvSpPr>
            <p:cNvPr id="20" name="สี่เหลี่ยมผืนผ้า: มุมมน 19">
              <a:extLst>
                <a:ext uri="{FF2B5EF4-FFF2-40B4-BE49-F238E27FC236}">
                  <a16:creationId xmlns:a16="http://schemas.microsoft.com/office/drawing/2014/main" xmlns="" id="{E1D54E7E-84FC-4ECB-9F36-0A15EDEEDE6D}"/>
                </a:ext>
              </a:extLst>
            </p:cNvPr>
            <p:cNvSpPr/>
            <p:nvPr/>
          </p:nvSpPr>
          <p:spPr>
            <a:xfrm>
              <a:off x="1895476" y="1138584"/>
              <a:ext cx="9528072" cy="5432345"/>
            </a:xfrm>
            <a:prstGeom prst="roundRect">
              <a:avLst>
                <a:gd name="adj" fmla="val 29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109F449-5BFD-42F2-8DD2-25AB022AE63F}"/>
                </a:ext>
              </a:extLst>
            </p:cNvPr>
            <p:cNvGrpSpPr/>
            <p:nvPr/>
          </p:nvGrpSpPr>
          <p:grpSpPr>
            <a:xfrm>
              <a:off x="1895476" y="1138584"/>
              <a:ext cx="9528072" cy="5479046"/>
              <a:chOff x="1895476" y="893655"/>
              <a:chExt cx="9528072" cy="5479046"/>
            </a:xfrm>
          </p:grpSpPr>
          <p:sp>
            <p:nvSpPr>
              <p:cNvPr id="73" name="Rectangle: Top Corners Rounded 72">
                <a:extLst>
                  <a:ext uri="{FF2B5EF4-FFF2-40B4-BE49-F238E27FC236}">
                    <a16:creationId xmlns:a16="http://schemas.microsoft.com/office/drawing/2014/main" xmlns="" id="{35D7AC29-9DB4-4656-ACE4-B73D43348DEC}"/>
                  </a:ext>
                </a:extLst>
              </p:cNvPr>
              <p:cNvSpPr/>
              <p:nvPr/>
            </p:nvSpPr>
            <p:spPr>
              <a:xfrm rot="10800000">
                <a:off x="1895476" y="5819735"/>
                <a:ext cx="9528072" cy="552965"/>
              </a:xfrm>
              <a:prstGeom prst="round2SameRect">
                <a:avLst>
                  <a:gd name="adj1" fmla="val 2751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70549EA2-CB7A-4A29-BF0F-E3973F03F633}"/>
                  </a:ext>
                </a:extLst>
              </p:cNvPr>
              <p:cNvSpPr/>
              <p:nvPr/>
            </p:nvSpPr>
            <p:spPr>
              <a:xfrm>
                <a:off x="1898741" y="5267393"/>
                <a:ext cx="9524807" cy="552965"/>
              </a:xfrm>
              <a:prstGeom prst="rect">
                <a:avLst/>
              </a:prstGeom>
              <a:solidFill>
                <a:srgbClr val="E5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EE994E69-3A9E-4313-85AC-E9B240FE41F8}"/>
                  </a:ext>
                </a:extLst>
              </p:cNvPr>
              <p:cNvSpPr/>
              <p:nvPr/>
            </p:nvSpPr>
            <p:spPr>
              <a:xfrm>
                <a:off x="1898741" y="3101115"/>
                <a:ext cx="9524807" cy="1092808"/>
              </a:xfrm>
              <a:prstGeom prst="rect">
                <a:avLst/>
              </a:prstGeom>
              <a:solidFill>
                <a:srgbClr val="E5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9FDE908B-B59C-46E8-811F-BB151B0DC4C3}"/>
                  </a:ext>
                </a:extLst>
              </p:cNvPr>
              <p:cNvSpPr/>
              <p:nvPr/>
            </p:nvSpPr>
            <p:spPr>
              <a:xfrm>
                <a:off x="1898741" y="2017786"/>
                <a:ext cx="9524807" cy="552965"/>
              </a:xfrm>
              <a:prstGeom prst="rect">
                <a:avLst/>
              </a:prstGeom>
              <a:solidFill>
                <a:srgbClr val="E5F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xmlns="" id="{59C30ADD-13B4-4933-B260-1E73828114B6}"/>
                  </a:ext>
                </a:extLst>
              </p:cNvPr>
              <p:cNvSpPr/>
              <p:nvPr/>
            </p:nvSpPr>
            <p:spPr>
              <a:xfrm>
                <a:off x="1895476" y="893655"/>
                <a:ext cx="9528072" cy="575296"/>
              </a:xfrm>
              <a:prstGeom prst="round2SameRect">
                <a:avLst>
                  <a:gd name="adj1" fmla="val 26093"/>
                  <a:gd name="adj2" fmla="val 0"/>
                </a:avLst>
              </a:prstGeom>
              <a:solidFill>
                <a:srgbClr val="058D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6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24DC0F3-66BC-4387-AAE1-168813705FB9}"/>
                  </a:ext>
                </a:extLst>
              </p:cNvPr>
              <p:cNvSpPr txBox="1"/>
              <p:nvPr/>
            </p:nvSpPr>
            <p:spPr>
              <a:xfrm>
                <a:off x="2109577" y="915987"/>
                <a:ext cx="1637355" cy="688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471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คำศัพท์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FB48E88-9B66-4BA9-9BFF-EBD9A84FB58E}"/>
                  </a:ext>
                </a:extLst>
              </p:cNvPr>
              <p:cNvSpPr txBox="1"/>
              <p:nvPr/>
            </p:nvSpPr>
            <p:spPr>
              <a:xfrm>
                <a:off x="6568563" y="915987"/>
                <a:ext cx="1981200" cy="688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2471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ความหมาย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A0B34393-E0C6-4408-8460-FB597B015BD1}"/>
                  </a:ext>
                </a:extLst>
              </p:cNvPr>
              <p:cNvCxnSpPr/>
              <p:nvPr/>
            </p:nvCxnSpPr>
            <p:spPr>
              <a:xfrm>
                <a:off x="1898741" y="1468951"/>
                <a:ext cx="9524807" cy="0"/>
              </a:xfrm>
              <a:prstGeom prst="line">
                <a:avLst/>
              </a:prstGeom>
              <a:ln w="28575">
                <a:solidFill>
                  <a:srgbClr val="7CD1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55B9F299-05A9-4526-BF7C-998836534DCA}"/>
                  </a:ext>
                </a:extLst>
              </p:cNvPr>
              <p:cNvGrpSpPr/>
              <p:nvPr/>
            </p:nvGrpSpPr>
            <p:grpSpPr>
              <a:xfrm>
                <a:off x="1898741" y="2026798"/>
                <a:ext cx="9524807" cy="3793559"/>
                <a:chOff x="1738446" y="2026798"/>
                <a:chExt cx="9524807" cy="3793559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xmlns="" id="{D521B190-C7B1-4F44-89FB-C7BA28E16764}"/>
                    </a:ext>
                  </a:extLst>
                </p:cNvPr>
                <p:cNvCxnSpPr/>
                <p:nvPr/>
              </p:nvCxnSpPr>
              <p:spPr>
                <a:xfrm>
                  <a:off x="1738446" y="2026798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84BDF80B-42E6-4DBC-AC25-1D7180BF417E}"/>
                    </a:ext>
                  </a:extLst>
                </p:cNvPr>
                <p:cNvCxnSpPr/>
                <p:nvPr/>
              </p:nvCxnSpPr>
              <p:spPr>
                <a:xfrm>
                  <a:off x="1738446" y="2568735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268CBDDE-3340-454A-A952-EF7C36F9DED4}"/>
                    </a:ext>
                  </a:extLst>
                </p:cNvPr>
                <p:cNvCxnSpPr/>
                <p:nvPr/>
              </p:nvCxnSpPr>
              <p:spPr>
                <a:xfrm>
                  <a:off x="1738446" y="3110672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xmlns="" id="{E44B6AC7-D694-490D-8C28-3DBE0A6E9A43}"/>
                    </a:ext>
                  </a:extLst>
                </p:cNvPr>
                <p:cNvCxnSpPr/>
                <p:nvPr/>
              </p:nvCxnSpPr>
              <p:spPr>
                <a:xfrm>
                  <a:off x="1738446" y="4194546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A31513CE-2C23-4226-BF92-EBD3BB3B8517}"/>
                    </a:ext>
                  </a:extLst>
                </p:cNvPr>
                <p:cNvCxnSpPr/>
                <p:nvPr/>
              </p:nvCxnSpPr>
              <p:spPr>
                <a:xfrm>
                  <a:off x="1738446" y="5278420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xmlns="" id="{02F8A1E1-2592-4674-8239-C3B2786EAE1B}"/>
                    </a:ext>
                  </a:extLst>
                </p:cNvPr>
                <p:cNvCxnSpPr/>
                <p:nvPr/>
              </p:nvCxnSpPr>
              <p:spPr>
                <a:xfrm>
                  <a:off x="1738446" y="5820357"/>
                  <a:ext cx="9524807" cy="0"/>
                </a:xfrm>
                <a:prstGeom prst="line">
                  <a:avLst/>
                </a:prstGeom>
                <a:ln w="19050">
                  <a:solidFill>
                    <a:srgbClr val="7CD1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887642B7-E2AE-4D5E-BF24-1C9430783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7788" y="1507051"/>
                <a:ext cx="0" cy="4865650"/>
              </a:xfrm>
              <a:prstGeom prst="line">
                <a:avLst/>
              </a:prstGeom>
              <a:ln w="28575">
                <a:solidFill>
                  <a:srgbClr val="058D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1EE5DC70-51D3-4B8C-A06D-F9A019708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7788" y="926878"/>
                <a:ext cx="0" cy="49401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D3E3C20D-8C8C-4FAD-B866-721E867ED8C3}"/>
              </a:ext>
            </a:extLst>
          </p:cNvPr>
          <p:cNvGrpSpPr/>
          <p:nvPr/>
        </p:nvGrpSpPr>
        <p:grpSpPr>
          <a:xfrm>
            <a:off x="3894885" y="7901"/>
            <a:ext cx="1354230" cy="608679"/>
            <a:chOff x="5674631" y="1"/>
            <a:chExt cx="1973038" cy="886812"/>
          </a:xfrm>
        </p:grpSpPr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xmlns="" id="{71A4935D-9B2B-4821-9049-99D61A53EC50}"/>
                </a:ext>
              </a:extLst>
            </p:cNvPr>
            <p:cNvSpPr/>
            <p:nvPr/>
          </p:nvSpPr>
          <p:spPr>
            <a:xfrm rot="10800000">
              <a:off x="5674631" y="1"/>
              <a:ext cx="1973038" cy="829713"/>
            </a:xfrm>
            <a:prstGeom prst="round2SameRect">
              <a:avLst>
                <a:gd name="adj1" fmla="val 37364"/>
                <a:gd name="adj2" fmla="val 0"/>
              </a:avLst>
            </a:prstGeom>
            <a:solidFill>
              <a:srgbClr val="3F4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DC89F70-9319-4FB6-93B9-6E7F1D07977F}"/>
                </a:ext>
              </a:extLst>
            </p:cNvPr>
            <p:cNvSpPr txBox="1"/>
            <p:nvPr/>
          </p:nvSpPr>
          <p:spPr>
            <a:xfrm>
              <a:off x="5822949" y="44448"/>
              <a:ext cx="1676400" cy="842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3157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คำศัพท์</a:t>
              </a:r>
            </a:p>
          </p:txBody>
        </p:sp>
      </p:grpSp>
      <p:pic>
        <p:nvPicPr>
          <p:cNvPr id="1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840" y="4905616"/>
            <a:ext cx="194620" cy="1813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7" y="4964273"/>
            <a:ext cx="583256" cy="128585"/>
          </a:xfrm>
          <a:prstGeom prst="rect">
            <a:avLst/>
          </a:prstGeom>
        </p:spPr>
      </p:pic>
      <p:sp>
        <p:nvSpPr>
          <p:cNvPr id="31" name="สี่เหลี่ยมผืนผ้า 39"/>
          <p:cNvSpPr/>
          <p:nvPr/>
        </p:nvSpPr>
        <p:spPr>
          <a:xfrm>
            <a:off x="746033" y="5055207"/>
            <a:ext cx="8042209" cy="32054"/>
          </a:xfrm>
          <a:prstGeom prst="rect">
            <a:avLst/>
          </a:prstGeom>
          <a:solidFill>
            <a:srgbClr val="3F4ADE"/>
          </a:solidFill>
          <a:ln>
            <a:noFill/>
            <a:prstDash val="solid"/>
          </a:ln>
        </p:spPr>
        <p:txBody>
          <a:bodyPr vert="horz" wrap="square" lIns="62761" tIns="31381" rIns="62761" bIns="31381" anchor="ctr" anchorCtr="1" compatLnSpc="1"/>
          <a:lstStyle/>
          <a:p>
            <a:pPr algn="ctr" defTabSz="6276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1922" b="1" kern="1200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CF4304-3B8C-4403-BAC4-2D1DD09FE442}"/>
              </a:ext>
            </a:extLst>
          </p:cNvPr>
          <p:cNvGrpSpPr/>
          <p:nvPr/>
        </p:nvGrpSpPr>
        <p:grpSpPr>
          <a:xfrm>
            <a:off x="1552597" y="1210402"/>
            <a:ext cx="5264468" cy="409215"/>
            <a:chOff x="2262047" y="1507051"/>
            <a:chExt cx="7670038" cy="59620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9CED5E35-413A-45E0-A8F4-CF362B3D9016}"/>
                </a:ext>
              </a:extLst>
            </p:cNvPr>
            <p:cNvSpPr/>
            <p:nvPr/>
          </p:nvSpPr>
          <p:spPr>
            <a:xfrm>
              <a:off x="2262047" y="1507051"/>
              <a:ext cx="1332414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โขนเรือ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E5E81BF2-900B-4D66-9C10-A35944F0D84B}"/>
                </a:ext>
              </a:extLst>
            </p:cNvPr>
            <p:cNvSpPr/>
            <p:nvPr/>
          </p:nvSpPr>
          <p:spPr>
            <a:xfrm>
              <a:off x="4544642" y="1507051"/>
              <a:ext cx="5387443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ไม้ที่ต่อเสริมหัวเรือหรือท้ายเรือให้งอนเชิดขึ้นไป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52988A80-C937-49AB-B2FB-6AFEBD95DB5C}"/>
                </a:ext>
              </a:extLst>
            </p:cNvPr>
            <p:cNvSpPr/>
            <p:nvPr/>
          </p:nvSpPr>
          <p:spPr>
            <a:xfrm rot="5400000">
              <a:off x="4332896" y="1666078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70D606E-F1D4-4D2A-9436-FBC4B2004F4A}"/>
              </a:ext>
            </a:extLst>
          </p:cNvPr>
          <p:cNvGrpSpPr/>
          <p:nvPr/>
        </p:nvGrpSpPr>
        <p:grpSpPr>
          <a:xfrm>
            <a:off x="1696051" y="1583735"/>
            <a:ext cx="4172230" cy="430246"/>
            <a:chOff x="2471052" y="2050977"/>
            <a:chExt cx="6078708" cy="6268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3A9F3EB-A1C5-4A6D-9191-B8D0BAABD12D}"/>
                </a:ext>
              </a:extLst>
            </p:cNvPr>
            <p:cNvSpPr/>
            <p:nvPr/>
          </p:nvSpPr>
          <p:spPr>
            <a:xfrm>
              <a:off x="2471052" y="2050977"/>
              <a:ext cx="914405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59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เต</a:t>
              </a:r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849A89F-05E3-488C-A796-9AA36F4AC62E}"/>
                </a:ext>
              </a:extLst>
            </p:cNvPr>
            <p:cNvSpPr/>
            <p:nvPr/>
          </p:nvSpPr>
          <p:spPr>
            <a:xfrm>
              <a:off x="4544643" y="2050977"/>
              <a:ext cx="4005117" cy="626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ตะเลง เป็นชื่อใช้เรียกชนชาติมอญ</a:t>
              </a:r>
              <a:endParaRPr lang="en-US" sz="219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xmlns="" id="{8EECEA7B-154D-4F00-9C5A-28223B7AD22B}"/>
                </a:ext>
              </a:extLst>
            </p:cNvPr>
            <p:cNvSpPr/>
            <p:nvPr/>
          </p:nvSpPr>
          <p:spPr>
            <a:xfrm rot="5400000">
              <a:off x="4332896" y="2211757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A65884C-954F-4E96-AD47-82BA2ED8FD6C}"/>
              </a:ext>
            </a:extLst>
          </p:cNvPr>
          <p:cNvGrpSpPr/>
          <p:nvPr/>
        </p:nvGrpSpPr>
        <p:grpSpPr>
          <a:xfrm>
            <a:off x="1766043" y="1957069"/>
            <a:ext cx="2230642" cy="409215"/>
            <a:chOff x="2573026" y="2594903"/>
            <a:chExt cx="3249922" cy="5962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577A226-4083-4734-96E4-569C2DD1BB19}"/>
                </a:ext>
              </a:extLst>
            </p:cNvPr>
            <p:cNvSpPr/>
            <p:nvPr/>
          </p:nvSpPr>
          <p:spPr>
            <a:xfrm>
              <a:off x="2573026" y="2594903"/>
              <a:ext cx="710456" cy="5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นิกร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97A1BC45-F419-47A2-8B70-83BB497CA2F9}"/>
                </a:ext>
              </a:extLst>
            </p:cNvPr>
            <p:cNvSpPr/>
            <p:nvPr/>
          </p:nvSpPr>
          <p:spPr>
            <a:xfrm>
              <a:off x="4544644" y="2594903"/>
              <a:ext cx="1278304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 พวก</a:t>
              </a:r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xmlns="" id="{C34668D8-B089-4AC3-AF69-38040860AB96}"/>
                </a:ext>
              </a:extLst>
            </p:cNvPr>
            <p:cNvSpPr/>
            <p:nvPr/>
          </p:nvSpPr>
          <p:spPr>
            <a:xfrm rot="5400000">
              <a:off x="4332896" y="2757436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FA33C07-BFCA-48A1-A0D5-FE65A6298EAA}"/>
              </a:ext>
            </a:extLst>
          </p:cNvPr>
          <p:cNvGrpSpPr/>
          <p:nvPr/>
        </p:nvGrpSpPr>
        <p:grpSpPr>
          <a:xfrm>
            <a:off x="1552597" y="2330404"/>
            <a:ext cx="5895966" cy="750496"/>
            <a:chOff x="2262047" y="3138829"/>
            <a:chExt cx="8590095" cy="10934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E1E045C-47FC-4A58-B37E-7A0ED6F5FC6C}"/>
                </a:ext>
              </a:extLst>
            </p:cNvPr>
            <p:cNvSpPr/>
            <p:nvPr/>
          </p:nvSpPr>
          <p:spPr>
            <a:xfrm>
              <a:off x="2262047" y="3138829"/>
              <a:ext cx="1332414" cy="596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เผ้าภูวดล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08B6E850-8A62-4C7B-951B-C88ECFE97581}"/>
                </a:ext>
              </a:extLst>
            </p:cNvPr>
            <p:cNvSpPr/>
            <p:nvPr/>
          </p:nvSpPr>
          <p:spPr>
            <a:xfrm>
              <a:off x="4544642" y="3138829"/>
              <a:ext cx="3869108" cy="626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พระเจ้าแผ่นดิน</a:t>
              </a:r>
              <a:r>
                <a:rPr lang="en-US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xmlns="" id="{AB620F26-ED99-4629-9198-739F1ABA98EE}"/>
                </a:ext>
              </a:extLst>
            </p:cNvPr>
            <p:cNvSpPr/>
            <p:nvPr/>
          </p:nvSpPr>
          <p:spPr>
            <a:xfrm rot="5400000">
              <a:off x="4332896" y="3303115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xmlns="" id="{7A04B584-0D03-46C8-992D-7897A15CBEC7}"/>
                </a:ext>
              </a:extLst>
            </p:cNvPr>
            <p:cNvSpPr/>
            <p:nvPr/>
          </p:nvSpPr>
          <p:spPr>
            <a:xfrm>
              <a:off x="4544640" y="3605415"/>
              <a:ext cx="6307502" cy="626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(เผ้า คือ ผม ส่วนที่สูงที่สุดของศีรษะ, ภูวดล คือ แผ่นดิน)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818C8DD-0E4B-4D8B-BC93-90AEE8B04707}"/>
              </a:ext>
            </a:extLst>
          </p:cNvPr>
          <p:cNvGrpSpPr/>
          <p:nvPr/>
        </p:nvGrpSpPr>
        <p:grpSpPr>
          <a:xfrm>
            <a:off x="1382867" y="3077069"/>
            <a:ext cx="5385785" cy="750755"/>
            <a:chOff x="2014760" y="4226681"/>
            <a:chExt cx="7846789" cy="109380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61CA091-4FF1-45F8-9811-C12E4EBBDB52}"/>
                </a:ext>
              </a:extLst>
            </p:cNvPr>
            <p:cNvSpPr/>
            <p:nvPr/>
          </p:nvSpPr>
          <p:spPr>
            <a:xfrm>
              <a:off x="2014760" y="4226681"/>
              <a:ext cx="1826988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พระแสงของ้าว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A69B7A9-EC96-49AF-86D0-6BBEC8A177A9}"/>
                </a:ext>
              </a:extLst>
            </p:cNvPr>
            <p:cNvSpPr/>
            <p:nvPr/>
          </p:nvSpPr>
          <p:spPr>
            <a:xfrm>
              <a:off x="4544640" y="4226681"/>
              <a:ext cx="5316909" cy="626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คำราชาศัพท์ หมายถึง ของ้าว คือ อาวุธด้ามยาว </a:t>
              </a:r>
              <a:endParaRPr lang="en-US" sz="219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13F2ACD9-B390-4778-A08E-7603E820D72D}"/>
                </a:ext>
              </a:extLst>
            </p:cNvPr>
            <p:cNvSpPr/>
            <p:nvPr/>
          </p:nvSpPr>
          <p:spPr>
            <a:xfrm rot="5400000">
              <a:off x="4332896" y="4394473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43">
              <a:extLst>
                <a:ext uri="{FF2B5EF4-FFF2-40B4-BE49-F238E27FC236}">
                  <a16:creationId xmlns:a16="http://schemas.microsoft.com/office/drawing/2014/main" xmlns="" id="{487C005A-6AD1-4922-8BA7-ECB36406DC46}"/>
                </a:ext>
              </a:extLst>
            </p:cNvPr>
            <p:cNvSpPr/>
            <p:nvPr/>
          </p:nvSpPr>
          <p:spPr>
            <a:xfrm>
              <a:off x="4544640" y="4693645"/>
              <a:ext cx="5316909" cy="626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19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มีง้าวอยู่ตรงปลายใต้คอของด้าม</a:t>
              </a:r>
              <a:endParaRPr lang="en-US" sz="219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2E40A90-1A19-4210-9F1C-4BC42A3B7FE9}"/>
              </a:ext>
            </a:extLst>
          </p:cNvPr>
          <p:cNvGrpSpPr/>
          <p:nvPr/>
        </p:nvGrpSpPr>
        <p:grpSpPr>
          <a:xfrm>
            <a:off x="1643750" y="3823735"/>
            <a:ext cx="3441069" cy="409215"/>
            <a:chOff x="2394853" y="5314533"/>
            <a:chExt cx="5013446" cy="59620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40FC6F57-0F61-4F4D-A05A-E2846A52C6C2}"/>
                </a:ext>
              </a:extLst>
            </p:cNvPr>
            <p:cNvSpPr/>
            <p:nvPr/>
          </p:nvSpPr>
          <p:spPr>
            <a:xfrm>
              <a:off x="2394853" y="5314533"/>
              <a:ext cx="1066802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มาน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B03DE4B3-8EFE-4571-A932-28B77ED82EAC}"/>
                </a:ext>
              </a:extLst>
            </p:cNvPr>
            <p:cNvSpPr/>
            <p:nvPr/>
          </p:nvSpPr>
          <p:spPr>
            <a:xfrm>
              <a:off x="4544643" y="5314533"/>
              <a:ext cx="2863656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</a:t>
              </a:r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xmlns="" id="{9F548179-28E2-452E-B2EB-98F52F2FCA81}"/>
                </a:ext>
              </a:extLst>
            </p:cNvPr>
            <p:cNvSpPr/>
            <p:nvPr/>
          </p:nvSpPr>
          <p:spPr>
            <a:xfrm rot="5400000">
              <a:off x="4332896" y="5485831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6A252D-BCC6-45E7-8AA3-5A36BE4D7B87}"/>
              </a:ext>
            </a:extLst>
          </p:cNvPr>
          <p:cNvGrpSpPr/>
          <p:nvPr/>
        </p:nvGrpSpPr>
        <p:grpSpPr>
          <a:xfrm>
            <a:off x="1761235" y="4197068"/>
            <a:ext cx="2920788" cy="409215"/>
            <a:chOff x="2566021" y="5858459"/>
            <a:chExt cx="4255425" cy="59620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3E8E521-5473-4EF3-94C3-93105F95CE84}"/>
                </a:ext>
              </a:extLst>
            </p:cNvPr>
            <p:cNvSpPr/>
            <p:nvPr/>
          </p:nvSpPr>
          <p:spPr>
            <a:xfrm>
              <a:off x="2566021" y="5858459"/>
              <a:ext cx="724468" cy="5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59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ม่าน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037D8B4E-0126-457A-B26E-7F511C79CBE0}"/>
                </a:ext>
              </a:extLst>
            </p:cNvPr>
            <p:cNvSpPr/>
            <p:nvPr/>
          </p:nvSpPr>
          <p:spPr>
            <a:xfrm>
              <a:off x="4544641" y="5858459"/>
              <a:ext cx="2276805" cy="596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0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พม่า</a:t>
              </a: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xmlns="" id="{F084ACF4-E35C-4C7D-8E43-8112DDB61701}"/>
                </a:ext>
              </a:extLst>
            </p:cNvPr>
            <p:cNvSpPr/>
            <p:nvPr/>
          </p:nvSpPr>
          <p:spPr>
            <a:xfrm rot="5400000">
              <a:off x="4332896" y="6031510"/>
              <a:ext cx="196721" cy="169586"/>
            </a:xfrm>
            <a:prstGeom prst="triangle">
              <a:avLst/>
            </a:prstGeom>
            <a:solidFill>
              <a:srgbClr val="058D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7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0F808D21-92C2-4425-A8E3-D52A6DCA7B2D}"/>
              </a:ext>
            </a:extLst>
          </p:cNvPr>
          <p:cNvSpPr txBox="1"/>
          <p:nvPr/>
        </p:nvSpPr>
        <p:spPr>
          <a:xfrm>
            <a:off x="1994053" y="2798775"/>
            <a:ext cx="2467778" cy="4212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2626977C-6085-403C-B96C-9327B047B7C4}"/>
              </a:ext>
            </a:extLst>
          </p:cNvPr>
          <p:cNvSpPr txBox="1"/>
          <p:nvPr/>
        </p:nvSpPr>
        <p:spPr>
          <a:xfrm>
            <a:off x="692490" y="1689452"/>
            <a:ext cx="2315115" cy="4478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D425F1B9-E29D-4350-ADB2-698BC45D838A}"/>
              </a:ext>
            </a:extLst>
          </p:cNvPr>
          <p:cNvSpPr txBox="1"/>
          <p:nvPr/>
        </p:nvSpPr>
        <p:spPr>
          <a:xfrm>
            <a:off x="1994053" y="1299990"/>
            <a:ext cx="5905041" cy="440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6DD1FB0B-7F89-4296-87F6-7C43FED5F953}"/>
              </a:ext>
            </a:extLst>
          </p:cNvPr>
          <p:cNvSpPr/>
          <p:nvPr/>
        </p:nvSpPr>
        <p:spPr>
          <a:xfrm>
            <a:off x="-214365" y="139336"/>
            <a:ext cx="4005943" cy="8621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จุดมุ่งหมายในการแต่ง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CCDA5C46-6041-42B9-9F9E-62E5B2D6F257}"/>
              </a:ext>
            </a:extLst>
          </p:cNvPr>
          <p:cNvSpPr txBox="1">
            <a:spLocks/>
          </p:cNvSpPr>
          <p:nvPr/>
        </p:nvSpPr>
        <p:spPr>
          <a:xfrm>
            <a:off x="692490" y="1124657"/>
            <a:ext cx="7306158" cy="157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Poppins"/>
              <a:buNone/>
              <a:defRPr sz="13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l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๑.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เพื่อสรรเสริญพระเกียรติคุณของพระมหากษัตริย์ไทยในสมัยอยุธยาและรัตนโกสินทร์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ที่มีพระมหากรุณาธิคุณต่อประเทศอย่างใหญ่หลวงในด้านต่าง ๆ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l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E16CC8A9-599A-4D5E-B71F-62FCC557ED8D}"/>
              </a:ext>
            </a:extLst>
          </p:cNvPr>
          <p:cNvSpPr/>
          <p:nvPr/>
        </p:nvSpPr>
        <p:spPr>
          <a:xfrm>
            <a:off x="692490" y="2694922"/>
            <a:ext cx="7306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๒.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เชิดชูเกียรติหมู่เสวกามาตย์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ที่มีความกล้าหาญ สุจริต และกตัญญูต่อแผ่นดิน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6721B8A3-48E3-4E09-B91D-C5212E194B35}"/>
              </a:ext>
            </a:extLst>
          </p:cNvPr>
          <p:cNvSpPr txBox="1"/>
          <p:nvPr/>
        </p:nvSpPr>
        <p:spPr>
          <a:xfrm>
            <a:off x="1983035" y="2690737"/>
            <a:ext cx="4153359" cy="48912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0F26B3B7-3E5A-49ED-B25B-DA661461A7D3}"/>
              </a:ext>
            </a:extLst>
          </p:cNvPr>
          <p:cNvSpPr txBox="1"/>
          <p:nvPr/>
        </p:nvSpPr>
        <p:spPr>
          <a:xfrm>
            <a:off x="2082188" y="1284589"/>
            <a:ext cx="4406747" cy="489127"/>
          </a:xfrm>
          <a:prstGeom prst="rect">
            <a:avLst/>
          </a:prstGeom>
          <a:solidFill>
            <a:srgbClr val="94E09B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6DD1FB0B-7F89-4296-87F6-7C43FED5F953}"/>
              </a:ext>
            </a:extLst>
          </p:cNvPr>
          <p:cNvSpPr/>
          <p:nvPr/>
        </p:nvSpPr>
        <p:spPr>
          <a:xfrm>
            <a:off x="0" y="139336"/>
            <a:ext cx="4005943" cy="8621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จุดมุ่งหมายในการแต่ง (ต่อ)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xmlns="" id="{B5753F0B-0C0B-4AC3-ABD0-C32DE859FFD3}"/>
              </a:ext>
            </a:extLst>
          </p:cNvPr>
          <p:cNvSpPr/>
          <p:nvPr/>
        </p:nvSpPr>
        <p:spPr>
          <a:xfrm>
            <a:off x="791642" y="1284590"/>
            <a:ext cx="71465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เพื่อส่งเสริมและเชิดชูการฝีมือของงานช่างไทย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ดังคำกล่าวว่า  “หนึ่งพระประสงค์จะบำรุง ผดุงฝีมือช่าง สยาม รจเรขงามเอี่ยมสะอาด เชิงฉลาดลายประดิษฐ์ ล้วนวิจิตรพึงชม”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xmlns="" id="{A5088E46-E03F-4348-84BB-F70F07BFA7BA}"/>
              </a:ext>
            </a:extLst>
          </p:cNvPr>
          <p:cNvSpPr/>
          <p:nvPr/>
        </p:nvSpPr>
        <p:spPr>
          <a:xfrm>
            <a:off x="711839" y="2669585"/>
            <a:ext cx="74075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๔.</a:t>
            </a:r>
            <a:r>
              <a:rPr lang="th-TH" sz="2800" b="1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เพื่อส่งเสริมและเชิดชูศิลปะการประพันธ์ไทย </a:t>
            </a:r>
            <a:r>
              <a:rPr lang="th-TH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ดังคำกล่าวว่า “หนึ่งพระบรมราชประสงค์   จะใคร่ ทรงทำนุก ปลุกปรีชาเชิงฉลาด แห่งนักปราชญ์กาพย์โคลง เพื่อชระโลงชูเชิด เพื่อบรรเจิดเกียรติยศ ให้ ปรากฏยาววัน”</a:t>
            </a:r>
            <a:endParaRPr lang="th-TH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2"/>
          <p:cNvSpPr/>
          <p:nvPr/>
        </p:nvSpPr>
        <p:spPr>
          <a:xfrm>
            <a:off x="-1239439" y="4039914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52"/>
          <p:cNvSpPr/>
          <p:nvPr/>
        </p:nvSpPr>
        <p:spPr>
          <a:xfrm>
            <a:off x="8225684" y="937118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สี่เหลี่ยมผืนผ้า: มุมมน 102">
            <a:extLst>
              <a:ext uri="{FF2B5EF4-FFF2-40B4-BE49-F238E27FC236}">
                <a16:creationId xmlns:a16="http://schemas.microsoft.com/office/drawing/2014/main" xmlns="" id="{0FA06730-58E4-4224-998E-FB5DE150A93E}"/>
              </a:ext>
            </a:extLst>
          </p:cNvPr>
          <p:cNvSpPr/>
          <p:nvPr/>
        </p:nvSpPr>
        <p:spPr>
          <a:xfrm>
            <a:off x="-322005" y="275659"/>
            <a:ext cx="3904180" cy="64633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ลักษณะคำประพันธ์</a:t>
            </a:r>
          </a:p>
        </p:txBody>
      </p:sp>
      <p:sp>
        <p:nvSpPr>
          <p:cNvPr id="104" name="Rectangle 1">
            <a:extLst>
              <a:ext uri="{FF2B5EF4-FFF2-40B4-BE49-F238E27FC236}">
                <a16:creationId xmlns:a16="http://schemas.microsoft.com/office/drawing/2014/main" xmlns="" id="{1C25A7ED-6377-49EF-9347-FF9F81CF2719}"/>
              </a:ext>
            </a:extLst>
          </p:cNvPr>
          <p:cNvSpPr/>
          <p:nvPr/>
        </p:nvSpPr>
        <p:spPr>
          <a:xfrm>
            <a:off x="2024534" y="842398"/>
            <a:ext cx="2869524" cy="553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800" kern="12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แต่งเป็นโคลงสี่สุภาพ</a:t>
            </a:r>
            <a:endParaRPr lang="en-US" sz="1800" kern="1200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5BAF9627-6743-46D9-942D-BB26BDAC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15" y="1795464"/>
            <a:ext cx="4430157" cy="2519741"/>
          </a:xfrm>
          <a:prstGeom prst="rect">
            <a:avLst/>
          </a:prstGeom>
        </p:spPr>
      </p:pic>
      <p:sp>
        <p:nvSpPr>
          <p:cNvPr id="10" name="ลูกศร: ขวา 9">
            <a:extLst>
              <a:ext uri="{FF2B5EF4-FFF2-40B4-BE49-F238E27FC236}">
                <a16:creationId xmlns:a16="http://schemas.microsoft.com/office/drawing/2014/main" xmlns="" id="{25A3B9CB-C8D8-4087-B7CE-683962C53681}"/>
              </a:ext>
            </a:extLst>
          </p:cNvPr>
          <p:cNvSpPr/>
          <p:nvPr/>
        </p:nvSpPr>
        <p:spPr>
          <a:xfrm>
            <a:off x="158154" y="1975310"/>
            <a:ext cx="962195" cy="4752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บาทที่ ๑</a:t>
            </a: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xmlns="" id="{BABDCCBA-F525-4032-869F-7AA711C5555A}"/>
              </a:ext>
            </a:extLst>
          </p:cNvPr>
          <p:cNvSpPr/>
          <p:nvPr/>
        </p:nvSpPr>
        <p:spPr>
          <a:xfrm>
            <a:off x="158155" y="2505356"/>
            <a:ext cx="962195" cy="4752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บาทที่ ๒</a:t>
            </a:r>
          </a:p>
        </p:txBody>
      </p:sp>
      <p:sp>
        <p:nvSpPr>
          <p:cNvPr id="12" name="ลูกศร: ขวา 11">
            <a:extLst>
              <a:ext uri="{FF2B5EF4-FFF2-40B4-BE49-F238E27FC236}">
                <a16:creationId xmlns:a16="http://schemas.microsoft.com/office/drawing/2014/main" xmlns="" id="{E6E1ED1D-4623-435A-A737-6D9691065C32}"/>
              </a:ext>
            </a:extLst>
          </p:cNvPr>
          <p:cNvSpPr/>
          <p:nvPr/>
        </p:nvSpPr>
        <p:spPr>
          <a:xfrm>
            <a:off x="158156" y="3035402"/>
            <a:ext cx="962195" cy="4752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บาทที่ ๓</a:t>
            </a:r>
          </a:p>
        </p:txBody>
      </p:sp>
      <p:sp>
        <p:nvSpPr>
          <p:cNvPr id="14" name="ลูกศร: ขวา 13">
            <a:extLst>
              <a:ext uri="{FF2B5EF4-FFF2-40B4-BE49-F238E27FC236}">
                <a16:creationId xmlns:a16="http://schemas.microsoft.com/office/drawing/2014/main" xmlns="" id="{CD0D5BB0-7C32-4174-BCBD-524663AD0BC5}"/>
              </a:ext>
            </a:extLst>
          </p:cNvPr>
          <p:cNvSpPr/>
          <p:nvPr/>
        </p:nvSpPr>
        <p:spPr>
          <a:xfrm>
            <a:off x="158157" y="3564714"/>
            <a:ext cx="962195" cy="4752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บาทที่ ๔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B905C44F-7055-44F4-990D-A20836BC41D6}"/>
              </a:ext>
            </a:extLst>
          </p:cNvPr>
          <p:cNvSpPr/>
          <p:nvPr/>
        </p:nvSpPr>
        <p:spPr>
          <a:xfrm>
            <a:off x="5448511" y="616175"/>
            <a:ext cx="1729648" cy="5533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h-TH" sz="2800" b="1">
                <a:solidFill>
                  <a:srgbClr val="595959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 บท มี ๔ บาท </a:t>
            </a:r>
            <a:endParaRPr lang="th-TH" sz="2800" b="1" dirty="0">
              <a:solidFill>
                <a:srgbClr val="595959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xmlns="" id="{4DBC0E8F-A564-461E-935E-5D29C4CF288A}"/>
              </a:ext>
            </a:extLst>
          </p:cNvPr>
          <p:cNvSpPr/>
          <p:nvPr/>
        </p:nvSpPr>
        <p:spPr>
          <a:xfrm>
            <a:off x="5448511" y="1395755"/>
            <a:ext cx="2869524" cy="1005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h-TH" sz="2800" b="1">
                <a:solidFill>
                  <a:srgbClr val="E6A157">
                    <a:lumMod val="75000"/>
                  </a:srgb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บังคับ</a:t>
            </a:r>
            <a:r>
              <a:rPr lang="th-TH" sz="2800" b="1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800" b="1">
                <a:solidFill>
                  <a:srgbClr val="8CBEAA">
                    <a:lumMod val="75000"/>
                  </a:srgb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เอก ๗</a:t>
            </a:r>
            <a:r>
              <a:rPr lang="th-TH" sz="2800" b="1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80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ตำแหน่ง </a:t>
            </a:r>
          </a:p>
          <a:p>
            <a:pPr lvl="0"/>
            <a:r>
              <a:rPr lang="th-TH" sz="2800" b="1">
                <a:solidFill>
                  <a:srgbClr val="FAD3D4">
                    <a:lumMod val="75000"/>
                  </a:srgb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โท ๔</a:t>
            </a:r>
            <a:r>
              <a:rPr lang="th-TH" sz="280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ตำแหน่ง</a:t>
            </a:r>
            <a:endParaRPr lang="th-TH" sz="2800" dirty="0">
              <a:solidFill>
                <a:srgbClr val="00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xmlns="" id="{E698B043-E08D-451F-B0F0-B2E12D687704}"/>
              </a:ext>
            </a:extLst>
          </p:cNvPr>
          <p:cNvSpPr/>
          <p:nvPr/>
        </p:nvSpPr>
        <p:spPr>
          <a:xfrm>
            <a:off x="5448511" y="2505356"/>
            <a:ext cx="3615367" cy="1172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คำเอก </a:t>
            </a:r>
          </a:p>
          <a:p>
            <a:r>
              <a:rPr lang="th-TH" sz="2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คำที่กำกับด้วยรูปวรรณยุกต์เอก </a:t>
            </a:r>
          </a:p>
          <a:p>
            <a:r>
              <a:rPr lang="th-TH" sz="2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เช่น แก่ ค่า ใส่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xmlns="" id="{F5EB5E69-9143-455F-9D07-575CE46730FA}"/>
              </a:ext>
            </a:extLst>
          </p:cNvPr>
          <p:cNvSpPr/>
          <p:nvPr/>
        </p:nvSpPr>
        <p:spPr>
          <a:xfrm>
            <a:off x="5448510" y="3827339"/>
            <a:ext cx="3615367" cy="1172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คำโท </a:t>
            </a:r>
          </a:p>
          <a:p>
            <a:r>
              <a:rPr lang="th-TH" sz="2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คำที่กำกับด้วยรูปวรรณยุกต์โท </a:t>
            </a:r>
          </a:p>
          <a:p>
            <a:r>
              <a:rPr lang="th-TH" sz="2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เช่น ร้อง ไห้ ไม้ ล้ม ต้ม ข้าว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2159</Words>
  <Application>Microsoft Office PowerPoint</Application>
  <PresentationFormat>On-screen Show (16:9)</PresentationFormat>
  <Paragraphs>453</Paragraphs>
  <Slides>66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8" baseType="lpstr">
      <vt:lpstr>Arial</vt:lpstr>
      <vt:lpstr>Angsana New</vt:lpstr>
      <vt:lpstr>Wingdings</vt:lpstr>
      <vt:lpstr>Poppins ExtraBold</vt:lpstr>
      <vt:lpstr>Source Sans Pro</vt:lpstr>
      <vt:lpstr>Yves_yvesdrawing DEMO</vt:lpstr>
      <vt:lpstr>Poppins Medium</vt:lpstr>
      <vt:lpstr>TH Sarabun New</vt:lpstr>
      <vt:lpstr>Barlow</vt:lpstr>
      <vt:lpstr>Anton</vt:lpstr>
      <vt:lpstr>Cordia New</vt:lpstr>
      <vt:lpstr>Overpass ExtraBold</vt:lpstr>
      <vt:lpstr>TH SarabunPSK</vt:lpstr>
      <vt:lpstr>Roboto Condensed Light</vt:lpstr>
      <vt:lpstr>Barlow Condensed SemiBold</vt:lpstr>
      <vt:lpstr>Calibri</vt:lpstr>
      <vt:lpstr>Poppins</vt:lpstr>
      <vt:lpstr>Livvic</vt:lpstr>
      <vt:lpstr>Poppins SemiBold</vt:lpstr>
      <vt:lpstr>Montserrat Medium</vt:lpstr>
      <vt:lpstr>Overpass Black</vt:lpstr>
      <vt:lpstr>Pastel Portfolio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โคลงภาพพระราชพงศาวดาร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พระสุริโยทัยขาดคอช้าง</vt:lpstr>
      <vt:lpstr>พระสุริโยทัยขาดคอช้าง</vt:lpstr>
      <vt:lpstr>พระสุริโยทัยขาดคอช้าง</vt:lpstr>
      <vt:lpstr>พระสุริโยทัยขาดคอช้าง</vt:lpstr>
      <vt:lpstr>พระสุริโยทัยขาดคอช้าง</vt:lpstr>
      <vt:lpstr>พระสุริโยทัยขาดคอช้าง</vt:lpstr>
      <vt:lpstr>PowerPoint Presentation</vt:lpstr>
      <vt:lpstr>PowerPoint Presentation</vt:lpstr>
      <vt:lpstr>การใช้บรรยายโวหาร </vt:lpstr>
      <vt:lpstr>การใช้อุปมาโวหาร </vt:lpstr>
      <vt:lpstr>การใช้สัทพจน์</vt:lpstr>
      <vt:lpstr>การใช้คำไวพจน์หรือการหลากคำ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การใช้คำแสดงนาฏการ</vt:lpstr>
      <vt:lpstr>การใช้คำให้เกิดภาพและเสียง</vt:lpstr>
      <vt:lpstr>PowerPoint Presentation</vt:lpstr>
      <vt:lpstr>คุณค่าด้านสังคมและวัฒนธรรม</vt:lpstr>
      <vt:lpstr>PowerPoint Presentation</vt:lpstr>
      <vt:lpstr>๑. ความกตัญญูกตเวทีต่อผู้มีพระคุณ  ๒. รู้จักเสียสละหรือทำเพื่อส่วนรวม   ๓. ปลูกจิตสำนึกให้เห็นคุณค่าความเสียสละของวีรชนไทย  ๔. บุรุษหรือสตรีย่อมมีความกล้าหาญเหมือนกัน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พันท้ายนรสิงห์ถวายชีวิต</vt:lpstr>
      <vt:lpstr>พันท้ายนรสิงห์ถวายชีวิต</vt:lpstr>
      <vt:lpstr>พันท้ายนรสิงห์ถวายชีวิต</vt:lpstr>
      <vt:lpstr>พันท้ายนรสิงห์ถวายชีวิต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๑. มีความกตัญญูต่อผู้มีพระคุณ มีความกล้าหาญ และความซื่อสัตย์ ๒. รู้จักเสียสละชีวิต เพื่อปกป้องพระราชกำหนดให้คงอยู่ตลอดไป ๓. เคารพกฎหมายบ้านเมือง ๔. ความรับผิดชอบต่อหน้าที่ และผลที่เกิดจากการกระทำของตน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SD-SSRU</cp:lastModifiedBy>
  <cp:revision>80</cp:revision>
  <dcterms:modified xsi:type="dcterms:W3CDTF">2021-06-22T06:10:26Z</dcterms:modified>
</cp:coreProperties>
</file>