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5" r:id="rId6"/>
    <p:sldId id="275" r:id="rId7"/>
    <p:sldId id="276" r:id="rId8"/>
    <p:sldId id="277" r:id="rId9"/>
    <p:sldId id="278" r:id="rId10"/>
    <p:sldId id="267" r:id="rId11"/>
    <p:sldId id="268" r:id="rId12"/>
    <p:sldId id="279" r:id="rId13"/>
    <p:sldId id="280" r:id="rId14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0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F182E5-CF28-4E41-8B03-8BD0D7B52101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27/06/65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7301463-8B60-447F-9B0E-8CF1B1119EF1}" type="datetime1">
              <a:rPr lang="th-TH" smtClean="0"/>
              <a:pPr/>
              <a:t>27/06/65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534C2EF-8A97-4DAF-B099-E567883644D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566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651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24494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615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5075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/>
              <a:t>คลิกเพื่อแก้ไขสไตล์ชื่อเรื่องรองต้นแบบ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สอง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7" name="รูปแบบอิสระ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9" name="ตัวแทนรูปภาพ 1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0" name="ตัวแทนข้อความ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รูปภาพสามรูป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7" name="รูปแบบอิสระ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9" name="ตัวแทนรูปภาพ 1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2" name="รูปแบบอิสระ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3" name="ตัวแทนรูปภาพ 1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ห้า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8" name="รูปแบบอิสระ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9" name="ตัวแทนรูปภาพ 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0" name="รูปแบบอิสระ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1" name="ตัวแทนรูปภาพ 1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2" name="รูปแบบอิสระ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3" name="ตัวแทนรูปภาพ 1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4" name="รูปแบบอิสระ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0" name="รูปแบบอิสระ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21" name="ตัวแทนรูปภาพ 2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4DE7C-8FC9-4E92-92B7-4B01EA7E8C71}" type="datetime1">
              <a:rPr lang="th-TH" smtClean="0"/>
              <a:t>27/06/65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02710-D67A-437F-AEBF-9F078BF83B3B}" type="datetime1">
              <a:rPr lang="th-TH" smtClean="0"/>
              <a:t>27/06/65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87105-41F5-4619-B74B-5044DA6ACFC8}" type="datetime1">
              <a:rPr lang="th-TH" smtClean="0"/>
              <a:t>27/06/65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1CC340-4BCA-4F16-89ED-096807C93964}" type="datetime1">
              <a:rPr lang="th-TH" smtClean="0"/>
              <a:t>27/06/65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C33E50-0CE0-4AB4-8E79-D796C1F252CC}" type="datetime1">
              <a:rPr lang="th-TH" smtClean="0"/>
              <a:t>27/06/65</a:t>
            </a:fld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CF74E7-4BFE-446C-85E2-490D398D40EA}" type="datetime1">
              <a:rPr lang="th-TH" smtClean="0"/>
              <a:t>27/06/65</a:t>
            </a:fld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BE30A3-F3D1-4C2F-AD01-FDF7CFEA9FB9}" type="datetime1">
              <a:rPr lang="th-TH" smtClean="0"/>
              <a:t>27/06/65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29B37-A27F-49A5-B1ED-927D17D7B965}" type="datetime1">
              <a:rPr lang="th-TH" smtClean="0"/>
              <a:t>27/06/65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รูปแบบอิสระ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12" name="ตัวแทนรูปภาพ 11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80653-4628-4CA1-A165-70D47A21DA78}" type="datetime1">
              <a:rPr lang="th-TH" smtClean="0"/>
              <a:t>27/06/65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46A4E83-570A-48F7-8364-D78B366D8867}" type="datetime1">
              <a:rPr lang="th-TH" smtClean="0"/>
              <a:t>27/06/65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89D71E3-7D81-4C24-B9D8-6B108755C64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14872" y="980728"/>
            <a:ext cx="9362256" cy="1828800"/>
          </a:xfrm>
        </p:spPr>
        <p:txBody>
          <a:bodyPr rtlCol="0">
            <a:normAutofit/>
          </a:bodyPr>
          <a:lstStyle/>
          <a:p>
            <a:pPr rtl="0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ข้อสอบข้าราชการตำรวจ (หญิง) </a:t>
            </a:r>
            <a:b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เข้าเป็นนักเรียนนายร้อยตำรวจ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1FB980-718C-798C-F9B4-300BB62F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395DF49-0977-01C0-2A4F-485E6985DA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ตัวแทนรูปภาพ 3">
            <a:extLst>
              <a:ext uri="{FF2B5EF4-FFF2-40B4-BE49-F238E27FC236}">
                <a16:creationId xmlns:a16="http://schemas.microsoft.com/office/drawing/2014/main" id="{CF6A6FD5-22A0-6875-621C-B8589EAA05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ตัวแทนรูปภาพ 4">
            <a:extLst>
              <a:ext uri="{FF2B5EF4-FFF2-40B4-BE49-F238E27FC236}">
                <a16:creationId xmlns:a16="http://schemas.microsoft.com/office/drawing/2014/main" id="{6C1E9731-4F27-40FA-6F77-678B54817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ตัวแทนรูปภาพ 5">
            <a:extLst>
              <a:ext uri="{FF2B5EF4-FFF2-40B4-BE49-F238E27FC236}">
                <a16:creationId xmlns:a16="http://schemas.microsoft.com/office/drawing/2014/main" id="{1A5374D0-E641-74CE-2381-6BDDE0E669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ตัวแทนรูปภาพ 6">
            <a:extLst>
              <a:ext uri="{FF2B5EF4-FFF2-40B4-BE49-F238E27FC236}">
                <a16:creationId xmlns:a16="http://schemas.microsoft.com/office/drawing/2014/main" id="{898AF971-3036-A007-898E-4DC57D02A5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24481EA-86F2-7471-1DCB-3CEB318D2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E3C8FC5-8CFD-3624-8735-E58F30FE9EB6}"/>
              </a:ext>
            </a:extLst>
          </p:cNvPr>
          <p:cNvSpPr txBox="1"/>
          <p:nvPr/>
        </p:nvSpPr>
        <p:spPr>
          <a:xfrm>
            <a:off x="8117562" y="1710391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14.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1D74759A-42D9-08A8-4014-09C295ABC19A}"/>
              </a:ext>
            </a:extLst>
          </p:cNvPr>
          <p:cNvSpPr txBox="1"/>
          <p:nvPr/>
        </p:nvSpPr>
        <p:spPr>
          <a:xfrm>
            <a:off x="8364081" y="5519337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15.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68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ตัวแทนรูปภาพ 12">
            <a:extLst>
              <a:ext uri="{FF2B5EF4-FFF2-40B4-BE49-F238E27FC236}">
                <a16:creationId xmlns:a16="http://schemas.microsoft.com/office/drawing/2014/main" id="{0A2474FF-696C-59F6-F526-AA431D59AB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72" r="272"/>
          <a:stretch/>
        </p:blipFill>
        <p:spPr>
          <a:xfrm>
            <a:off x="767408" y="260648"/>
            <a:ext cx="10311270" cy="5832648"/>
          </a:xfr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37B1DF3-8367-E139-560A-76F12951B829}"/>
              </a:ext>
            </a:extLst>
          </p:cNvPr>
          <p:cNvSpPr txBox="1"/>
          <p:nvPr/>
        </p:nvSpPr>
        <p:spPr>
          <a:xfrm>
            <a:off x="9192344" y="479715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ตัวแทนรูปภาพ 8">
            <a:extLst>
              <a:ext uri="{FF2B5EF4-FFF2-40B4-BE49-F238E27FC236}">
                <a16:creationId xmlns:a16="http://schemas.microsoft.com/office/drawing/2014/main" id="{B606EDF3-3B8C-9F38-5BEB-05196676F7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72" r="272"/>
          <a:stretch/>
        </p:blipFill>
        <p:spPr>
          <a:xfrm>
            <a:off x="623391" y="0"/>
            <a:ext cx="11153957" cy="6309320"/>
          </a:xfr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4081E5E-D127-07F1-4817-5B87E7497983}"/>
              </a:ext>
            </a:extLst>
          </p:cNvPr>
          <p:cNvSpPr txBox="1"/>
          <p:nvPr/>
        </p:nvSpPr>
        <p:spPr>
          <a:xfrm>
            <a:off x="8832304" y="2598003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02368A69-D155-6C91-CFBC-8422281251B5}"/>
              </a:ext>
            </a:extLst>
          </p:cNvPr>
          <p:cNvSpPr txBox="1"/>
          <p:nvPr/>
        </p:nvSpPr>
        <p:spPr>
          <a:xfrm>
            <a:off x="8809440" y="357301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68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ตัวแทนรูปภาพ 8">
            <a:extLst>
              <a:ext uri="{FF2B5EF4-FFF2-40B4-BE49-F238E27FC236}">
                <a16:creationId xmlns:a16="http://schemas.microsoft.com/office/drawing/2014/main" id="{699C4B0D-306A-169B-7D5C-E0755010FF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72" r="272"/>
          <a:stretch/>
        </p:blipFill>
        <p:spPr>
          <a:xfrm>
            <a:off x="119336" y="0"/>
            <a:ext cx="11516467" cy="6514376"/>
          </a:xfr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BA135DB-3C9C-1542-ED1A-370E7BB015ED}"/>
              </a:ext>
            </a:extLst>
          </p:cNvPr>
          <p:cNvSpPr txBox="1"/>
          <p:nvPr/>
        </p:nvSpPr>
        <p:spPr>
          <a:xfrm>
            <a:off x="7896200" y="69269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EB15685-BF09-21AE-8791-41863B886D23}"/>
              </a:ext>
            </a:extLst>
          </p:cNvPr>
          <p:cNvSpPr txBox="1"/>
          <p:nvPr/>
        </p:nvSpPr>
        <p:spPr>
          <a:xfrm>
            <a:off x="8809440" y="357301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5.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79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ตัวแทนรูปภาพ 10">
            <a:extLst>
              <a:ext uri="{FF2B5EF4-FFF2-40B4-BE49-F238E27FC236}">
                <a16:creationId xmlns:a16="http://schemas.microsoft.com/office/drawing/2014/main" id="{E5E1A6B1-91FA-FBA2-6214-AFF27ED832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72" r="272"/>
          <a:stretch/>
        </p:blipFill>
        <p:spPr>
          <a:xfrm>
            <a:off x="340679" y="116632"/>
            <a:ext cx="11584268" cy="6552728"/>
          </a:xfr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004F105C-96F4-B4B3-8D29-EBAC382F36BB}"/>
              </a:ext>
            </a:extLst>
          </p:cNvPr>
          <p:cNvSpPr txBox="1"/>
          <p:nvPr/>
        </p:nvSpPr>
        <p:spPr>
          <a:xfrm>
            <a:off x="8040216" y="191683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6.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1381CB42-D9DF-CD07-5ED6-86D48E6B77DA}"/>
              </a:ext>
            </a:extLst>
          </p:cNvPr>
          <p:cNvSpPr txBox="1"/>
          <p:nvPr/>
        </p:nvSpPr>
        <p:spPr>
          <a:xfrm>
            <a:off x="8760296" y="508518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7.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911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>
            <a:extLst>
              <a:ext uri="{FF2B5EF4-FFF2-40B4-BE49-F238E27FC236}">
                <a16:creationId xmlns:a16="http://schemas.microsoft.com/office/drawing/2014/main" id="{0DDAFEBE-887F-5393-AF3B-FB51B2A1C31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763C1CC-DA1B-E44D-1883-5C8F1DCD2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F79C096-FE5A-E114-E8A7-A925CD68B201}"/>
              </a:ext>
            </a:extLst>
          </p:cNvPr>
          <p:cNvSpPr txBox="1"/>
          <p:nvPr/>
        </p:nvSpPr>
        <p:spPr>
          <a:xfrm>
            <a:off x="8951237" y="198884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8.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3570F4E-3E6C-B5BC-7D99-1BA0765B9259}"/>
              </a:ext>
            </a:extLst>
          </p:cNvPr>
          <p:cNvSpPr txBox="1"/>
          <p:nvPr/>
        </p:nvSpPr>
        <p:spPr>
          <a:xfrm>
            <a:off x="9552384" y="515719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9.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529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รูปภาพสามรูปที่มีคำอธิบายภาพ</a:t>
            </a:r>
          </a:p>
        </p:txBody>
      </p:sp>
      <p:pic>
        <p:nvPicPr>
          <p:cNvPr id="7" name="ตัวแทนรูปภาพ 6" descr="สุนัขโกลเด้นลาบราดอร์รีทรีฟเวอร์อยู่ในแม่น้ำ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ตัวแทนรูปภาพ 7" descr="เด็กผู้หญิงสองคนกำลังยืนอยู่บนชายหาด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9" name="ตัวแทนรูปภาพ 8" descr="เด็กผู้หญิงกำลังเป่าฟองสบู่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ตัวแทนข้อความ 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คำอธิบายภาพ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80DA623-340C-0B9B-B32C-17440F2FA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E2F4257-CEF7-3F3C-32FC-85DB2F8FB85A}"/>
              </a:ext>
            </a:extLst>
          </p:cNvPr>
          <p:cNvSpPr txBox="1"/>
          <p:nvPr/>
        </p:nvSpPr>
        <p:spPr>
          <a:xfrm>
            <a:off x="7464152" y="1754969"/>
            <a:ext cx="2759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10.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8511970C-B9A9-7A66-4790-597520E7A61D}"/>
              </a:ext>
            </a:extLst>
          </p:cNvPr>
          <p:cNvSpPr txBox="1"/>
          <p:nvPr/>
        </p:nvSpPr>
        <p:spPr>
          <a:xfrm>
            <a:off x="9367956" y="3717032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11.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รูปภาพห้ารูป</a:t>
            </a:r>
          </a:p>
        </p:txBody>
      </p:sp>
      <p:pic>
        <p:nvPicPr>
          <p:cNvPr id="10" name="ตัวแทนรูปภาพ 9" descr="เด็กผู้หญิงกำลังกินบลูเบอร์รี่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/>
      </p:pic>
      <p:pic>
        <p:nvPicPr>
          <p:cNvPr id="7" name="ตัวแทนรูปภาพ 6" descr="เด็กผู้หญิงและเด็กผู้ชายใส่ชุดกันฝน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/>
        </p:blipFill>
        <p:spPr/>
      </p:pic>
      <p:pic>
        <p:nvPicPr>
          <p:cNvPr id="8" name="ตัวแทนรูปภาพ 7" descr="ซีกแตงโม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143"/>
          <a:stretch>
            <a:fillRect/>
          </a:stretch>
        </p:blipFill>
        <p:spPr/>
      </p:pic>
      <p:pic>
        <p:nvPicPr>
          <p:cNvPr id="9" name="ตัวแทนรูปภาพ 8" descr="เด็กผู้หญิงในชุดกันฝนสีฟ้า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/>
        </p:blipFill>
        <p:spPr/>
      </p:pic>
      <p:pic>
        <p:nvPicPr>
          <p:cNvPr id="11" name="ตัวแทนรูปภาพ 10" descr="เด็กผู้ชายอยู่ในเปลเชือก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EB7288F-4BC5-A6DB-B61A-7C46D3F029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15039C0A-4C03-0357-ECF2-97937E070334}"/>
              </a:ext>
            </a:extLst>
          </p:cNvPr>
          <p:cNvSpPr txBox="1"/>
          <p:nvPr/>
        </p:nvSpPr>
        <p:spPr>
          <a:xfrm>
            <a:off x="8760296" y="2973875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12.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EB7307D-3476-448F-C8F7-FDBA00DAE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1EAA845-1030-F8EE-1E50-E4B3616BE137}"/>
              </a:ext>
            </a:extLst>
          </p:cNvPr>
          <p:cNvSpPr txBox="1"/>
          <p:nvPr/>
        </p:nvSpPr>
        <p:spPr>
          <a:xfrm>
            <a:off x="7536160" y="2060848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13.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93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เพื่อนเด็กๆ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5_TF03896101" id="{B2CA5DD0-DCAC-48D5-85AE-C7985AD8C832}" vid="{FFF6EAC6-8270-43B4-9B35-D5D3ED80F844}"/>
    </a:ext>
  </a:extLst>
</a:theme>
</file>

<file path=ppt/theme/theme2.xml><?xml version="1.0" encoding="utf-8"?>
<a:theme xmlns:a="http://schemas.openxmlformats.org/drawingml/2006/main" name="ธีมของ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งานนำเสนอด้านการศึกษาเด็กในสนามโรงเรียน อัลบั้ม (จอกว้าง)</Template>
  <TotalTime>301</TotalTime>
  <Words>315</Words>
  <Application>Microsoft Office PowerPoint</Application>
  <PresentationFormat>แบบจอกว้าง</PresentationFormat>
  <Paragraphs>34</Paragraphs>
  <Slides>10</Slides>
  <Notes>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5" baseType="lpstr">
      <vt:lpstr>Arial</vt:lpstr>
      <vt:lpstr>Leelawadee</vt:lpstr>
      <vt:lpstr>TH SarabunPSK</vt:lpstr>
      <vt:lpstr>Times New Roman</vt:lpstr>
      <vt:lpstr>เพื่อนเด็กๆ 16x9</vt:lpstr>
      <vt:lpstr>ข้อสอบข้าราชการตำรวจ (หญิง)  เข้าเป็นนักเรียนนายร้อยตำรวจ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รูปภาพสามรูปที่มีคำอธิบายภาพ</vt:lpstr>
      <vt:lpstr>รูปภาพห้ารูป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ข้อสอบการแสดงทรรศนะ โต้แย้ง โน้มน้าว</dc:title>
  <dc:creator>charoenroj petchngam</dc:creator>
  <cp:keywords/>
  <cp:lastModifiedBy>charoenroj petchngam</cp:lastModifiedBy>
  <cp:revision>5</cp:revision>
  <dcterms:created xsi:type="dcterms:W3CDTF">2022-06-14T02:43:53Z</dcterms:created>
  <dcterms:modified xsi:type="dcterms:W3CDTF">2022-06-27T07:07:08Z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