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sldIdLst>
    <p:sldId id="291" r:id="rId2"/>
    <p:sldId id="269" r:id="rId3"/>
    <p:sldId id="271" r:id="rId4"/>
    <p:sldId id="272" r:id="rId5"/>
    <p:sldId id="274" r:id="rId6"/>
    <p:sldId id="273" r:id="rId7"/>
    <p:sldId id="292" r:id="rId8"/>
    <p:sldId id="293" r:id="rId9"/>
    <p:sldId id="294" r:id="rId10"/>
    <p:sldId id="295" r:id="rId11"/>
    <p:sldId id="296" r:id="rId12"/>
    <p:sldId id="297" r:id="rId13"/>
    <p:sldId id="29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435C42A8-9028-48B8-8520-BF6D1D970CCA}">
          <p14:sldIdLst>
            <p14:sldId id="291"/>
            <p14:sldId id="269"/>
            <p14:sldId id="271"/>
            <p14:sldId id="272"/>
            <p14:sldId id="274"/>
            <p14:sldId id="273"/>
            <p14:sldId id="292"/>
            <p14:sldId id="293"/>
            <p14:sldId id="294"/>
            <p14:sldId id="295"/>
            <p14:sldId id="296"/>
            <p14:sldId id="297"/>
            <p14:sldId id="290"/>
          </p14:sldIdLst>
        </p14:section>
        <p14:section name="(ส่วนที่ไม่มีชื่อ)" id="{47E3E3A8-F6D2-4E3D-8E4D-AB3BB2EFBF2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339966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4509A250-FF31-4206-8172-F9D3106AAC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4.bp.blogspot.com/-_F-vzbVThRY/Wa4-HQ4n3qI/AAAAAAAAAFo/qv63mKwZhxkGNBzQcIJSlspzGjHucjHhgCLcBGAs/s1600/fwdder_4_1444623479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9298" y="2517291"/>
            <a:ext cx="76867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5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การเขียนชีวประวัติและอัตชีวประวัติ</a:t>
            </a:r>
            <a:endParaRPr lang="th-TH" sz="54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สี่เหลี่ยมผืนผ้า 3"/>
          <p:cNvSpPr/>
          <p:nvPr/>
        </p:nvSpPr>
        <p:spPr>
          <a:xfrm>
            <a:off x="0" y="5700142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2468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9250" y="1301487"/>
            <a:ext cx="11493499" cy="4876800"/>
          </a:xfrm>
        </p:spPr>
        <p:txBody>
          <a:bodyPr>
            <a:normAutofit/>
          </a:bodyPr>
          <a:lstStyle/>
          <a:p>
            <a:br>
              <a:rPr lang="th-TH" sz="54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endParaRPr lang="th-TH" sz="4800" b="1" u="sng" dirty="0">
              <a:solidFill>
                <a:schemeClr val="accent4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67EE265-7E33-45A9-B5CA-256894012316}"/>
              </a:ext>
            </a:extLst>
          </p:cNvPr>
          <p:cNvSpPr txBox="1"/>
          <p:nvPr/>
        </p:nvSpPr>
        <p:spPr>
          <a:xfrm>
            <a:off x="681643" y="1432975"/>
            <a:ext cx="9077498" cy="685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เกิดวังปารุสก์ พระเจ้าบรมวงศ์เธอ พระองค์เจ้าจุลจักรพง</a:t>
            </a:r>
            <a:r>
              <a:rPr lang="th-TH" sz="36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ษ์</a:t>
            </a:r>
            <a:r>
              <a:rPr lang="th-TH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(ต่อ)</a:t>
            </a:r>
            <a:endParaRPr lang="en-US" sz="3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B1A5C9AE-B43B-4A7E-AD0F-5B64E0319A4E}"/>
              </a:ext>
            </a:extLst>
          </p:cNvPr>
          <p:cNvSpPr txBox="1"/>
          <p:nvPr/>
        </p:nvSpPr>
        <p:spPr>
          <a:xfrm>
            <a:off x="1013129" y="2317163"/>
            <a:ext cx="9762215" cy="3319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         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แม่ของข้าพเจ้าเกิดเมื่อวันที่ ๑๐  พฤษภาคม  พ.ศ. ๒๔๓๑ ครั้นถึงวันที่ ๒๔ มิถุนายน ในปีเดียวกัน ตาก็ตาย ฉะนั้นแม่จึงมิได้เคยรู้จักตาเลย และยายได้เลี้ยงดูอบรมมาโดยตนเองอยู่ด้วยกันที่เมืองเคียฟ และแม่ก็ได้เคยรับการศึกษาตามสมควรแก่ฐานะ คือมีพี่เลี้ยงเป็นฝรั่งเศสเพื่อสอนภาษา และภายหลังก็ไปโรงเรียน ส่วนสมัยหยุดเรียนก็มักจะไปพักกับพี่ของยายซึ่งร่ำรวยมาก มีที่ดินของตนเองมากและบ้านช่องใหญ่โต และชอบชักชวนหลานชายและหญิงซึ่งมีมาก ให้ไปพักอยู่กับลูกชายคนเดียวของท่านในสมัยหยุดเรียน ญาติพี่น้องที่อยู่ด้วยกันเป็นหมู่ใหญ่ ก็ย่อมจะได้รับความสุขเพลิดเพลินมิใช่น้อย...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540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9250" y="1301487"/>
            <a:ext cx="11493499" cy="4876800"/>
          </a:xfrm>
        </p:spPr>
        <p:txBody>
          <a:bodyPr>
            <a:normAutofit/>
          </a:bodyPr>
          <a:lstStyle/>
          <a:p>
            <a:br>
              <a:rPr lang="th-TH" sz="54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endParaRPr lang="th-TH" sz="4800" b="1" u="sng" dirty="0">
              <a:solidFill>
                <a:schemeClr val="accent4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67EE265-7E33-45A9-B5CA-256894012316}"/>
              </a:ext>
            </a:extLst>
          </p:cNvPr>
          <p:cNvSpPr txBox="1"/>
          <p:nvPr/>
        </p:nvSpPr>
        <p:spPr>
          <a:xfrm>
            <a:off x="785010" y="302382"/>
            <a:ext cx="10235498" cy="685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ที่มา “เกิดวังปารุสก์” พระเจ้าบรมวงศ์เธอ พระองค์เจ้าจุลจักรพง</a:t>
            </a:r>
            <a:r>
              <a:rPr kumimoji="0" lang="th-TH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ษ์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3E80CF32-00BF-4853-9165-836854E50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7725"/>
            <a:ext cx="7537838" cy="3746207"/>
          </a:xfrm>
          <a:prstGeom prst="rect">
            <a:avLst/>
          </a:prstGeom>
        </p:spPr>
      </p:pic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5BA507DB-179E-4B82-B60A-FBC73D0D2E3D}"/>
              </a:ext>
            </a:extLst>
          </p:cNvPr>
          <p:cNvSpPr txBox="1"/>
          <p:nvPr/>
        </p:nvSpPr>
        <p:spPr>
          <a:xfrm>
            <a:off x="5902758" y="1677725"/>
            <a:ext cx="551531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    เป็นหนังสือที่ทรงเล่าถึงสภาพชีวิตภายในพระราชสำนักตั้งแต่ พ.ศ. 2450 – 2495 ทั้งเรื่องการเมืองไทยในปลายรัชกาลที่ 5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รัชกาลที่ 9 สภาพภูมิประเทศ การศึกษาและศาสนาในสมัยนั้น จึงเป็นหนังสือที่ใช้อ้างอิงในการศึกษาประวัติศาสตร์ได้เป็นอย่างดี อีกทั้งยังได้กล่าวถึงพระราชวังของประเทศอังกฤษ พระราชพิธีต่างๆ รวมถึงประเทศอื่นๆ ในทวีปยุโรปด้วย</a:t>
            </a:r>
          </a:p>
        </p:txBody>
      </p:sp>
    </p:spTree>
    <p:extLst>
      <p:ext uri="{BB962C8B-B14F-4D97-AF65-F5344CB8AC3E}">
        <p14:creationId xmlns:p14="http://schemas.microsoft.com/office/powerpoint/2010/main" val="316194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9250" y="1301487"/>
            <a:ext cx="11493499" cy="4876800"/>
          </a:xfrm>
        </p:spPr>
        <p:txBody>
          <a:bodyPr>
            <a:normAutofit/>
          </a:bodyPr>
          <a:lstStyle/>
          <a:p>
            <a:br>
              <a:rPr lang="th-TH" sz="54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endParaRPr lang="th-TH" sz="4800" b="1" u="sng" dirty="0">
              <a:solidFill>
                <a:schemeClr val="accent4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67EE265-7E33-45A9-B5CA-256894012316}"/>
              </a:ext>
            </a:extLst>
          </p:cNvPr>
          <p:cNvSpPr txBox="1"/>
          <p:nvPr/>
        </p:nvSpPr>
        <p:spPr>
          <a:xfrm>
            <a:off x="785010" y="302382"/>
            <a:ext cx="10235498" cy="685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ที่มา “เกิดวังปารุสก์” พระเจ้าบรมวงศ์เธอ พระองค์เจ้าจุลจักรพง</a:t>
            </a:r>
            <a:r>
              <a:rPr kumimoji="0" lang="th-TH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ษ์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42851C21-24A0-41C8-9B80-B583415E6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283" y="1301487"/>
            <a:ext cx="3175552" cy="4472609"/>
          </a:xfrm>
          <a:prstGeom prst="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3A0A33A0-74B2-4F34-8E0F-ED09C1682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0868" y="2083009"/>
            <a:ext cx="5963479" cy="447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3210" y="1578831"/>
            <a:ext cx="10972800" cy="3708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7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ให้นักเรียนเขียนอัตชีวประวัติของตนเอง ความยาว ๑</a:t>
            </a:r>
            <a:r>
              <a:rPr lang="en-US" sz="7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-</a:t>
            </a:r>
            <a:r>
              <a:rPr lang="th-TH" sz="7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๒ หน้ากระดาษ </a:t>
            </a:r>
            <a:r>
              <a:rPr lang="en-US" sz="7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A4</a:t>
            </a:r>
          </a:p>
          <a:p>
            <a:pPr marL="0" indent="0" algn="ctr">
              <a:buNone/>
            </a:pPr>
            <a:r>
              <a:rPr lang="th-TH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ปล. งานนี้ทำและส่งในคาบเรียน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th-TH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เรามาเขียนเรื่องของตัวเองกันค่ะ</a:t>
            </a:r>
            <a:endParaRPr lang="th-TH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0" y="567690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092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9250" y="1498600"/>
            <a:ext cx="11493499" cy="4876800"/>
          </a:xfrm>
        </p:spPr>
        <p:txBody>
          <a:bodyPr>
            <a:normAutofit fontScale="90000"/>
          </a:bodyPr>
          <a:lstStyle/>
          <a:p>
            <a:r>
              <a:rPr lang="th-TH" sz="4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br>
              <a:rPr lang="th-TH" sz="40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4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th-TH" sz="4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ชีวประวัติ</a:t>
            </a:r>
            <a:r>
              <a:rPr lang="th-TH" sz="4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คือ งานเขียนชนิดหนึ่งที่เป็นการกล่าวถึงเรื่องราวของบุคคลในช่วงชีวิต ชีวประวัติของบุคคลหนึ่งๆ ไม่เพียงแต่กล่าวถึง วันเกิด อาชีพ การศึกษา แต่จะมีการถึงเรื่องราวของแต่ละช่วงชีวิต และเหตุการณ์สำคัญที่เกิดขึ้นในชีวิต ทั้งนี้หากเป็นประวัติของผู้เขียนเอง จะนิยมเรียกว่า </a:t>
            </a:r>
            <a:r>
              <a:rPr lang="th-TH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อัตชีวประวัติ</a:t>
            </a:r>
            <a:br>
              <a:rPr lang="th-TH" sz="48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endParaRPr lang="th-TH" sz="4800" b="1" u="sng" dirty="0">
              <a:solidFill>
                <a:schemeClr val="accent4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496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31368" y="4383322"/>
            <a:ext cx="10832098" cy="4013595"/>
          </a:xfrm>
        </p:spPr>
        <p:txBody>
          <a:bodyPr>
            <a:normAutofit fontScale="90000"/>
          </a:bodyPr>
          <a:lstStyle/>
          <a:p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ลักษณะของงานเขียนอัตชีวประวัติ</a:t>
            </a:r>
            <a:br>
              <a:rPr lang="th-TH" sz="40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4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๑. เป็นงานเขียนที่นำเสนอข้อมูลและเรื่องราวเกี่ยวกับตัวของผู้เขียนเอง</a:t>
            </a:r>
            <a:br>
              <a:rPr lang="th-TH" sz="40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4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๒. เนื้อหาประกอบด้วย ประวัติส่วนตัว การศึกษา การทำงาน ความสัมพันธ์ การเสียชีวิตอีกทั้งเรื่องราวต่างๆที่สำคัญในชีวิตของตัวผู้เขียน เป็นการนำเสนอเรื่องราว ประสบการณ์และอาจเล่าถึงชีวิตที่ไม่มีใครเคยรู้มาก่อนโดยมากการเขียนอัตชีวประวัติจะเขียนจากความทรงจำของตัวผู้เขียนเอง    </a:t>
            </a:r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มีลักษณะใกล้เคียงกับบันทึกความทรงจำ</a:t>
            </a:r>
            <a:b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54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5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endParaRPr lang="th-TH" sz="4800" b="1" u="sng" dirty="0">
              <a:solidFill>
                <a:schemeClr val="accent4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755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2683" y="2659411"/>
            <a:ext cx="11493499" cy="4876800"/>
          </a:xfrm>
        </p:spPr>
        <p:txBody>
          <a:bodyPr>
            <a:normAutofit fontScale="90000"/>
          </a:bodyPr>
          <a:lstStyle/>
          <a:p>
            <a:r>
              <a:rPr lang="th-TH" sz="4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								</a:t>
            </a:r>
            <a:br>
              <a:rPr lang="th-TH" sz="40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     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หลักการเขียนอัตชีวประวัติ</a:t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    ๑. ใช้ภาษาระดับทางการหรือกึ่งทางการ</a:t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    ๒. เขียนครอบคลุมทั้งเรื่องในอดีต ปัจจุบัน และอนาคตว่าคิดอย่างไร จะทำอย่างไร หรืออาจจะเล่าเหตุการณ์ คติประจำใจ หรือเหตุการณ์ที่ตนประทับใจ</a:t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    ๓. เขียนเกี่ยวกับครอบครัวของตน การศึกษา การทำงาน</a:t>
            </a: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endParaRPr lang="th-TH" sz="4800" b="1" u="sng" dirty="0">
              <a:solidFill>
                <a:schemeClr val="accent4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640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ชื่อเรื่อง 7">
            <a:extLst>
              <a:ext uri="{FF2B5EF4-FFF2-40B4-BE49-F238E27FC236}">
                <a16:creationId xmlns:a16="http://schemas.microsoft.com/office/drawing/2014/main" id="{D1B1139A-A2C1-4641-8D21-9079FA69E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59" y="1448463"/>
            <a:ext cx="10972800" cy="9906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ตัวอย่างการเขียนอัตชีวประวัติ</a:t>
            </a:r>
            <a:br>
              <a:rPr lang="en-US" sz="1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</a:b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9" name="Picture 2">
            <a:hlinkClick r:id="rId2"/>
            <a:extLst>
              <a:ext uri="{FF2B5EF4-FFF2-40B4-BE49-F238E27FC236}">
                <a16:creationId xmlns:a16="http://schemas.microsoft.com/office/drawing/2014/main" id="{EE01BBE6-6F16-44EF-BEEC-737BCD750E9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247" y="2211912"/>
            <a:ext cx="3049905" cy="303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D1182BB9-A025-4FE6-A7C6-8BCD744617D0}"/>
              </a:ext>
            </a:extLst>
          </p:cNvPr>
          <p:cNvSpPr txBox="1"/>
          <p:nvPr/>
        </p:nvSpPr>
        <p:spPr>
          <a:xfrm>
            <a:off x="5939623" y="2601591"/>
            <a:ext cx="6106603" cy="1380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เกิดวังปารุสก์</a:t>
            </a:r>
            <a:endParaRPr lang="en-US" sz="3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 </a:t>
            </a:r>
            <a:r>
              <a:rPr lang="th-TH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พระเจ้าบรมวงศ์เธอ พระองค์เจ้าจุลจักรพง</a:t>
            </a:r>
            <a:r>
              <a:rPr lang="th-TH" sz="36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ษ์</a:t>
            </a:r>
            <a:endParaRPr lang="en-US" sz="3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978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9250" y="1301487"/>
            <a:ext cx="11493499" cy="4876800"/>
          </a:xfrm>
        </p:spPr>
        <p:txBody>
          <a:bodyPr>
            <a:normAutofit/>
          </a:bodyPr>
          <a:lstStyle/>
          <a:p>
            <a:br>
              <a:rPr lang="th-TH" sz="54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endParaRPr lang="th-TH" sz="4800" b="1" u="sng" dirty="0">
              <a:solidFill>
                <a:schemeClr val="accent4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67EE265-7E33-45A9-B5CA-256894012316}"/>
              </a:ext>
            </a:extLst>
          </p:cNvPr>
          <p:cNvSpPr txBox="1"/>
          <p:nvPr/>
        </p:nvSpPr>
        <p:spPr>
          <a:xfrm>
            <a:off x="0" y="1301487"/>
            <a:ext cx="8006965" cy="685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เกิดวังปารุสก์ พระเจ้าบรมวงศ์เธอ พระองค์เจ้าจุลจักรพง</a:t>
            </a:r>
            <a:r>
              <a:rPr lang="th-TH" sz="36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ษ์</a:t>
            </a:r>
            <a:endParaRPr lang="en-US" sz="3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06B09B2-BA09-467F-9494-0CB98C952A09}"/>
              </a:ext>
            </a:extLst>
          </p:cNvPr>
          <p:cNvSpPr txBox="1"/>
          <p:nvPr/>
        </p:nvSpPr>
        <p:spPr>
          <a:xfrm>
            <a:off x="1345758" y="1986611"/>
            <a:ext cx="9762215" cy="2727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         </a:t>
            </a:r>
            <a:r>
              <a:rPr lang="th-TH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ข้าพเจ้า เกิดเมื่อ วันเสาร์ ที่ ๒๘ มีนาคม</a:t>
            </a:r>
            <a:r>
              <a:rPr lang="en-US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 </a:t>
            </a:r>
            <a:r>
              <a:rPr lang="th-TH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๒๔๕๐</a:t>
            </a:r>
            <a:r>
              <a:rPr lang="en-US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 </a:t>
            </a:r>
            <a:r>
              <a:rPr lang="th-TH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ที่วังปารุสกวัน</a:t>
            </a:r>
            <a:r>
              <a:rPr lang="en-US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 </a:t>
            </a:r>
            <a:r>
              <a:rPr lang="th-TH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กรุงเทพฯ</a:t>
            </a:r>
            <a:r>
              <a:rPr lang="en-US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 </a:t>
            </a:r>
            <a:r>
              <a:rPr lang="th-TH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ก่อนที่ข้าพเจ้าจะบรรยายถึงกำเนิดของข้าพเจ้า และเรื่องราวที่เกี่ยวกับตัวข้าพเจ้าเองเมื่อยังเป็นเด็กเล็ก ๆ อยู่ ข้าพเจ้าเห็นว่าควรจะอธิบายเสียก่อน ว่าใครเป็นบิดาของข้าพเจ้า</a:t>
            </a:r>
            <a:r>
              <a:rPr lang="en-US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 </a:t>
            </a:r>
            <a:r>
              <a:rPr lang="th-TH" sz="3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เพราะว่าท่านทั้งสองย่อมสำคัญกว่าข้าพเจ้าเป็นอันมากในวาระนั้น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965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9250" y="1301487"/>
            <a:ext cx="11493499" cy="4876800"/>
          </a:xfrm>
        </p:spPr>
        <p:txBody>
          <a:bodyPr>
            <a:normAutofit/>
          </a:bodyPr>
          <a:lstStyle/>
          <a:p>
            <a:br>
              <a:rPr lang="th-TH" sz="54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endParaRPr lang="th-TH" sz="4800" b="1" u="sng" dirty="0">
              <a:solidFill>
                <a:schemeClr val="accent4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67EE265-7E33-45A9-B5CA-256894012316}"/>
              </a:ext>
            </a:extLst>
          </p:cNvPr>
          <p:cNvSpPr txBox="1"/>
          <p:nvPr/>
        </p:nvSpPr>
        <p:spPr>
          <a:xfrm>
            <a:off x="681643" y="1432975"/>
            <a:ext cx="9077498" cy="685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เกิดวังปารุสก์ พระเจ้าบรมวงศ์เธอ พระองค์เจ้าจุลจักรพง</a:t>
            </a:r>
            <a:r>
              <a:rPr lang="th-TH" sz="36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ษ์</a:t>
            </a:r>
            <a:r>
              <a:rPr lang="th-TH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(ต่อ)</a:t>
            </a:r>
            <a:endParaRPr lang="en-US" sz="3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B1A5C9AE-B43B-4A7E-AD0F-5B64E0319A4E}"/>
              </a:ext>
            </a:extLst>
          </p:cNvPr>
          <p:cNvSpPr txBox="1"/>
          <p:nvPr/>
        </p:nvSpPr>
        <p:spPr>
          <a:xfrm>
            <a:off x="1013129" y="2317163"/>
            <a:ext cx="9762215" cy="3319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         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บิดาของข้าพเจ้า คือ สมเด็จเจ้าฟ้า จักรพง</a:t>
            </a:r>
            <a:r>
              <a:rPr lang="th-TH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ษ์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ภูวนาถ  นริศรราชมหามก</a:t>
            </a:r>
            <a:r>
              <a:rPr lang="th-TH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ุฏ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วงศ์ จุฬาลงกรณ์นรินทร์สยาม</a:t>
            </a:r>
            <a:r>
              <a:rPr lang="th-TH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พิชิ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ติ</a:t>
            </a:r>
            <a:r>
              <a:rPr lang="th-TH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ทรว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รางกูร สมบูรณ์</a:t>
            </a:r>
            <a:r>
              <a:rPr lang="th-TH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พิ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สุทธิชาติ </a:t>
            </a:r>
            <a:r>
              <a:rPr lang="th-TH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วิมโล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ภาสอุภัยปักษ์อรรควรรัตน์ </a:t>
            </a:r>
            <a:r>
              <a:rPr lang="th-TH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ขัต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ติราชกุมาร กรมหลวงพิษณุโลกประชานาถ เป็นพระโอรสองค์ที่ ๔๐ ของพระบาทสมเด็จพระปรมินทรมหาจุฬาลงกรณ์ พระจุลจอมเกล้าเจ้าอยู่หัว (รัชกาลที่ ๕ ในพระบรมราชวงศ์จักรี)  และพระองค์ที่ ๔ ในสมเด็จพระศรีพัชรินทราบรมราชินีนาถ                               พระบรมราชชนนีพระพันปีหลวง  (พระองค์เจ้าเสาวภาผ่องศรี) พระราชธิดาของพระบาทสมเด็จพระจอมเกล้าเจ้าอยู่หัว (รัชกาลที่ ๔)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638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9250" y="1301487"/>
            <a:ext cx="11493499" cy="4876800"/>
          </a:xfrm>
        </p:spPr>
        <p:txBody>
          <a:bodyPr>
            <a:normAutofit/>
          </a:bodyPr>
          <a:lstStyle/>
          <a:p>
            <a:br>
              <a:rPr lang="th-TH" sz="54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endParaRPr lang="th-TH" sz="4800" b="1" u="sng" dirty="0">
              <a:solidFill>
                <a:schemeClr val="accent4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67EE265-7E33-45A9-B5CA-256894012316}"/>
              </a:ext>
            </a:extLst>
          </p:cNvPr>
          <p:cNvSpPr txBox="1"/>
          <p:nvPr/>
        </p:nvSpPr>
        <p:spPr>
          <a:xfrm>
            <a:off x="681643" y="1432975"/>
            <a:ext cx="9077498" cy="685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เกิดวังปารุสก์ พระเจ้าบรมวงศ์เธอ พระองค์เจ้าจุลจักรพง</a:t>
            </a:r>
            <a:r>
              <a:rPr lang="th-TH" sz="36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ษ์</a:t>
            </a:r>
            <a:r>
              <a:rPr lang="th-TH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(ต่อ)</a:t>
            </a:r>
            <a:endParaRPr lang="en-US" sz="3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B1A5C9AE-B43B-4A7E-AD0F-5B64E0319A4E}"/>
              </a:ext>
            </a:extLst>
          </p:cNvPr>
          <p:cNvSpPr txBox="1"/>
          <p:nvPr/>
        </p:nvSpPr>
        <p:spPr>
          <a:xfrm>
            <a:off x="1013129" y="2317163"/>
            <a:ext cx="9762215" cy="3780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         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...แม่ของข้าเจ้าชื่อ คัทริน เดสน</a:t>
            </a:r>
            <a:r>
              <a:rPr lang="th-TH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ิต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สกี (</a:t>
            </a:r>
            <a:r>
              <a:rPr lang="en-US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Desnjtski</a:t>
            </a:r>
            <a:r>
              <a:rPr lang="en-US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) 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บิดาของแม่ซึ่งตายเสียแต่เมื่ออายุยังไม่ถึง ๑ ขวบ คือ อิวาน เดสน</a:t>
            </a:r>
            <a:r>
              <a:rPr lang="th-TH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ิต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สกี ได้รับราชการในกระทรวงยุติธรรม  และได้เป็นประธานผู้พิพากษาศาลสูงของแคว้นลุตซมียสในราชการพลเรือนสูงเท่ากับชั้นพลตรีอย่างที่เราเคยมีมาแต่ก่อน เรียกว่า มหาอำมาตย์ตรี มารดาของแม่ เกิดในตระกูล </a:t>
            </a:r>
            <a:r>
              <a:rPr lang="th-TH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คิชเนีย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คอ</a:t>
            </a:r>
            <a:r>
              <a:rPr lang="th-TH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ฟฟ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(</a:t>
            </a:r>
            <a:r>
              <a:rPr lang="en-US" sz="2800" b="1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Khijniakoff</a:t>
            </a:r>
            <a:r>
              <a:rPr lang="en-US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) 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อันเป็นตระกูลซึ่งอยู่ใกล้เมืองเคียฟในแคว้นยูเครน ทั้งตาและยายของข้าพเจ้าเมื่อแต่งงานกันเป็นหม้ายมาแล้วทั้งคู่ และทั้งสองมีลูกติดมาด้วยหลายคน แต่เมื่อแต่งงานแล้วมีลูกด้วยกัน ๒ คน คือลุงของข้าพเจ้า  อิวาน ซึ่งได้เข้ารับราชการต่างประเทศ และเมื่อปฏิวัติใหญ่เกิดขึ้น กำลังเป็นเลขานุการเอกอยู่ที่สถานทูตรุสเซีย ณ กรุงปักกิ่ง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488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9250" y="1301487"/>
            <a:ext cx="11493499" cy="4876800"/>
          </a:xfrm>
        </p:spPr>
        <p:txBody>
          <a:bodyPr>
            <a:normAutofit/>
          </a:bodyPr>
          <a:lstStyle/>
          <a:p>
            <a:br>
              <a:rPr lang="th-TH" sz="5400" b="1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br>
              <a:rPr lang="th-TH" sz="4800" b="1" u="sng" dirty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endParaRPr lang="th-TH" sz="4800" b="1" u="sng" dirty="0">
              <a:solidFill>
                <a:schemeClr val="accent4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118110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67EE265-7E33-45A9-B5CA-256894012316}"/>
              </a:ext>
            </a:extLst>
          </p:cNvPr>
          <p:cNvSpPr txBox="1"/>
          <p:nvPr/>
        </p:nvSpPr>
        <p:spPr>
          <a:xfrm>
            <a:off x="681643" y="1432975"/>
            <a:ext cx="9077498" cy="685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เกิดวังปารุสก์ พระเจ้าบรมวงศ์เธอ พระองค์เจ้าจุลจักรพง</a:t>
            </a:r>
            <a:r>
              <a:rPr lang="th-TH" sz="36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ษ์</a:t>
            </a:r>
            <a:r>
              <a:rPr lang="th-TH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(ต่อ)</a:t>
            </a:r>
            <a:endParaRPr lang="en-US" sz="3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B1A5C9AE-B43B-4A7E-AD0F-5B64E0319A4E}"/>
              </a:ext>
            </a:extLst>
          </p:cNvPr>
          <p:cNvSpPr txBox="1"/>
          <p:nvPr/>
        </p:nvSpPr>
        <p:spPr>
          <a:xfrm>
            <a:off x="1013129" y="2317163"/>
            <a:ext cx="9762215" cy="3319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         </a:t>
            </a:r>
            <a:r>
              <a:rPr lang="th-TH" sz="28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แม่ของข้าพเจ้าเกิดเมื่อวันที่ ๑๐  พฤษภาคม  พ.ศ. ๒๔๓๑ ครั้นถึงวันที่ ๒๔ มิถุนายน ในปีเดียวกัน ตาก็ตาย ฉะนั้นแม่จึงมิได้เคยรู้จักตาเลย และยายได้เลี้ยงดูอบรมมาโดยตนเองอยู่ด้วยกันที่เมืองเคียฟ และแม่ก็ได้เคยรับการศึกษาตามสมควรแก่ฐานะ คือมีพี่เลี้ยงเป็นฝรั่งเศสเพื่อสอนภาษา และภายหลังก็ไปโรงเรียน ส่วนสมัยหยุดเรียนก็มักจะไปพักกับพี่ของยายซึ่งร่ำรวยมาก มีที่ดินของตนเองมากและบ้านช่องใหญ่โต และชอบชักชวนหลานชายและหญิงซึ่งมีมาก ให้ไปพักอยู่กับลูกชายคนเดียวของท่านในสมัยหยุดเรียน ญาติพี่น้องที่อยู่ด้วยกันเป็นหมู่ใหญ่ ก็ย่อมจะได้รับความสุขเพลิดเพลินมิใช่น้อย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712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370</TotalTime>
  <Words>1127</Words>
  <Application>Microsoft Office PowerPoint</Application>
  <PresentationFormat>แบบจอกว้าง</PresentationFormat>
  <Paragraphs>30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23" baseType="lpstr">
      <vt:lpstr>Arial Black</vt:lpstr>
      <vt:lpstr>Bookman Old Style</vt:lpstr>
      <vt:lpstr>Calibri</vt:lpstr>
      <vt:lpstr>Gill Sans MT</vt:lpstr>
      <vt:lpstr>TH Niramit AS</vt:lpstr>
      <vt:lpstr>TH Sarabun New</vt:lpstr>
      <vt:lpstr>TH SarabunPSK</vt:lpstr>
      <vt:lpstr>Wingdings</vt:lpstr>
      <vt:lpstr>Wingdings 3</vt:lpstr>
      <vt:lpstr>Origin</vt:lpstr>
      <vt:lpstr>งานนำเสนอ PowerPoint</vt:lpstr>
      <vt:lpstr>      ชีวประวัติ คือ งานเขียนชนิดหนึ่งที่เป็นการกล่าวถึงเรื่องราวของบุคคลในช่วงชีวิต ชีวประวัติของบุคคลหนึ่งๆ ไม่เพียงแต่กล่าวถึง วันเกิด อาชีพ การศึกษา แต่จะมีการถึงเรื่องราวของแต่ละช่วงชีวิต และเหตุการณ์สำคัญที่เกิดขึ้นในชีวิต ทั้งนี้หากเป็นประวัติของผู้เขียนเอง จะนิยมเรียกว่า อัตชีวประวัติ </vt:lpstr>
      <vt:lpstr>ลักษณะของงานเขียนอัตชีวประวัติ ๑. เป็นงานเขียนที่นำเสนอข้อมูลและเรื่องราวเกี่ยวกับตัวของผู้เขียนเอง ๒. เนื้อหาประกอบด้วย ประวัติส่วนตัว การศึกษา การทำงาน ความสัมพันธ์ การเสียชีวิตอีกทั้งเรื่องราวต่างๆที่สำคัญในชีวิตของตัวผู้เขียน เป็นการนำเสนอเรื่องราว ประสบการณ์และอาจเล่าถึงชีวิตที่ไม่มีใครเคยรู้มาก่อนโดยมากการเขียนอัตชีวประวัติจะเขียนจากความทรงจำของตัวผู้เขียนเอง    มีลักษณะใกล้เคียงกับบันทึกความทรงจำ      </vt:lpstr>
      <vt:lpstr>                               หลักการเขียนอัตชีวประวัติ      ๑. ใช้ภาษาระดับทางการหรือกึ่งทางการ      ๒. เขียนครอบคลุมทั้งเรื่องในอดีต ปัจจุบัน และอนาคตว่าคิดอย่างไร จะทำอย่างไร หรืออาจจะเล่าเหตุการณ์ คติประจำใจ หรือเหตุการณ์ที่ตนประทับใจ      ๓. เขียนเกี่ยวกับครอบครัวของตน การศึกษา การทำงาน  </vt:lpstr>
      <vt:lpstr>ตัวอย่างการเขียนอัตชีวประวัติ </vt:lpstr>
      <vt:lpstr>   </vt:lpstr>
      <vt:lpstr>   </vt:lpstr>
      <vt:lpstr>   </vt:lpstr>
      <vt:lpstr>   </vt:lpstr>
      <vt:lpstr>   </vt:lpstr>
      <vt:lpstr>   </vt:lpstr>
      <vt:lpstr>  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DELL</dc:creator>
  <cp:lastModifiedBy>charoenroj petchngam</cp:lastModifiedBy>
  <cp:revision>71</cp:revision>
  <dcterms:created xsi:type="dcterms:W3CDTF">2016-11-09T15:16:12Z</dcterms:created>
  <dcterms:modified xsi:type="dcterms:W3CDTF">2021-01-25T03:18:13Z</dcterms:modified>
</cp:coreProperties>
</file>