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38E1DF-3877-4F17-B5F0-A71556611420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AF100A-DDBD-440C-912C-FAA8959D0BB7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548680"/>
            <a:ext cx="3885056" cy="106754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sz="6000" dirty="0">
              <a:solidFill>
                <a:srgbClr val="FF0000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641545" y="2132856"/>
            <a:ext cx="1728192" cy="1152128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ความหมาย</a:t>
            </a:r>
            <a:endParaRPr lang="th-TH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8176" y="701080"/>
            <a:ext cx="3885056" cy="10675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smtClean="0">
                <a:solidFill>
                  <a:srgbClr val="FF0000"/>
                </a:solidFill>
              </a:rPr>
              <a:t>การเขียนคำขวัญ</a:t>
            </a:r>
            <a:endParaRPr lang="th-TH" sz="60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316" y="3485843"/>
            <a:ext cx="6984776" cy="25922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cs typeface="+mj-cs"/>
              </a:rPr>
              <a:t>คำขวัญ </a:t>
            </a:r>
            <a:r>
              <a:rPr lang="th-TH" sz="4000" dirty="0" smtClean="0">
                <a:cs typeface="+mj-cs"/>
              </a:rPr>
              <a:t>คือถ้อยคำที่เขียนขึ้นเพื่อ จูงใจผู้รับสาร เพื่อทำให้เกิดความประทับใจ ให้ข้อคิดหรือเครื่องเตือนใจ  ให้ปฏิบัติตามในเรื่องต่าง ๆ </a:t>
            </a:r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85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 descr="ผลการค้นหารูปภาพสำหรับ คำขวัญ วันวิทยาศาสตร์ ๒๕๖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 descr="ผลการค้นหารูปภาพสำหรับ คำขวัญ วันวิทยาศาสตร์ ๒๕๖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7120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2352" y="404664"/>
            <a:ext cx="5943944" cy="13989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คำขวัญ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วันเด็กแห่งชาติ  ประจำปี ๒๕๖๓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ผลการค้นหารูปภาพสำหรับ คำขวัญ วันเด็กแห่งชาติ ๒๕๖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05600" cy="450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4752" y="557064"/>
            <a:ext cx="5943944" cy="13989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คำขวัญ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วันเด็กแห่งชาติ  ประจำปี ๒๕๖๓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47663" y="923765"/>
            <a:ext cx="6120680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cs typeface="+mj-cs"/>
              </a:rPr>
              <a:t>๑. แนวทางการเขียนคำขวัญ</a:t>
            </a:r>
            <a:endParaRPr lang="th-TH" sz="3600" b="1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2204864"/>
            <a:ext cx="77048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cs typeface="+mj-cs"/>
              </a:rPr>
              <a:t>๑. กำหนดจุดมุ่งหมายชัดเจนว่าจะสื่อเรื่องใด</a:t>
            </a:r>
          </a:p>
          <a:p>
            <a:r>
              <a:rPr lang="th-TH" sz="3200" b="1" dirty="0" smtClean="0">
                <a:cs typeface="+mj-cs"/>
              </a:rPr>
              <a:t>๒. กำหนดจุดมุ่งหมายหรือผู้รับสารให้ชัดเจน</a:t>
            </a:r>
          </a:p>
          <a:p>
            <a:r>
              <a:rPr lang="th-TH" sz="3200" b="1" dirty="0" smtClean="0">
                <a:cs typeface="+mj-cs"/>
              </a:rPr>
              <a:t>๓. เรียบเรียงข้อความที่จะเขียนในลักษณะร้อยแก้ว</a:t>
            </a:r>
          </a:p>
          <a:p>
            <a:r>
              <a:rPr lang="th-TH" sz="3200" b="1" dirty="0" smtClean="0">
                <a:cs typeface="+mj-cs"/>
              </a:rPr>
              <a:t>๔. เอาข้อความที่เรียบเรียงมาทำให้มีสัมผัส เป็นถ้อยคำที่มีพลัง</a:t>
            </a:r>
          </a:p>
          <a:p>
            <a:r>
              <a:rPr lang="th-TH" sz="3200" b="1" dirty="0" smtClean="0">
                <a:cs typeface="+mj-cs"/>
              </a:rPr>
              <a:t>โน้มน้าวใจ</a:t>
            </a:r>
          </a:p>
          <a:p>
            <a:r>
              <a:rPr lang="th-TH" sz="3200" b="1" dirty="0" smtClean="0">
                <a:cs typeface="+mj-cs"/>
              </a:rPr>
              <a:t>๕. ตรวจทานความถูกต้อง ทั้งความหมายและ การสะกดคำ</a:t>
            </a:r>
            <a:endParaRPr lang="th-TH" sz="36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691680" y="491717"/>
            <a:ext cx="6120680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cs typeface="+mj-cs"/>
              </a:rPr>
              <a:t>๒. หลักการใช้ภาษาในการเขียนคำขวัญ</a:t>
            </a:r>
            <a:endParaRPr lang="th-TH" sz="3600" b="1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1556792"/>
            <a:ext cx="84113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cs typeface="+mj-cs"/>
              </a:rPr>
              <a:t>	</a:t>
            </a:r>
            <a:r>
              <a:rPr lang="th-TH" sz="3600" b="1" dirty="0" smtClean="0">
                <a:cs typeface="+mj-cs"/>
              </a:rPr>
              <a:t>การเขียนคำขวัญให้น่าสนใจ ควรคำนึงในประเด็นต่อไปนี้ </a:t>
            </a:r>
            <a:endParaRPr lang="th-TH" sz="3200" b="1" dirty="0" smtClean="0">
              <a:cs typeface="+mj-cs"/>
            </a:endParaRPr>
          </a:p>
          <a:p>
            <a:pPr algn="thaiDist"/>
            <a:endParaRPr lang="th-TH" sz="3200" b="1" dirty="0" smtClean="0">
              <a:cs typeface="+mj-cs"/>
            </a:endParaRPr>
          </a:p>
          <a:p>
            <a:pPr marL="514350" indent="-514350" algn="thaiDist">
              <a:buAutoNum type="thaiNumPeriod"/>
            </a:pPr>
            <a:r>
              <a:rPr lang="th-TH" sz="3600" dirty="0" smtClean="0">
                <a:cs typeface="+mj-cs"/>
              </a:rPr>
              <a:t>ใช้ถ้อยคำสั้น กะทัดรัด มีความหมายลึกซึ้ง ใช้คำตั้งแต่ </a:t>
            </a:r>
            <a:r>
              <a:rPr lang="th-TH" sz="3600" dirty="0">
                <a:cs typeface="+mj-cs"/>
              </a:rPr>
              <a:t>๒</a:t>
            </a:r>
            <a:r>
              <a:rPr lang="th-TH" sz="3600" dirty="0" smtClean="0">
                <a:cs typeface="+mj-cs"/>
              </a:rPr>
              <a:t> คำขึ้นไป แต่ไม่ควรเกิน 16 คำ แบ่งเป็นวรรคได้ตั้งแต่ ๑ - </a:t>
            </a:r>
            <a:r>
              <a:rPr lang="th-TH" sz="3600" dirty="0">
                <a:cs typeface="+mj-cs"/>
              </a:rPr>
              <a:t>๔</a:t>
            </a:r>
            <a:r>
              <a:rPr lang="th-TH" sz="3600" dirty="0" smtClean="0">
                <a:cs typeface="+mj-cs"/>
              </a:rPr>
              <a:t> วรรค เช่น 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ห้องสมุด ดุจขุมคลัง แห่งปัญญา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มารยาทงาม น้ำใจดี ทุกชีวี จะปลอดภัย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cs typeface="+mj-cs"/>
              </a:rPr>
              <a:t>อากาศเป็นพิษ ชีวิตจะสั้น ต้นไม้เท่านั้น ทั้งกันและแก้ </a:t>
            </a:r>
          </a:p>
        </p:txBody>
      </p:sp>
    </p:spTree>
    <p:extLst>
      <p:ext uri="{BB962C8B-B14F-4D97-AF65-F5344CB8AC3E}">
        <p14:creationId xmlns:p14="http://schemas.microsoft.com/office/powerpoint/2010/main" val="6988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3623" y="1844824"/>
            <a:ext cx="74168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/>
              <a:t>๒. เขียนให้ตรงจุดมุ่งหมาย แสดงความคิดในเรื่องใดเรื่องหนึ่ง อย่างเด่นชัด หรือมีใจความ สำคัญเพียงอย่างเดียว เพื่อให้จำง่าย เช่น </a:t>
            </a:r>
            <a:endParaRPr lang="th-TH" sz="800" dirty="0" smtClean="0"/>
          </a:p>
          <a:p>
            <a:pPr algn="thaiDist"/>
            <a:endParaRPr lang="th-TH" sz="800" dirty="0"/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</a:rPr>
              <a:t>	ขับรถถูกกฎ ช่วยลดอุบัติเหตุ </a:t>
            </a:r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</a:rPr>
              <a:t>	ทิ้งขยะไม่เลือกที่ หมดราศีทั้งสถาบัน 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305" y="980728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/>
              <a:t>๓</a:t>
            </a:r>
            <a:r>
              <a:rPr lang="th-TH" sz="3600" dirty="0" smtClean="0"/>
              <a:t>. จัดแบ่งจังหวะคำสม่ำเสมอ เช่น</a:t>
            </a:r>
            <a:endParaRPr lang="th-TH" sz="800" dirty="0" smtClean="0"/>
          </a:p>
          <a:p>
            <a:pPr algn="thaiDist"/>
            <a:endParaRPr lang="th-TH" sz="800" dirty="0" smtClean="0"/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dirty="0" smtClean="0"/>
              <a:t> 	</a:t>
            </a:r>
            <a:r>
              <a:rPr lang="th-TH" sz="3600" b="1" dirty="0" smtClean="0">
                <a:solidFill>
                  <a:srgbClr val="FF0000"/>
                </a:solidFill>
              </a:rPr>
              <a:t>ยอมลำบากเมื่อหนุ่ม ดีกว่ากลุ้มเมื่อแก่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 smtClean="0">
                <a:solidFill>
                  <a:srgbClr val="FF0000"/>
                </a:solidFill>
              </a:rPr>
              <a:t> 	ประเทศเป็นบ้าน ทหารเป็นรั้ว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215" y="314096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๔. เล่นคำทั้งเสียงและสัมผัสและกำรซ้ำคำ ช่วยให้จำง่าย เช่น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dirty="0" smtClean="0"/>
              <a:t>	</a:t>
            </a:r>
            <a:r>
              <a:rPr lang="th-TH" sz="3600" b="1" dirty="0" smtClean="0">
                <a:solidFill>
                  <a:srgbClr val="FF0000"/>
                </a:solidFill>
              </a:rPr>
              <a:t>เด็กดีเป็นศรีแก่ชำติ เด็กฉลำดชำติเจริญ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 smtClean="0">
                <a:solidFill>
                  <a:srgbClr val="FF0000"/>
                </a:solidFill>
              </a:rPr>
              <a:t>	ขับเร็วชิดขวำ ขับช้ำ ชิดซ้ำย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 smtClean="0">
                <a:solidFill>
                  <a:srgbClr val="FF0000"/>
                </a:solidFill>
              </a:rPr>
              <a:t>	สะอำดกำยเจริญวัย สะอำดใจเจริญสุข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304" y="1772816"/>
            <a:ext cx="77221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/>
              <a:t>๕</a:t>
            </a:r>
            <a:r>
              <a:rPr lang="th-TH" sz="3600" dirty="0" smtClean="0"/>
              <a:t>. เป็นคำตักเตือนให้ปฏิบัติในทางที่ดี เช่น</a:t>
            </a:r>
          </a:p>
          <a:p>
            <a:pPr algn="thaiDist"/>
            <a:endParaRPr lang="th-TH" sz="800" dirty="0" smtClean="0"/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dirty="0" smtClean="0"/>
              <a:t>	</a:t>
            </a:r>
            <a:r>
              <a:rPr lang="th-TH" sz="3600" b="1" dirty="0" smtClean="0">
                <a:solidFill>
                  <a:srgbClr val="FF0000"/>
                </a:solidFill>
              </a:rPr>
              <a:t>จงขยันหมั่นอ่านเขียน จงพากเพียรเถิดพวกเรา</a:t>
            </a:r>
          </a:p>
          <a:p>
            <a:pPr marL="571500" indent="-571500" algn="thaiDist">
              <a:buFont typeface="Wingdings" panose="05000000000000000000" pitchFamily="2" charset="2"/>
              <a:buChar char="v"/>
            </a:pPr>
            <a:r>
              <a:rPr lang="th-TH" sz="3600" b="1" dirty="0" smtClean="0">
                <a:solidFill>
                  <a:srgbClr val="FF0000"/>
                </a:solidFill>
              </a:rPr>
              <a:t>	เมืองไทยจะรุ่งเรือง พลเมืองต้องมีวินัย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2352" y="404664"/>
            <a:ext cx="5943944" cy="100811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4752" y="620688"/>
            <a:ext cx="5943944" cy="10001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ตัวอย่าง คำขวัญ </a:t>
            </a:r>
          </a:p>
        </p:txBody>
      </p:sp>
      <p:pic>
        <p:nvPicPr>
          <p:cNvPr id="4098" name="Picture 2" descr="ผลการค้นหารูปภาพสำหรับ คำขวัญ วันภาษาไทยแห่งชาติติ ๒๕๖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68" y="1700808"/>
            <a:ext cx="6561112" cy="49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ผลการค้นหารูปภาพสำหรับ คำขวัญ วันเด็กแห่งชาติ ๒๕๖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183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9</cp:revision>
  <dcterms:created xsi:type="dcterms:W3CDTF">2020-01-06T03:27:26Z</dcterms:created>
  <dcterms:modified xsi:type="dcterms:W3CDTF">2020-01-06T04:52:58Z</dcterms:modified>
</cp:coreProperties>
</file>